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presProps.xml" ContentType="application/vnd.openxmlformats-officedocument.presentationml.presProps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0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5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52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5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ko-KR" sz="44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1pPr>
          </a:lstStyle>
          <a:p>
            <a:pPr indent="0" algn="ctr">
              <a:buNone/>
            </a:pPr>
            <a:r>
              <a:rPr lang="ko-KR" sz="4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제목 텍스트의 서식을 편집하려면 클릭하십시오</a:t>
            </a: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.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52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ko-KR" sz="32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ko-KR" sz="32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개요 텍스트의 서식을 편집하려면 클릭하십시오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2</a:t>
            </a:r>
            <a:r>
              <a:rPr lang="ko-KR" sz="28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3</a:t>
            </a:r>
            <a:r>
              <a:rPr lang="ko-KR" sz="2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4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5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6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7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9" name=""/>
          <p:cNvSpPr txBox="1"/>
          <p:nvPr/>
        </p:nvSpPr>
        <p:spPr>
          <a:xfrm>
            <a:off x="914400" y="1687320"/>
            <a:ext cx="3247560" cy="286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0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운영 설정 자동 반영 설계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" name=""/>
          <p:cNvSpPr txBox="1"/>
          <p:nvPr/>
        </p:nvSpPr>
        <p:spPr>
          <a:xfrm>
            <a:off x="914400" y="2185560"/>
            <a:ext cx="5497560" cy="1041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5700" b="1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DB </a:t>
            </a:r>
            <a:r>
              <a:rPr lang="ko-KR" sz="5700" b="1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설정을 재기동 없이</a:t>
            </a:r>
            <a:endParaRPr lang="en-US" sz="57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" name=""/>
          <p:cNvSpPr txBox="1"/>
          <p:nvPr/>
        </p:nvSpPr>
        <p:spPr>
          <a:xfrm>
            <a:off x="914400" y="2966760"/>
            <a:ext cx="4969080" cy="727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5700" b="1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자동으로 반영하는 방법</a:t>
            </a:r>
            <a:endParaRPr lang="en-US" sz="57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" name=""/>
          <p:cNvSpPr txBox="1"/>
          <p:nvPr/>
        </p:nvSpPr>
        <p:spPr>
          <a:xfrm>
            <a:off x="914400" y="4652280"/>
            <a:ext cx="1565280" cy="22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LHG 2026-08-29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75" name=""/>
          <p:cNvSpPr/>
          <p:nvPr/>
        </p:nvSpPr>
        <p:spPr>
          <a:xfrm>
            <a:off x="5760" y="987480"/>
            <a:ext cx="12027960" cy="2597040"/>
          </a:xfrm>
          <a:custGeom>
            <a:avLst/>
            <a:gdLst/>
            <a:ahLst/>
            <a:rect l="0" t="0" r="r" b="b"/>
            <a:pathLst>
              <a:path w="33411" h="7214">
                <a:moveTo>
                  <a:pt x="1068" y="1094"/>
                </a:moveTo>
                <a:lnTo>
                  <a:pt x="1068" y="5592"/>
                </a:lnTo>
                <a:cubicBezTo>
                  <a:pt x="1068" y="5630"/>
                  <a:pt x="1076" y="5668"/>
                  <a:pt x="1090" y="5703"/>
                </a:cubicBezTo>
                <a:cubicBezTo>
                  <a:pt x="1105" y="5739"/>
                  <a:pt x="1126" y="5770"/>
                  <a:pt x="1154" y="5798"/>
                </a:cubicBezTo>
                <a:cubicBezTo>
                  <a:pt x="1181" y="5825"/>
                  <a:pt x="1212" y="5846"/>
                  <a:pt x="1248" y="5861"/>
                </a:cubicBezTo>
                <a:cubicBezTo>
                  <a:pt x="1284" y="5876"/>
                  <a:pt x="1321" y="5883"/>
                  <a:pt x="1359" y="5883"/>
                </a:cubicBezTo>
                <a:lnTo>
                  <a:pt x="32052" y="5883"/>
                </a:lnTo>
                <a:cubicBezTo>
                  <a:pt x="32091" y="5883"/>
                  <a:pt x="32128" y="5876"/>
                  <a:pt x="32163" y="5861"/>
                </a:cubicBezTo>
                <a:cubicBezTo>
                  <a:pt x="32199" y="5846"/>
                  <a:pt x="32231" y="5825"/>
                  <a:pt x="32258" y="5798"/>
                </a:cubicBezTo>
                <a:cubicBezTo>
                  <a:pt x="32285" y="5770"/>
                  <a:pt x="32306" y="5739"/>
                  <a:pt x="32321" y="5703"/>
                </a:cubicBezTo>
                <a:cubicBezTo>
                  <a:pt x="32336" y="5668"/>
                  <a:pt x="32343" y="5630"/>
                  <a:pt x="32343" y="5592"/>
                </a:cubicBezTo>
                <a:lnTo>
                  <a:pt x="32343" y="1094"/>
                </a:lnTo>
                <a:cubicBezTo>
                  <a:pt x="32343" y="1055"/>
                  <a:pt x="32336" y="1018"/>
                  <a:pt x="32321" y="983"/>
                </a:cubicBezTo>
                <a:cubicBezTo>
                  <a:pt x="32306" y="947"/>
                  <a:pt x="32285" y="915"/>
                  <a:pt x="32258" y="888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8"/>
                </a:cubicBezTo>
                <a:cubicBezTo>
                  <a:pt x="1126" y="915"/>
                  <a:pt x="1105" y="947"/>
                  <a:pt x="1090" y="983"/>
                </a:cubicBezTo>
                <a:cubicBezTo>
                  <a:pt x="1076" y="1018"/>
                  <a:pt x="1068" y="1055"/>
                  <a:pt x="1068" y="1094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7214"/>
                </a:lnTo>
                <a:lnTo>
                  <a:pt x="0" y="7214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76" name=""/>
          <p:cNvSpPr/>
          <p:nvPr/>
        </p:nvSpPr>
        <p:spPr>
          <a:xfrm>
            <a:off x="380880" y="1266480"/>
            <a:ext cx="11277720" cy="1848240"/>
          </a:xfrm>
          <a:custGeom>
            <a:avLst/>
            <a:gdLst/>
            <a:ahLst/>
            <a:rect l="0" t="0" r="r" b="b"/>
            <a:pathLst>
              <a:path w="31327" h="5134">
                <a:moveTo>
                  <a:pt x="0" y="4817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4817"/>
                </a:lnTo>
                <a:cubicBezTo>
                  <a:pt x="31327" y="4838"/>
                  <a:pt x="31325" y="4858"/>
                  <a:pt x="31321" y="4879"/>
                </a:cubicBezTo>
                <a:cubicBezTo>
                  <a:pt x="31317" y="4899"/>
                  <a:pt x="31311" y="4919"/>
                  <a:pt x="31303" y="4938"/>
                </a:cubicBezTo>
                <a:cubicBezTo>
                  <a:pt x="31295" y="4958"/>
                  <a:pt x="31286" y="4976"/>
                  <a:pt x="31274" y="4993"/>
                </a:cubicBezTo>
                <a:cubicBezTo>
                  <a:pt x="31262" y="5011"/>
                  <a:pt x="31249" y="5027"/>
                  <a:pt x="31235" y="5041"/>
                </a:cubicBezTo>
                <a:cubicBezTo>
                  <a:pt x="31220" y="5056"/>
                  <a:pt x="31204" y="5069"/>
                  <a:pt x="31186" y="5081"/>
                </a:cubicBezTo>
                <a:cubicBezTo>
                  <a:pt x="31169" y="5092"/>
                  <a:pt x="31151" y="5102"/>
                  <a:pt x="31131" y="5110"/>
                </a:cubicBezTo>
                <a:cubicBezTo>
                  <a:pt x="31112" y="5118"/>
                  <a:pt x="31092" y="5124"/>
                  <a:pt x="31072" y="5128"/>
                </a:cubicBezTo>
                <a:cubicBezTo>
                  <a:pt x="31051" y="5132"/>
                  <a:pt x="31031" y="5134"/>
                  <a:pt x="31010" y="5134"/>
                </a:cubicBezTo>
                <a:lnTo>
                  <a:pt x="317" y="5134"/>
                </a:lnTo>
                <a:cubicBezTo>
                  <a:pt x="296" y="5134"/>
                  <a:pt x="276" y="5132"/>
                  <a:pt x="255" y="5128"/>
                </a:cubicBezTo>
                <a:cubicBezTo>
                  <a:pt x="235" y="5124"/>
                  <a:pt x="215" y="5118"/>
                  <a:pt x="196" y="5110"/>
                </a:cubicBezTo>
                <a:cubicBezTo>
                  <a:pt x="177" y="5102"/>
                  <a:pt x="158" y="5092"/>
                  <a:pt x="141" y="5081"/>
                </a:cubicBezTo>
                <a:cubicBezTo>
                  <a:pt x="124" y="5069"/>
                  <a:pt x="108" y="5056"/>
                  <a:pt x="93" y="5041"/>
                </a:cubicBezTo>
                <a:cubicBezTo>
                  <a:pt x="78" y="5027"/>
                  <a:pt x="65" y="5011"/>
                  <a:pt x="53" y="4993"/>
                </a:cubicBezTo>
                <a:cubicBezTo>
                  <a:pt x="42" y="4976"/>
                  <a:pt x="32" y="4958"/>
                  <a:pt x="24" y="4938"/>
                </a:cubicBezTo>
                <a:cubicBezTo>
                  <a:pt x="16" y="4919"/>
                  <a:pt x="10" y="4899"/>
                  <a:pt x="6" y="4879"/>
                </a:cubicBezTo>
                <a:cubicBezTo>
                  <a:pt x="2" y="4858"/>
                  <a:pt x="0" y="4838"/>
                  <a:pt x="0" y="4817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77" name=""/>
          <p:cNvSpPr txBox="1"/>
          <p:nvPr/>
        </p:nvSpPr>
        <p:spPr>
          <a:xfrm>
            <a:off x="380880" y="344520"/>
            <a:ext cx="374328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변경 시간은 이렇게 비교한다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8" name=""/>
          <p:cNvSpPr txBox="1"/>
          <p:nvPr/>
        </p:nvSpPr>
        <p:spPr>
          <a:xfrm>
            <a:off x="62856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서버가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9" name=""/>
          <p:cNvSpPr txBox="1"/>
          <p:nvPr/>
        </p:nvSpPr>
        <p:spPr>
          <a:xfrm>
            <a:off x="11336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0" name=""/>
          <p:cNvSpPr txBox="1"/>
          <p:nvPr/>
        </p:nvSpPr>
        <p:spPr>
          <a:xfrm>
            <a:off x="122904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이전에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1" name=""/>
          <p:cNvSpPr txBox="1"/>
          <p:nvPr/>
        </p:nvSpPr>
        <p:spPr>
          <a:xfrm>
            <a:off x="173412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2" name=""/>
          <p:cNvSpPr txBox="1"/>
          <p:nvPr/>
        </p:nvSpPr>
        <p:spPr>
          <a:xfrm>
            <a:off x="182916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기억한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3" name=""/>
          <p:cNvSpPr txBox="1"/>
          <p:nvPr/>
        </p:nvSpPr>
        <p:spPr>
          <a:xfrm>
            <a:off x="2334240" y="1549440"/>
            <a:ext cx="36212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max(updated_at): 2026-08-20 10:00:00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4" name=""/>
          <p:cNvSpPr txBox="1"/>
          <p:nvPr/>
        </p:nvSpPr>
        <p:spPr>
          <a:xfrm>
            <a:off x="628560" y="183096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운영자가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5" name=""/>
          <p:cNvSpPr txBox="1"/>
          <p:nvPr/>
        </p:nvSpPr>
        <p:spPr>
          <a:xfrm>
            <a:off x="130212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6" name=""/>
          <p:cNvSpPr txBox="1"/>
          <p:nvPr/>
        </p:nvSpPr>
        <p:spPr>
          <a:xfrm>
            <a:off x="139716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설정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7" name=""/>
          <p:cNvSpPr txBox="1"/>
          <p:nvPr/>
        </p:nvSpPr>
        <p:spPr>
          <a:xfrm>
            <a:off x="173412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8" name=""/>
          <p:cNvSpPr txBox="1"/>
          <p:nvPr/>
        </p:nvSpPr>
        <p:spPr>
          <a:xfrm>
            <a:off x="182916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수정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9" name=""/>
          <p:cNvSpPr txBox="1"/>
          <p:nvPr/>
        </p:nvSpPr>
        <p:spPr>
          <a:xfrm>
            <a:off x="216612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0" name=""/>
          <p:cNvSpPr txBox="1"/>
          <p:nvPr/>
        </p:nvSpPr>
        <p:spPr>
          <a:xfrm>
            <a:off x="226116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1" name=""/>
          <p:cNvSpPr txBox="1"/>
          <p:nvPr/>
        </p:nvSpPr>
        <p:spPr>
          <a:xfrm>
            <a:off x="24296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2" name=""/>
          <p:cNvSpPr txBox="1"/>
          <p:nvPr/>
        </p:nvSpPr>
        <p:spPr>
          <a:xfrm>
            <a:off x="252468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현재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3" name=""/>
          <p:cNvSpPr txBox="1"/>
          <p:nvPr/>
        </p:nvSpPr>
        <p:spPr>
          <a:xfrm>
            <a:off x="2861640" y="1835280"/>
            <a:ext cx="36212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max(updated_at): 2026-08-29 15:30:00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4" name=""/>
          <p:cNvSpPr txBox="1"/>
          <p:nvPr/>
        </p:nvSpPr>
        <p:spPr>
          <a:xfrm>
            <a:off x="62856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다음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5" name=""/>
          <p:cNvSpPr txBox="1"/>
          <p:nvPr/>
        </p:nvSpPr>
        <p:spPr>
          <a:xfrm>
            <a:off x="965520" y="2406600"/>
            <a:ext cx="3920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DB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6" name=""/>
          <p:cNvSpPr txBox="1"/>
          <p:nvPr/>
        </p:nvSpPr>
        <p:spPr>
          <a:xfrm>
            <a:off x="134640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확인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7" name=""/>
          <p:cNvSpPr txBox="1"/>
          <p:nvPr/>
        </p:nvSpPr>
        <p:spPr>
          <a:xfrm>
            <a:off x="168300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8" name=""/>
          <p:cNvSpPr txBox="1"/>
          <p:nvPr/>
        </p:nvSpPr>
        <p:spPr>
          <a:xfrm>
            <a:off x="1778040" y="240264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9" name=""/>
          <p:cNvSpPr txBox="1"/>
          <p:nvPr/>
        </p:nvSpPr>
        <p:spPr>
          <a:xfrm>
            <a:off x="194652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0" name=""/>
          <p:cNvSpPr txBox="1"/>
          <p:nvPr/>
        </p:nvSpPr>
        <p:spPr>
          <a:xfrm>
            <a:off x="2041920" y="240264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시간이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1" name=""/>
          <p:cNvSpPr txBox="1"/>
          <p:nvPr/>
        </p:nvSpPr>
        <p:spPr>
          <a:xfrm>
            <a:off x="254700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2" name=""/>
          <p:cNvSpPr txBox="1"/>
          <p:nvPr/>
        </p:nvSpPr>
        <p:spPr>
          <a:xfrm>
            <a:off x="264204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다름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3" name=""/>
          <p:cNvSpPr txBox="1"/>
          <p:nvPr/>
        </p:nvSpPr>
        <p:spPr>
          <a:xfrm>
            <a:off x="297864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4" name=""/>
          <p:cNvSpPr txBox="1"/>
          <p:nvPr/>
        </p:nvSpPr>
        <p:spPr>
          <a:xfrm>
            <a:off x="3074040" y="240264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5" name=""/>
          <p:cNvSpPr txBox="1"/>
          <p:nvPr/>
        </p:nvSpPr>
        <p:spPr>
          <a:xfrm>
            <a:off x="324252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6" name=""/>
          <p:cNvSpPr txBox="1"/>
          <p:nvPr/>
        </p:nvSpPr>
        <p:spPr>
          <a:xfrm>
            <a:off x="3337560" y="240264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변경으로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7" name=""/>
          <p:cNvSpPr txBox="1"/>
          <p:nvPr/>
        </p:nvSpPr>
        <p:spPr>
          <a:xfrm>
            <a:off x="401112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8" name=""/>
          <p:cNvSpPr txBox="1"/>
          <p:nvPr/>
        </p:nvSpPr>
        <p:spPr>
          <a:xfrm>
            <a:off x="410616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판단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9" name=""/>
          <p:cNvSpPr txBox="1"/>
          <p:nvPr/>
        </p:nvSpPr>
        <p:spPr>
          <a:xfrm>
            <a:off x="628560" y="2688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0" name=""/>
          <p:cNvSpPr txBox="1"/>
          <p:nvPr/>
        </p:nvSpPr>
        <p:spPr>
          <a:xfrm>
            <a:off x="797040" y="2692440"/>
            <a:ext cx="1468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ag_sys_config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1" name=""/>
          <p:cNvSpPr txBox="1"/>
          <p:nvPr/>
        </p:nvSpPr>
        <p:spPr>
          <a:xfrm>
            <a:off x="2225160" y="2688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전체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2" name=""/>
          <p:cNvSpPr txBox="1"/>
          <p:nvPr/>
        </p:nvSpPr>
        <p:spPr>
          <a:xfrm>
            <a:off x="256176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3" name=""/>
          <p:cNvSpPr txBox="1"/>
          <p:nvPr/>
        </p:nvSpPr>
        <p:spPr>
          <a:xfrm>
            <a:off x="2657160" y="2688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다시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4" name=""/>
          <p:cNvSpPr txBox="1"/>
          <p:nvPr/>
        </p:nvSpPr>
        <p:spPr>
          <a:xfrm>
            <a:off x="299376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5" name=""/>
          <p:cNvSpPr txBox="1"/>
          <p:nvPr/>
        </p:nvSpPr>
        <p:spPr>
          <a:xfrm>
            <a:off x="3089160" y="2688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읽기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6" name=""/>
          <p:cNvSpPr txBox="1"/>
          <p:nvPr/>
        </p:nvSpPr>
        <p:spPr>
          <a:xfrm>
            <a:off x="342576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7" name=""/>
          <p:cNvSpPr txBox="1"/>
          <p:nvPr/>
        </p:nvSpPr>
        <p:spPr>
          <a:xfrm>
            <a:off x="3521160" y="2688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8" name=""/>
          <p:cNvSpPr txBox="1"/>
          <p:nvPr/>
        </p:nvSpPr>
        <p:spPr>
          <a:xfrm>
            <a:off x="368928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9" name=""/>
          <p:cNvSpPr txBox="1"/>
          <p:nvPr/>
        </p:nvSpPr>
        <p:spPr>
          <a:xfrm>
            <a:off x="3784680" y="2688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캐시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0" name=""/>
          <p:cNvSpPr txBox="1"/>
          <p:nvPr/>
        </p:nvSpPr>
        <p:spPr>
          <a:xfrm>
            <a:off x="412128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1" name=""/>
          <p:cNvSpPr txBox="1"/>
          <p:nvPr/>
        </p:nvSpPr>
        <p:spPr>
          <a:xfrm>
            <a:off x="4216680" y="2688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갱신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2" name=""/>
          <p:cNvSpPr txBox="1"/>
          <p:nvPr/>
        </p:nvSpPr>
        <p:spPr>
          <a:xfrm>
            <a:off x="380880" y="3588840"/>
            <a:ext cx="83390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서버가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 전에 확인했다면 바로 다음 요청은 기존 설정을 그대로 쓴다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3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27" name=""/>
          <p:cNvSpPr/>
          <p:nvPr/>
        </p:nvSpPr>
        <p:spPr>
          <a:xfrm>
            <a:off x="385560" y="2985840"/>
            <a:ext cx="5505840" cy="1543320"/>
          </a:xfrm>
          <a:custGeom>
            <a:avLst/>
            <a:gdLst/>
            <a:ahLst/>
            <a:rect l="0" t="0" r="r" b="b"/>
            <a:pathLst>
              <a:path w="15294" h="4287">
                <a:moveTo>
                  <a:pt x="0" y="3877"/>
                </a:moveTo>
                <a:lnTo>
                  <a:pt x="0" y="410"/>
                </a:lnTo>
                <a:cubicBezTo>
                  <a:pt x="0" y="383"/>
                  <a:pt x="3" y="357"/>
                  <a:pt x="8" y="330"/>
                </a:cubicBezTo>
                <a:cubicBezTo>
                  <a:pt x="13" y="304"/>
                  <a:pt x="21" y="278"/>
                  <a:pt x="31" y="253"/>
                </a:cubicBezTo>
                <a:cubicBezTo>
                  <a:pt x="42" y="228"/>
                  <a:pt x="54" y="205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2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3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3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2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5"/>
                  <a:pt x="15252" y="228"/>
                  <a:pt x="15263" y="253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1" y="357"/>
                  <a:pt x="15294" y="383"/>
                  <a:pt x="15294" y="410"/>
                </a:cubicBezTo>
                <a:lnTo>
                  <a:pt x="15294" y="3877"/>
                </a:lnTo>
                <a:cubicBezTo>
                  <a:pt x="15294" y="3904"/>
                  <a:pt x="15291" y="3931"/>
                  <a:pt x="15286" y="3957"/>
                </a:cubicBezTo>
                <a:cubicBezTo>
                  <a:pt x="15281" y="3984"/>
                  <a:pt x="15273" y="4009"/>
                  <a:pt x="15263" y="4034"/>
                </a:cubicBezTo>
                <a:cubicBezTo>
                  <a:pt x="15252" y="4059"/>
                  <a:pt x="15240" y="4083"/>
                  <a:pt x="15225" y="4105"/>
                </a:cubicBezTo>
                <a:cubicBezTo>
                  <a:pt x="15210" y="4128"/>
                  <a:pt x="15193" y="4148"/>
                  <a:pt x="15174" y="4167"/>
                </a:cubicBezTo>
                <a:cubicBezTo>
                  <a:pt x="15155" y="4186"/>
                  <a:pt x="15134" y="4203"/>
                  <a:pt x="15112" y="4218"/>
                </a:cubicBezTo>
                <a:cubicBezTo>
                  <a:pt x="15089" y="4233"/>
                  <a:pt x="15066" y="4246"/>
                  <a:pt x="15041" y="4256"/>
                </a:cubicBezTo>
                <a:cubicBezTo>
                  <a:pt x="15016" y="4267"/>
                  <a:pt x="14990" y="4274"/>
                  <a:pt x="14964" y="4280"/>
                </a:cubicBezTo>
                <a:cubicBezTo>
                  <a:pt x="14937" y="4285"/>
                  <a:pt x="14911" y="4287"/>
                  <a:pt x="14884" y="4287"/>
                </a:cubicBezTo>
                <a:lnTo>
                  <a:pt x="410" y="4287"/>
                </a:lnTo>
                <a:cubicBezTo>
                  <a:pt x="383" y="4287"/>
                  <a:pt x="357" y="4285"/>
                  <a:pt x="330" y="4280"/>
                </a:cubicBezTo>
                <a:cubicBezTo>
                  <a:pt x="304" y="4274"/>
                  <a:pt x="278" y="4267"/>
                  <a:pt x="253" y="4256"/>
                </a:cubicBezTo>
                <a:cubicBezTo>
                  <a:pt x="228" y="4246"/>
                  <a:pt x="205" y="4233"/>
                  <a:pt x="182" y="4218"/>
                </a:cubicBezTo>
                <a:cubicBezTo>
                  <a:pt x="160" y="4203"/>
                  <a:pt x="139" y="4186"/>
                  <a:pt x="120" y="4167"/>
                </a:cubicBezTo>
                <a:cubicBezTo>
                  <a:pt x="101" y="4148"/>
                  <a:pt x="84" y="4128"/>
                  <a:pt x="69" y="4105"/>
                </a:cubicBezTo>
                <a:cubicBezTo>
                  <a:pt x="54" y="4083"/>
                  <a:pt x="42" y="4059"/>
                  <a:pt x="31" y="4034"/>
                </a:cubicBezTo>
                <a:cubicBezTo>
                  <a:pt x="21" y="4009"/>
                  <a:pt x="13" y="3984"/>
                  <a:pt x="8" y="3957"/>
                </a:cubicBezTo>
                <a:cubicBezTo>
                  <a:pt x="3" y="3931"/>
                  <a:pt x="0" y="3904"/>
                  <a:pt x="0" y="387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28" name=""/>
          <p:cNvSpPr/>
          <p:nvPr/>
        </p:nvSpPr>
        <p:spPr>
          <a:xfrm>
            <a:off x="385560" y="2985840"/>
            <a:ext cx="5505840" cy="1543320"/>
          </a:xfrm>
          <a:custGeom>
            <a:avLst/>
            <a:gdLst/>
            <a:ahLst/>
            <a:rect l="0" t="0" r="r" b="b"/>
            <a:pathLst>
              <a:path w="15294" h="4287">
                <a:moveTo>
                  <a:pt x="0" y="3877"/>
                </a:moveTo>
                <a:lnTo>
                  <a:pt x="0" y="410"/>
                </a:lnTo>
                <a:cubicBezTo>
                  <a:pt x="0" y="383"/>
                  <a:pt x="3" y="357"/>
                  <a:pt x="8" y="330"/>
                </a:cubicBezTo>
                <a:cubicBezTo>
                  <a:pt x="13" y="304"/>
                  <a:pt x="21" y="278"/>
                  <a:pt x="31" y="253"/>
                </a:cubicBezTo>
                <a:cubicBezTo>
                  <a:pt x="42" y="228"/>
                  <a:pt x="54" y="205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2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3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3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2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5"/>
                  <a:pt x="15252" y="228"/>
                  <a:pt x="15263" y="253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1" y="357"/>
                  <a:pt x="15294" y="383"/>
                  <a:pt x="15294" y="410"/>
                </a:cubicBezTo>
                <a:lnTo>
                  <a:pt x="15294" y="3877"/>
                </a:lnTo>
                <a:cubicBezTo>
                  <a:pt x="15294" y="3904"/>
                  <a:pt x="15291" y="3931"/>
                  <a:pt x="15286" y="3957"/>
                </a:cubicBezTo>
                <a:cubicBezTo>
                  <a:pt x="15281" y="3984"/>
                  <a:pt x="15273" y="4009"/>
                  <a:pt x="15263" y="4034"/>
                </a:cubicBezTo>
                <a:cubicBezTo>
                  <a:pt x="15252" y="4059"/>
                  <a:pt x="15240" y="4083"/>
                  <a:pt x="15225" y="4105"/>
                </a:cubicBezTo>
                <a:cubicBezTo>
                  <a:pt x="15210" y="4128"/>
                  <a:pt x="15193" y="4148"/>
                  <a:pt x="15174" y="4167"/>
                </a:cubicBezTo>
                <a:cubicBezTo>
                  <a:pt x="15155" y="4186"/>
                  <a:pt x="15134" y="4203"/>
                  <a:pt x="15112" y="4218"/>
                </a:cubicBezTo>
                <a:cubicBezTo>
                  <a:pt x="15089" y="4233"/>
                  <a:pt x="15066" y="4246"/>
                  <a:pt x="15041" y="4256"/>
                </a:cubicBezTo>
                <a:cubicBezTo>
                  <a:pt x="15016" y="4267"/>
                  <a:pt x="14990" y="4274"/>
                  <a:pt x="14964" y="4280"/>
                </a:cubicBezTo>
                <a:cubicBezTo>
                  <a:pt x="14937" y="4285"/>
                  <a:pt x="14911" y="4287"/>
                  <a:pt x="14884" y="4287"/>
                </a:cubicBezTo>
                <a:lnTo>
                  <a:pt x="410" y="4287"/>
                </a:lnTo>
                <a:cubicBezTo>
                  <a:pt x="383" y="4287"/>
                  <a:pt x="357" y="4285"/>
                  <a:pt x="330" y="4280"/>
                </a:cubicBezTo>
                <a:cubicBezTo>
                  <a:pt x="304" y="4274"/>
                  <a:pt x="278" y="4267"/>
                  <a:pt x="253" y="4256"/>
                </a:cubicBezTo>
                <a:cubicBezTo>
                  <a:pt x="228" y="4246"/>
                  <a:pt x="205" y="4233"/>
                  <a:pt x="182" y="4218"/>
                </a:cubicBezTo>
                <a:cubicBezTo>
                  <a:pt x="160" y="4203"/>
                  <a:pt x="139" y="4186"/>
                  <a:pt x="120" y="4167"/>
                </a:cubicBezTo>
                <a:cubicBezTo>
                  <a:pt x="101" y="4148"/>
                  <a:pt x="84" y="4128"/>
                  <a:pt x="69" y="4105"/>
                </a:cubicBezTo>
                <a:cubicBezTo>
                  <a:pt x="54" y="4083"/>
                  <a:pt x="42" y="4059"/>
                  <a:pt x="31" y="4034"/>
                </a:cubicBezTo>
                <a:cubicBezTo>
                  <a:pt x="21" y="4009"/>
                  <a:pt x="13" y="3984"/>
                  <a:pt x="8" y="3957"/>
                </a:cubicBezTo>
                <a:cubicBezTo>
                  <a:pt x="3" y="3931"/>
                  <a:pt x="0" y="3904"/>
                  <a:pt x="0" y="387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9" name=""/>
          <p:cNvSpPr txBox="1"/>
          <p:nvPr/>
        </p:nvSpPr>
        <p:spPr>
          <a:xfrm>
            <a:off x="380880" y="344520"/>
            <a:ext cx="36406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두 가지 시간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두 가지 역할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0" name=""/>
          <p:cNvSpPr/>
          <p:nvPr/>
        </p:nvSpPr>
        <p:spPr>
          <a:xfrm>
            <a:off x="6148080" y="2985840"/>
            <a:ext cx="5505840" cy="1543320"/>
          </a:xfrm>
          <a:custGeom>
            <a:avLst/>
            <a:gdLst/>
            <a:ahLst/>
            <a:rect l="0" t="0" r="r" b="b"/>
            <a:pathLst>
              <a:path w="15294" h="4287">
                <a:moveTo>
                  <a:pt x="0" y="3877"/>
                </a:moveTo>
                <a:lnTo>
                  <a:pt x="0" y="410"/>
                </a:lnTo>
                <a:cubicBezTo>
                  <a:pt x="0" y="383"/>
                  <a:pt x="3" y="357"/>
                  <a:pt x="8" y="330"/>
                </a:cubicBezTo>
                <a:cubicBezTo>
                  <a:pt x="13" y="304"/>
                  <a:pt x="21" y="278"/>
                  <a:pt x="32" y="253"/>
                </a:cubicBezTo>
                <a:cubicBezTo>
                  <a:pt x="42" y="228"/>
                  <a:pt x="55" y="205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2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3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3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2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5"/>
                  <a:pt x="15253" y="228"/>
                  <a:pt x="15263" y="253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2" y="357"/>
                  <a:pt x="15294" y="383"/>
                  <a:pt x="15294" y="410"/>
                </a:cubicBezTo>
                <a:lnTo>
                  <a:pt x="15294" y="3877"/>
                </a:lnTo>
                <a:cubicBezTo>
                  <a:pt x="15294" y="3904"/>
                  <a:pt x="15292" y="3931"/>
                  <a:pt x="15286" y="3957"/>
                </a:cubicBezTo>
                <a:cubicBezTo>
                  <a:pt x="15281" y="3984"/>
                  <a:pt x="15273" y="4009"/>
                  <a:pt x="15263" y="4034"/>
                </a:cubicBezTo>
                <a:cubicBezTo>
                  <a:pt x="15253" y="4059"/>
                  <a:pt x="15240" y="4083"/>
                  <a:pt x="15225" y="4105"/>
                </a:cubicBezTo>
                <a:cubicBezTo>
                  <a:pt x="15210" y="4128"/>
                  <a:pt x="15193" y="4148"/>
                  <a:pt x="15174" y="4167"/>
                </a:cubicBezTo>
                <a:cubicBezTo>
                  <a:pt x="15155" y="4186"/>
                  <a:pt x="15134" y="4203"/>
                  <a:pt x="15112" y="4218"/>
                </a:cubicBezTo>
                <a:cubicBezTo>
                  <a:pt x="15090" y="4233"/>
                  <a:pt x="15066" y="4246"/>
                  <a:pt x="15041" y="4256"/>
                </a:cubicBezTo>
                <a:cubicBezTo>
                  <a:pt x="15016" y="4267"/>
                  <a:pt x="14991" y="4274"/>
                  <a:pt x="14964" y="4280"/>
                </a:cubicBezTo>
                <a:cubicBezTo>
                  <a:pt x="14938" y="4285"/>
                  <a:pt x="14911" y="4287"/>
                  <a:pt x="14884" y="4287"/>
                </a:cubicBezTo>
                <a:lnTo>
                  <a:pt x="410" y="4287"/>
                </a:lnTo>
                <a:cubicBezTo>
                  <a:pt x="384" y="4287"/>
                  <a:pt x="357" y="4285"/>
                  <a:pt x="330" y="4280"/>
                </a:cubicBezTo>
                <a:cubicBezTo>
                  <a:pt x="304" y="4274"/>
                  <a:pt x="278" y="4267"/>
                  <a:pt x="254" y="4256"/>
                </a:cubicBezTo>
                <a:cubicBezTo>
                  <a:pt x="229" y="4246"/>
                  <a:pt x="205" y="4233"/>
                  <a:pt x="183" y="4218"/>
                </a:cubicBezTo>
                <a:cubicBezTo>
                  <a:pt x="160" y="4203"/>
                  <a:pt x="140" y="4186"/>
                  <a:pt x="120" y="4167"/>
                </a:cubicBezTo>
                <a:cubicBezTo>
                  <a:pt x="101" y="4148"/>
                  <a:pt x="84" y="4128"/>
                  <a:pt x="69" y="4105"/>
                </a:cubicBezTo>
                <a:cubicBezTo>
                  <a:pt x="55" y="4083"/>
                  <a:pt x="42" y="4059"/>
                  <a:pt x="32" y="4034"/>
                </a:cubicBezTo>
                <a:cubicBezTo>
                  <a:pt x="21" y="4009"/>
                  <a:pt x="13" y="3984"/>
                  <a:pt x="8" y="3957"/>
                </a:cubicBezTo>
                <a:cubicBezTo>
                  <a:pt x="3" y="3931"/>
                  <a:pt x="0" y="3904"/>
                  <a:pt x="0" y="387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31" name=""/>
          <p:cNvSpPr/>
          <p:nvPr/>
        </p:nvSpPr>
        <p:spPr>
          <a:xfrm>
            <a:off x="6148080" y="2985840"/>
            <a:ext cx="5505840" cy="1543320"/>
          </a:xfrm>
          <a:custGeom>
            <a:avLst/>
            <a:gdLst/>
            <a:ahLst/>
            <a:rect l="0" t="0" r="r" b="b"/>
            <a:pathLst>
              <a:path w="15294" h="4287">
                <a:moveTo>
                  <a:pt x="0" y="3877"/>
                </a:moveTo>
                <a:lnTo>
                  <a:pt x="0" y="410"/>
                </a:lnTo>
                <a:cubicBezTo>
                  <a:pt x="0" y="383"/>
                  <a:pt x="3" y="357"/>
                  <a:pt x="8" y="330"/>
                </a:cubicBezTo>
                <a:cubicBezTo>
                  <a:pt x="13" y="304"/>
                  <a:pt x="21" y="278"/>
                  <a:pt x="32" y="253"/>
                </a:cubicBezTo>
                <a:cubicBezTo>
                  <a:pt x="42" y="228"/>
                  <a:pt x="55" y="205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2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3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3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2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5"/>
                  <a:pt x="15253" y="228"/>
                  <a:pt x="15263" y="253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2" y="357"/>
                  <a:pt x="15294" y="383"/>
                  <a:pt x="15294" y="410"/>
                </a:cubicBezTo>
                <a:lnTo>
                  <a:pt x="15294" y="3877"/>
                </a:lnTo>
                <a:cubicBezTo>
                  <a:pt x="15294" y="3904"/>
                  <a:pt x="15292" y="3931"/>
                  <a:pt x="15286" y="3957"/>
                </a:cubicBezTo>
                <a:cubicBezTo>
                  <a:pt x="15281" y="3984"/>
                  <a:pt x="15273" y="4009"/>
                  <a:pt x="15263" y="4034"/>
                </a:cubicBezTo>
                <a:cubicBezTo>
                  <a:pt x="15253" y="4059"/>
                  <a:pt x="15240" y="4083"/>
                  <a:pt x="15225" y="4105"/>
                </a:cubicBezTo>
                <a:cubicBezTo>
                  <a:pt x="15210" y="4128"/>
                  <a:pt x="15193" y="4148"/>
                  <a:pt x="15174" y="4167"/>
                </a:cubicBezTo>
                <a:cubicBezTo>
                  <a:pt x="15155" y="4186"/>
                  <a:pt x="15134" y="4203"/>
                  <a:pt x="15112" y="4218"/>
                </a:cubicBezTo>
                <a:cubicBezTo>
                  <a:pt x="15090" y="4233"/>
                  <a:pt x="15066" y="4246"/>
                  <a:pt x="15041" y="4256"/>
                </a:cubicBezTo>
                <a:cubicBezTo>
                  <a:pt x="15016" y="4267"/>
                  <a:pt x="14991" y="4274"/>
                  <a:pt x="14964" y="4280"/>
                </a:cubicBezTo>
                <a:cubicBezTo>
                  <a:pt x="14938" y="4285"/>
                  <a:pt x="14911" y="4287"/>
                  <a:pt x="14884" y="4287"/>
                </a:cubicBezTo>
                <a:lnTo>
                  <a:pt x="410" y="4287"/>
                </a:lnTo>
                <a:cubicBezTo>
                  <a:pt x="384" y="4287"/>
                  <a:pt x="357" y="4285"/>
                  <a:pt x="330" y="4280"/>
                </a:cubicBezTo>
                <a:cubicBezTo>
                  <a:pt x="304" y="4274"/>
                  <a:pt x="278" y="4267"/>
                  <a:pt x="254" y="4256"/>
                </a:cubicBezTo>
                <a:cubicBezTo>
                  <a:pt x="229" y="4246"/>
                  <a:pt x="205" y="4233"/>
                  <a:pt x="183" y="4218"/>
                </a:cubicBezTo>
                <a:cubicBezTo>
                  <a:pt x="160" y="4203"/>
                  <a:pt x="140" y="4186"/>
                  <a:pt x="120" y="4167"/>
                </a:cubicBezTo>
                <a:cubicBezTo>
                  <a:pt x="101" y="4148"/>
                  <a:pt x="84" y="4128"/>
                  <a:pt x="69" y="4105"/>
                </a:cubicBezTo>
                <a:cubicBezTo>
                  <a:pt x="55" y="4083"/>
                  <a:pt x="42" y="4059"/>
                  <a:pt x="32" y="4034"/>
                </a:cubicBezTo>
                <a:cubicBezTo>
                  <a:pt x="21" y="4009"/>
                  <a:pt x="13" y="3984"/>
                  <a:pt x="8" y="3957"/>
                </a:cubicBezTo>
                <a:cubicBezTo>
                  <a:pt x="3" y="3931"/>
                  <a:pt x="0" y="3904"/>
                  <a:pt x="0" y="387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2" name=""/>
          <p:cNvSpPr txBox="1"/>
          <p:nvPr/>
        </p:nvSpPr>
        <p:spPr>
          <a:xfrm>
            <a:off x="676440" y="3286440"/>
            <a:ext cx="1939680" cy="38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마지막 </a:t>
            </a:r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DB </a:t>
            </a:r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확인 시각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3" name=""/>
          <p:cNvSpPr txBox="1"/>
          <p:nvPr/>
        </p:nvSpPr>
        <p:spPr>
          <a:xfrm>
            <a:off x="6438960" y="3286440"/>
            <a:ext cx="2403000" cy="38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max(updated_at)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4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5" name=""/>
          <p:cNvSpPr/>
          <p:nvPr/>
        </p:nvSpPr>
        <p:spPr>
          <a:xfrm>
            <a:off x="714240" y="3933720"/>
            <a:ext cx="76680" cy="76320"/>
          </a:xfrm>
          <a:custGeom>
            <a:avLst/>
            <a:gdLst/>
            <a:ahLst/>
            <a:rect l="0" t="0" r="r" b="b"/>
            <a:pathLst>
              <a:path w="213" h="212">
                <a:moveTo>
                  <a:pt x="213" y="106"/>
                </a:moveTo>
                <a:cubicBezTo>
                  <a:pt x="213" y="120"/>
                  <a:pt x="210" y="133"/>
                  <a:pt x="204" y="146"/>
                </a:cubicBezTo>
                <a:cubicBezTo>
                  <a:pt x="199" y="160"/>
                  <a:pt x="191" y="172"/>
                  <a:pt x="182" y="181"/>
                </a:cubicBezTo>
                <a:cubicBezTo>
                  <a:pt x="172" y="191"/>
                  <a:pt x="160" y="199"/>
                  <a:pt x="147" y="204"/>
                </a:cubicBezTo>
                <a:cubicBezTo>
                  <a:pt x="134" y="210"/>
                  <a:pt x="121" y="212"/>
                  <a:pt x="107" y="212"/>
                </a:cubicBezTo>
                <a:cubicBezTo>
                  <a:pt x="93" y="212"/>
                  <a:pt x="79" y="210"/>
                  <a:pt x="66" y="204"/>
                </a:cubicBezTo>
                <a:cubicBezTo>
                  <a:pt x="53" y="199"/>
                  <a:pt x="42" y="191"/>
                  <a:pt x="32" y="181"/>
                </a:cubicBezTo>
                <a:cubicBezTo>
                  <a:pt x="22" y="172"/>
                  <a:pt x="13" y="160"/>
                  <a:pt x="8" y="146"/>
                </a:cubicBezTo>
                <a:cubicBezTo>
                  <a:pt x="3" y="133"/>
                  <a:pt x="0" y="120"/>
                  <a:pt x="0" y="106"/>
                </a:cubicBezTo>
                <a:cubicBezTo>
                  <a:pt x="0" y="92"/>
                  <a:pt x="3" y="78"/>
                  <a:pt x="8" y="65"/>
                </a:cubicBezTo>
                <a:cubicBezTo>
                  <a:pt x="13" y="52"/>
                  <a:pt x="22" y="41"/>
                  <a:pt x="32" y="31"/>
                </a:cubicBezTo>
                <a:cubicBezTo>
                  <a:pt x="42" y="21"/>
                  <a:pt x="53" y="13"/>
                  <a:pt x="66" y="8"/>
                </a:cubicBezTo>
                <a:cubicBezTo>
                  <a:pt x="79" y="2"/>
                  <a:pt x="93" y="0"/>
                  <a:pt x="107" y="0"/>
                </a:cubicBezTo>
                <a:cubicBezTo>
                  <a:pt x="121" y="0"/>
                  <a:pt x="134" y="2"/>
                  <a:pt x="147" y="8"/>
                </a:cubicBezTo>
                <a:cubicBezTo>
                  <a:pt x="160" y="13"/>
                  <a:pt x="172" y="21"/>
                  <a:pt x="182" y="31"/>
                </a:cubicBezTo>
                <a:cubicBezTo>
                  <a:pt x="191" y="41"/>
                  <a:pt x="199" y="52"/>
                  <a:pt x="204" y="65"/>
                </a:cubicBezTo>
                <a:cubicBezTo>
                  <a:pt x="210" y="78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6" name=""/>
          <p:cNvSpPr txBox="1"/>
          <p:nvPr/>
        </p:nvSpPr>
        <p:spPr>
          <a:xfrm>
            <a:off x="923760" y="3853800"/>
            <a:ext cx="325872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10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초가 지났는지 판단하는 데 쓴다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7" name=""/>
          <p:cNvSpPr/>
          <p:nvPr/>
        </p:nvSpPr>
        <p:spPr>
          <a:xfrm>
            <a:off x="6476760" y="3933720"/>
            <a:ext cx="76680" cy="76320"/>
          </a:xfrm>
          <a:custGeom>
            <a:avLst/>
            <a:gdLst/>
            <a:ahLst/>
            <a:rect l="0" t="0" r="r" b="b"/>
            <a:pathLst>
              <a:path w="213" h="212">
                <a:moveTo>
                  <a:pt x="213" y="106"/>
                </a:moveTo>
                <a:cubicBezTo>
                  <a:pt x="213" y="120"/>
                  <a:pt x="210" y="133"/>
                  <a:pt x="205" y="146"/>
                </a:cubicBezTo>
                <a:cubicBezTo>
                  <a:pt x="199" y="160"/>
                  <a:pt x="192" y="172"/>
                  <a:pt x="182" y="181"/>
                </a:cubicBezTo>
                <a:cubicBezTo>
                  <a:pt x="172" y="191"/>
                  <a:pt x="160" y="199"/>
                  <a:pt x="147" y="204"/>
                </a:cubicBezTo>
                <a:cubicBezTo>
                  <a:pt x="135" y="210"/>
                  <a:pt x="121" y="212"/>
                  <a:pt x="107" y="212"/>
                </a:cubicBezTo>
                <a:cubicBezTo>
                  <a:pt x="93" y="212"/>
                  <a:pt x="79" y="210"/>
                  <a:pt x="66" y="204"/>
                </a:cubicBezTo>
                <a:cubicBezTo>
                  <a:pt x="54" y="199"/>
                  <a:pt x="41" y="191"/>
                  <a:pt x="31" y="181"/>
                </a:cubicBezTo>
                <a:cubicBezTo>
                  <a:pt x="21" y="172"/>
                  <a:pt x="14" y="160"/>
                  <a:pt x="8" y="146"/>
                </a:cubicBezTo>
                <a:cubicBezTo>
                  <a:pt x="3" y="133"/>
                  <a:pt x="0" y="120"/>
                  <a:pt x="0" y="106"/>
                </a:cubicBezTo>
                <a:cubicBezTo>
                  <a:pt x="0" y="92"/>
                  <a:pt x="3" y="78"/>
                  <a:pt x="8" y="65"/>
                </a:cubicBezTo>
                <a:cubicBezTo>
                  <a:pt x="14" y="52"/>
                  <a:pt x="21" y="41"/>
                  <a:pt x="31" y="31"/>
                </a:cubicBezTo>
                <a:cubicBezTo>
                  <a:pt x="41" y="21"/>
                  <a:pt x="54" y="13"/>
                  <a:pt x="66" y="8"/>
                </a:cubicBezTo>
                <a:cubicBezTo>
                  <a:pt x="79" y="2"/>
                  <a:pt x="93" y="0"/>
                  <a:pt x="107" y="0"/>
                </a:cubicBezTo>
                <a:cubicBezTo>
                  <a:pt x="121" y="0"/>
                  <a:pt x="135" y="2"/>
                  <a:pt x="147" y="8"/>
                </a:cubicBezTo>
                <a:cubicBezTo>
                  <a:pt x="160" y="13"/>
                  <a:pt x="172" y="21"/>
                  <a:pt x="182" y="31"/>
                </a:cubicBezTo>
                <a:cubicBezTo>
                  <a:pt x="192" y="41"/>
                  <a:pt x="199" y="52"/>
                  <a:pt x="205" y="65"/>
                </a:cubicBezTo>
                <a:cubicBezTo>
                  <a:pt x="210" y="78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8" name=""/>
          <p:cNvSpPr txBox="1"/>
          <p:nvPr/>
        </p:nvSpPr>
        <p:spPr>
          <a:xfrm>
            <a:off x="6686640" y="3853800"/>
            <a:ext cx="3897720" cy="209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실제로 값이 바뀌었는지 판단하는 데 쓴다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42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3" name=""/>
          <p:cNvSpPr txBox="1"/>
          <p:nvPr/>
        </p:nvSpPr>
        <p:spPr>
          <a:xfrm>
            <a:off x="914400" y="2778840"/>
            <a:ext cx="433872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2.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서버를 처음 켤 때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4" name=""/>
          <p:cNvSpPr txBox="1"/>
          <p:nvPr/>
        </p:nvSpPr>
        <p:spPr>
          <a:xfrm>
            <a:off x="914400" y="3751560"/>
            <a:ext cx="469476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DB </a:t>
            </a:r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접속 정보만큼은 </a:t>
            </a:r>
            <a:r>
              <a:rPr lang="en-US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DB</a:t>
            </a:r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에서 읽을 수 없다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48" name=""/>
          <p:cNvSpPr/>
          <p:nvPr/>
        </p:nvSpPr>
        <p:spPr>
          <a:xfrm>
            <a:off x="2152440" y="2323800"/>
            <a:ext cx="7734600" cy="1019520"/>
          </a:xfrm>
          <a:custGeom>
            <a:avLst/>
            <a:gdLst/>
            <a:ahLst/>
            <a:rect l="0" t="0" r="r" b="b"/>
            <a:pathLst>
              <a:path w="21485" h="2832">
                <a:moveTo>
                  <a:pt x="0" y="2462"/>
                </a:moveTo>
                <a:lnTo>
                  <a:pt x="0" y="371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5"/>
                  <a:pt x="19" y="251"/>
                  <a:pt x="28" y="229"/>
                </a:cubicBezTo>
                <a:cubicBezTo>
                  <a:pt x="38" y="207"/>
                  <a:pt x="49" y="185"/>
                  <a:pt x="63" y="165"/>
                </a:cubicBezTo>
                <a:cubicBezTo>
                  <a:pt x="76" y="145"/>
                  <a:pt x="91" y="126"/>
                  <a:pt x="109" y="109"/>
                </a:cubicBezTo>
                <a:cubicBezTo>
                  <a:pt x="126" y="92"/>
                  <a:pt x="144" y="76"/>
                  <a:pt x="165" y="63"/>
                </a:cubicBezTo>
                <a:cubicBezTo>
                  <a:pt x="185" y="49"/>
                  <a:pt x="206" y="38"/>
                  <a:pt x="229" y="29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3"/>
                  <a:pt x="346" y="0"/>
                  <a:pt x="370" y="0"/>
                </a:cubicBezTo>
                <a:lnTo>
                  <a:pt x="21115" y="0"/>
                </a:lnTo>
                <a:cubicBezTo>
                  <a:pt x="21139" y="0"/>
                  <a:pt x="21163" y="3"/>
                  <a:pt x="21187" y="7"/>
                </a:cubicBezTo>
                <a:cubicBezTo>
                  <a:pt x="21211" y="12"/>
                  <a:pt x="21234" y="19"/>
                  <a:pt x="21257" y="29"/>
                </a:cubicBezTo>
                <a:cubicBezTo>
                  <a:pt x="21279" y="38"/>
                  <a:pt x="21300" y="49"/>
                  <a:pt x="21321" y="63"/>
                </a:cubicBezTo>
                <a:cubicBezTo>
                  <a:pt x="21341" y="76"/>
                  <a:pt x="21360" y="92"/>
                  <a:pt x="21377" y="109"/>
                </a:cubicBezTo>
                <a:cubicBezTo>
                  <a:pt x="21394" y="126"/>
                  <a:pt x="21409" y="145"/>
                  <a:pt x="21423" y="165"/>
                </a:cubicBezTo>
                <a:cubicBezTo>
                  <a:pt x="21436" y="185"/>
                  <a:pt x="21448" y="207"/>
                  <a:pt x="21457" y="229"/>
                </a:cubicBezTo>
                <a:cubicBezTo>
                  <a:pt x="21466" y="251"/>
                  <a:pt x="21473" y="275"/>
                  <a:pt x="21478" y="298"/>
                </a:cubicBezTo>
                <a:cubicBezTo>
                  <a:pt x="21483" y="322"/>
                  <a:pt x="21485" y="346"/>
                  <a:pt x="21485" y="371"/>
                </a:cubicBezTo>
                <a:lnTo>
                  <a:pt x="21485" y="2462"/>
                </a:lnTo>
                <a:cubicBezTo>
                  <a:pt x="21485" y="2486"/>
                  <a:pt x="21483" y="2510"/>
                  <a:pt x="21478" y="2534"/>
                </a:cubicBezTo>
                <a:cubicBezTo>
                  <a:pt x="21473" y="2558"/>
                  <a:pt x="21466" y="2581"/>
                  <a:pt x="21457" y="2604"/>
                </a:cubicBezTo>
                <a:cubicBezTo>
                  <a:pt x="21448" y="2626"/>
                  <a:pt x="21436" y="2648"/>
                  <a:pt x="21423" y="2668"/>
                </a:cubicBezTo>
                <a:cubicBezTo>
                  <a:pt x="21409" y="2688"/>
                  <a:pt x="21394" y="2707"/>
                  <a:pt x="21377" y="2724"/>
                </a:cubicBezTo>
                <a:cubicBezTo>
                  <a:pt x="21360" y="2741"/>
                  <a:pt x="21341" y="2756"/>
                  <a:pt x="21321" y="2770"/>
                </a:cubicBezTo>
                <a:cubicBezTo>
                  <a:pt x="21300" y="2783"/>
                  <a:pt x="21279" y="2795"/>
                  <a:pt x="21257" y="2804"/>
                </a:cubicBezTo>
                <a:cubicBezTo>
                  <a:pt x="21234" y="2813"/>
                  <a:pt x="21211" y="2821"/>
                  <a:pt x="21187" y="2825"/>
                </a:cubicBezTo>
                <a:cubicBezTo>
                  <a:pt x="21163" y="2830"/>
                  <a:pt x="21139" y="2832"/>
                  <a:pt x="21115" y="2832"/>
                </a:cubicBezTo>
                <a:lnTo>
                  <a:pt x="370" y="2832"/>
                </a:lnTo>
                <a:cubicBezTo>
                  <a:pt x="346" y="2832"/>
                  <a:pt x="322" y="2830"/>
                  <a:pt x="298" y="2825"/>
                </a:cubicBezTo>
                <a:cubicBezTo>
                  <a:pt x="274" y="2821"/>
                  <a:pt x="251" y="2813"/>
                  <a:pt x="229" y="2804"/>
                </a:cubicBezTo>
                <a:cubicBezTo>
                  <a:pt x="206" y="2795"/>
                  <a:pt x="185" y="2783"/>
                  <a:pt x="165" y="2770"/>
                </a:cubicBezTo>
                <a:cubicBezTo>
                  <a:pt x="144" y="2756"/>
                  <a:pt x="126" y="2741"/>
                  <a:pt x="109" y="2724"/>
                </a:cubicBezTo>
                <a:cubicBezTo>
                  <a:pt x="91" y="2707"/>
                  <a:pt x="76" y="2688"/>
                  <a:pt x="63" y="2668"/>
                </a:cubicBezTo>
                <a:cubicBezTo>
                  <a:pt x="49" y="2648"/>
                  <a:pt x="38" y="2626"/>
                  <a:pt x="28" y="2604"/>
                </a:cubicBezTo>
                <a:cubicBezTo>
                  <a:pt x="19" y="2581"/>
                  <a:pt x="12" y="2558"/>
                  <a:pt x="7" y="2534"/>
                </a:cubicBezTo>
                <a:cubicBezTo>
                  <a:pt x="2" y="2510"/>
                  <a:pt x="0" y="2486"/>
                  <a:pt x="0" y="2462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49" name=""/>
          <p:cNvSpPr txBox="1"/>
          <p:nvPr/>
        </p:nvSpPr>
        <p:spPr>
          <a:xfrm>
            <a:off x="380880" y="344520"/>
            <a:ext cx="722772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접속 정보는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YAML·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환경변수에서 나머지는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에서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0" name=""/>
          <p:cNvSpPr txBox="1"/>
          <p:nvPr/>
        </p:nvSpPr>
        <p:spPr>
          <a:xfrm>
            <a:off x="2497320" y="2683080"/>
            <a:ext cx="3902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DB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1" name=""/>
          <p:cNvSpPr txBox="1"/>
          <p:nvPr/>
        </p:nvSpPr>
        <p:spPr>
          <a:xfrm>
            <a:off x="2880000" y="267480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에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2" name=""/>
          <p:cNvSpPr txBox="1"/>
          <p:nvPr/>
        </p:nvSpPr>
        <p:spPr>
          <a:xfrm>
            <a:off x="3200760" y="268308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3" name=""/>
          <p:cNvSpPr txBox="1"/>
          <p:nvPr/>
        </p:nvSpPr>
        <p:spPr>
          <a:xfrm>
            <a:off x="3391920" y="2674800"/>
            <a:ext cx="162396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접속하려면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4" name=""/>
          <p:cNvSpPr txBox="1"/>
          <p:nvPr/>
        </p:nvSpPr>
        <p:spPr>
          <a:xfrm>
            <a:off x="4995720" y="268308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5" name=""/>
          <p:cNvSpPr txBox="1"/>
          <p:nvPr/>
        </p:nvSpPr>
        <p:spPr>
          <a:xfrm>
            <a:off x="5186880" y="267480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먼저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6" name=""/>
          <p:cNvSpPr txBox="1"/>
          <p:nvPr/>
        </p:nvSpPr>
        <p:spPr>
          <a:xfrm>
            <a:off x="5828400" y="2683080"/>
            <a:ext cx="77976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DB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7" name=""/>
          <p:cNvSpPr txBox="1"/>
          <p:nvPr/>
        </p:nvSpPr>
        <p:spPr>
          <a:xfrm>
            <a:off x="6593400" y="267480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주소를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8" name=""/>
          <p:cNvSpPr txBox="1"/>
          <p:nvPr/>
        </p:nvSpPr>
        <p:spPr>
          <a:xfrm>
            <a:off x="7555680" y="268308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9" name=""/>
          <p:cNvSpPr txBox="1"/>
          <p:nvPr/>
        </p:nvSpPr>
        <p:spPr>
          <a:xfrm>
            <a:off x="7746840" y="267480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알아야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0" name=""/>
          <p:cNvSpPr txBox="1"/>
          <p:nvPr/>
        </p:nvSpPr>
        <p:spPr>
          <a:xfrm>
            <a:off x="8709120" y="268308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1" name=""/>
          <p:cNvSpPr txBox="1"/>
          <p:nvPr/>
        </p:nvSpPr>
        <p:spPr>
          <a:xfrm>
            <a:off x="8900280" y="267480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한다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2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3" name=""/>
          <p:cNvSpPr/>
          <p:nvPr/>
        </p:nvSpPr>
        <p:spPr>
          <a:xfrm>
            <a:off x="419040" y="3962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4" name=""/>
          <p:cNvSpPr txBox="1"/>
          <p:nvPr/>
        </p:nvSpPr>
        <p:spPr>
          <a:xfrm>
            <a:off x="628560" y="3865320"/>
            <a:ext cx="55058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최초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접속 정보는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YAML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과 환경변수로 확보한다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5" name=""/>
          <p:cNvSpPr/>
          <p:nvPr/>
        </p:nvSpPr>
        <p:spPr>
          <a:xfrm>
            <a:off x="1095120" y="4362120"/>
            <a:ext cx="2048400" cy="305280"/>
          </a:xfrm>
          <a:custGeom>
            <a:avLst/>
            <a:gdLst/>
            <a:ahLst/>
            <a:rect l="0" t="0" r="r" b="b"/>
            <a:pathLst>
              <a:path w="5690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4" y="98"/>
                  <a:pt x="10" y="82"/>
                </a:cubicBezTo>
                <a:cubicBezTo>
                  <a:pt x="17" y="66"/>
                  <a:pt x="27" y="52"/>
                  <a:pt x="39" y="39"/>
                </a:cubicBezTo>
                <a:cubicBezTo>
                  <a:pt x="51" y="27"/>
                  <a:pt x="66" y="17"/>
                  <a:pt x="82" y="10"/>
                </a:cubicBezTo>
                <a:cubicBezTo>
                  <a:pt x="98" y="4"/>
                  <a:pt x="115" y="0"/>
                  <a:pt x="132" y="0"/>
                </a:cubicBezTo>
                <a:lnTo>
                  <a:pt x="5557" y="0"/>
                </a:lnTo>
                <a:cubicBezTo>
                  <a:pt x="5575" y="0"/>
                  <a:pt x="5592" y="4"/>
                  <a:pt x="5608" y="10"/>
                </a:cubicBezTo>
                <a:cubicBezTo>
                  <a:pt x="5624" y="17"/>
                  <a:pt x="5639" y="27"/>
                  <a:pt x="5651" y="39"/>
                </a:cubicBezTo>
                <a:cubicBezTo>
                  <a:pt x="5663" y="52"/>
                  <a:pt x="5673" y="66"/>
                  <a:pt x="5680" y="82"/>
                </a:cubicBezTo>
                <a:cubicBezTo>
                  <a:pt x="5686" y="98"/>
                  <a:pt x="5690" y="115"/>
                  <a:pt x="5690" y="133"/>
                </a:cubicBezTo>
                <a:lnTo>
                  <a:pt x="5690" y="716"/>
                </a:lnTo>
                <a:cubicBezTo>
                  <a:pt x="5690" y="733"/>
                  <a:pt x="5686" y="750"/>
                  <a:pt x="5680" y="766"/>
                </a:cubicBezTo>
                <a:cubicBezTo>
                  <a:pt x="5673" y="783"/>
                  <a:pt x="5663" y="797"/>
                  <a:pt x="5651" y="809"/>
                </a:cubicBezTo>
                <a:cubicBezTo>
                  <a:pt x="5639" y="822"/>
                  <a:pt x="5624" y="831"/>
                  <a:pt x="5608" y="838"/>
                </a:cubicBezTo>
                <a:cubicBezTo>
                  <a:pt x="5592" y="845"/>
                  <a:pt x="5575" y="848"/>
                  <a:pt x="5557" y="848"/>
                </a:cubicBezTo>
                <a:lnTo>
                  <a:pt x="132" y="848"/>
                </a:lnTo>
                <a:cubicBezTo>
                  <a:pt x="115" y="848"/>
                  <a:pt x="98" y="845"/>
                  <a:pt x="82" y="838"/>
                </a:cubicBezTo>
                <a:cubicBezTo>
                  <a:pt x="66" y="831"/>
                  <a:pt x="51" y="822"/>
                  <a:pt x="39" y="809"/>
                </a:cubicBezTo>
                <a:cubicBezTo>
                  <a:pt x="27" y="797"/>
                  <a:pt x="17" y="783"/>
                  <a:pt x="10" y="766"/>
                </a:cubicBezTo>
                <a:cubicBezTo>
                  <a:pt x="4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6" name=""/>
          <p:cNvSpPr txBox="1"/>
          <p:nvPr/>
        </p:nvSpPr>
        <p:spPr>
          <a:xfrm>
            <a:off x="628560" y="4370040"/>
            <a:ext cx="5554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이후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7" name=""/>
          <p:cNvSpPr txBox="1"/>
          <p:nvPr/>
        </p:nvSpPr>
        <p:spPr>
          <a:xfrm>
            <a:off x="1157400" y="4420440"/>
            <a:ext cx="197604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application.yaml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8" name=""/>
          <p:cNvSpPr/>
          <p:nvPr/>
        </p:nvSpPr>
        <p:spPr>
          <a:xfrm>
            <a:off x="5467320" y="4362120"/>
            <a:ext cx="1695600" cy="305280"/>
          </a:xfrm>
          <a:custGeom>
            <a:avLst/>
            <a:gdLst/>
            <a:ahLst/>
            <a:rect l="0" t="0" r="r" b="b"/>
            <a:pathLst>
              <a:path w="4710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3" y="98"/>
                  <a:pt x="10" y="82"/>
                </a:cubicBezTo>
                <a:cubicBezTo>
                  <a:pt x="16" y="66"/>
                  <a:pt x="26" y="52"/>
                  <a:pt x="38" y="39"/>
                </a:cubicBezTo>
                <a:cubicBezTo>
                  <a:pt x="51" y="27"/>
                  <a:pt x="65" y="17"/>
                  <a:pt x="81" y="10"/>
                </a:cubicBezTo>
                <a:cubicBezTo>
                  <a:pt x="97" y="4"/>
                  <a:pt x="114" y="0"/>
                  <a:pt x="132" y="0"/>
                </a:cubicBezTo>
                <a:lnTo>
                  <a:pt x="4578" y="0"/>
                </a:lnTo>
                <a:cubicBezTo>
                  <a:pt x="4595" y="0"/>
                  <a:pt x="4612" y="4"/>
                  <a:pt x="4628" y="10"/>
                </a:cubicBezTo>
                <a:cubicBezTo>
                  <a:pt x="4645" y="17"/>
                  <a:pt x="4659" y="27"/>
                  <a:pt x="4671" y="39"/>
                </a:cubicBezTo>
                <a:cubicBezTo>
                  <a:pt x="4684" y="52"/>
                  <a:pt x="4693" y="66"/>
                  <a:pt x="4700" y="82"/>
                </a:cubicBezTo>
                <a:cubicBezTo>
                  <a:pt x="4707" y="98"/>
                  <a:pt x="4710" y="115"/>
                  <a:pt x="4710" y="133"/>
                </a:cubicBezTo>
                <a:lnTo>
                  <a:pt x="4710" y="716"/>
                </a:lnTo>
                <a:cubicBezTo>
                  <a:pt x="4710" y="733"/>
                  <a:pt x="4707" y="750"/>
                  <a:pt x="4700" y="766"/>
                </a:cubicBezTo>
                <a:cubicBezTo>
                  <a:pt x="4693" y="783"/>
                  <a:pt x="4684" y="797"/>
                  <a:pt x="4671" y="809"/>
                </a:cubicBezTo>
                <a:cubicBezTo>
                  <a:pt x="4659" y="822"/>
                  <a:pt x="4645" y="831"/>
                  <a:pt x="4628" y="838"/>
                </a:cubicBezTo>
                <a:cubicBezTo>
                  <a:pt x="4612" y="845"/>
                  <a:pt x="4595" y="848"/>
                  <a:pt x="4578" y="848"/>
                </a:cubicBezTo>
                <a:lnTo>
                  <a:pt x="132" y="848"/>
                </a:lnTo>
                <a:cubicBezTo>
                  <a:pt x="114" y="848"/>
                  <a:pt x="97" y="845"/>
                  <a:pt x="81" y="838"/>
                </a:cubicBezTo>
                <a:cubicBezTo>
                  <a:pt x="65" y="831"/>
                  <a:pt x="51" y="822"/>
                  <a:pt x="38" y="809"/>
                </a:cubicBezTo>
                <a:cubicBezTo>
                  <a:pt x="26" y="797"/>
                  <a:pt x="16" y="783"/>
                  <a:pt x="10" y="766"/>
                </a:cubicBezTo>
                <a:cubicBezTo>
                  <a:pt x="3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9" name=""/>
          <p:cNvSpPr txBox="1"/>
          <p:nvPr/>
        </p:nvSpPr>
        <p:spPr>
          <a:xfrm>
            <a:off x="3140640" y="4370040"/>
            <a:ext cx="26604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 → 프로파일별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YAML →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0" name=""/>
          <p:cNvSpPr txBox="1"/>
          <p:nvPr/>
        </p:nvSpPr>
        <p:spPr>
          <a:xfrm>
            <a:off x="5538240" y="4420440"/>
            <a:ext cx="160560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ag_sys_config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1" name=""/>
          <p:cNvSpPr txBox="1"/>
          <p:nvPr/>
        </p:nvSpPr>
        <p:spPr>
          <a:xfrm>
            <a:off x="7162200" y="4370040"/>
            <a:ext cx="51512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 → 환경변수 순서로 값을 합쳐 최종 설정을 만든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2" name=""/>
          <p:cNvSpPr/>
          <p:nvPr/>
        </p:nvSpPr>
        <p:spPr>
          <a:xfrm>
            <a:off x="419040" y="4466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2"/>
                  <a:pt x="52" y="14"/>
                  <a:pt x="65" y="9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9"/>
                </a:cubicBezTo>
                <a:cubicBezTo>
                  <a:pt x="159" y="14"/>
                  <a:pt x="170" y="22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3" name=""/>
          <p:cNvSpPr txBox="1"/>
          <p:nvPr/>
        </p:nvSpPr>
        <p:spPr>
          <a:xfrm>
            <a:off x="628560" y="4731840"/>
            <a:ext cx="2383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77" name=""/>
          <p:cNvSpPr/>
          <p:nvPr/>
        </p:nvSpPr>
        <p:spPr>
          <a:xfrm>
            <a:off x="38556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1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2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89" y="5423"/>
                  <a:pt x="15066" y="5436"/>
                  <a:pt x="15041" y="5446"/>
                </a:cubicBezTo>
                <a:cubicBezTo>
                  <a:pt x="15016" y="5457"/>
                  <a:pt x="14990" y="5464"/>
                  <a:pt x="14964" y="5470"/>
                </a:cubicBezTo>
                <a:cubicBezTo>
                  <a:pt x="14937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3" y="5478"/>
                  <a:pt x="357" y="5475"/>
                  <a:pt x="330" y="5470"/>
                </a:cubicBezTo>
                <a:cubicBezTo>
                  <a:pt x="304" y="5464"/>
                  <a:pt x="278" y="5457"/>
                  <a:pt x="253" y="5446"/>
                </a:cubicBezTo>
                <a:cubicBezTo>
                  <a:pt x="228" y="5436"/>
                  <a:pt x="205" y="5423"/>
                  <a:pt x="182" y="5408"/>
                </a:cubicBezTo>
                <a:cubicBezTo>
                  <a:pt x="160" y="5393"/>
                  <a:pt x="139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4" y="5273"/>
                  <a:pt x="42" y="5249"/>
                  <a:pt x="31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78" name=""/>
          <p:cNvSpPr/>
          <p:nvPr/>
        </p:nvSpPr>
        <p:spPr>
          <a:xfrm>
            <a:off x="38556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1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2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89" y="5423"/>
                  <a:pt x="15066" y="5436"/>
                  <a:pt x="15041" y="5446"/>
                </a:cubicBezTo>
                <a:cubicBezTo>
                  <a:pt x="15016" y="5457"/>
                  <a:pt x="14990" y="5464"/>
                  <a:pt x="14964" y="5470"/>
                </a:cubicBezTo>
                <a:cubicBezTo>
                  <a:pt x="14937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3" y="5478"/>
                  <a:pt x="357" y="5475"/>
                  <a:pt x="330" y="5470"/>
                </a:cubicBezTo>
                <a:cubicBezTo>
                  <a:pt x="304" y="5464"/>
                  <a:pt x="278" y="5457"/>
                  <a:pt x="253" y="5446"/>
                </a:cubicBezTo>
                <a:cubicBezTo>
                  <a:pt x="228" y="5436"/>
                  <a:pt x="205" y="5423"/>
                  <a:pt x="182" y="5408"/>
                </a:cubicBezTo>
                <a:cubicBezTo>
                  <a:pt x="160" y="5393"/>
                  <a:pt x="139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4" y="5273"/>
                  <a:pt x="42" y="5249"/>
                  <a:pt x="31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9" name=""/>
          <p:cNvSpPr txBox="1"/>
          <p:nvPr/>
        </p:nvSpPr>
        <p:spPr>
          <a:xfrm>
            <a:off x="380880" y="344520"/>
            <a:ext cx="516060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우선순위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환경변수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&gt; DB &gt; YAML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0" name=""/>
          <p:cNvSpPr/>
          <p:nvPr/>
        </p:nvSpPr>
        <p:spPr>
          <a:xfrm>
            <a:off x="614808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2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3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90" y="5423"/>
                  <a:pt x="15066" y="5436"/>
                  <a:pt x="15041" y="5446"/>
                </a:cubicBezTo>
                <a:cubicBezTo>
                  <a:pt x="15016" y="5457"/>
                  <a:pt x="14991" y="5464"/>
                  <a:pt x="14964" y="5470"/>
                </a:cubicBezTo>
                <a:cubicBezTo>
                  <a:pt x="14938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4" y="5478"/>
                  <a:pt x="357" y="5475"/>
                  <a:pt x="330" y="5470"/>
                </a:cubicBezTo>
                <a:cubicBezTo>
                  <a:pt x="304" y="5464"/>
                  <a:pt x="278" y="5457"/>
                  <a:pt x="254" y="5446"/>
                </a:cubicBezTo>
                <a:cubicBezTo>
                  <a:pt x="229" y="5436"/>
                  <a:pt x="205" y="5423"/>
                  <a:pt x="183" y="5408"/>
                </a:cubicBezTo>
                <a:cubicBezTo>
                  <a:pt x="160" y="5393"/>
                  <a:pt x="140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5" y="5273"/>
                  <a:pt x="42" y="5249"/>
                  <a:pt x="32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81" name=""/>
          <p:cNvSpPr/>
          <p:nvPr/>
        </p:nvSpPr>
        <p:spPr>
          <a:xfrm>
            <a:off x="614808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2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3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90" y="5423"/>
                  <a:pt x="15066" y="5436"/>
                  <a:pt x="15041" y="5446"/>
                </a:cubicBezTo>
                <a:cubicBezTo>
                  <a:pt x="15016" y="5457"/>
                  <a:pt x="14991" y="5464"/>
                  <a:pt x="14964" y="5470"/>
                </a:cubicBezTo>
                <a:cubicBezTo>
                  <a:pt x="14938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4" y="5478"/>
                  <a:pt x="357" y="5475"/>
                  <a:pt x="330" y="5470"/>
                </a:cubicBezTo>
                <a:cubicBezTo>
                  <a:pt x="304" y="5464"/>
                  <a:pt x="278" y="5457"/>
                  <a:pt x="254" y="5446"/>
                </a:cubicBezTo>
                <a:cubicBezTo>
                  <a:pt x="229" y="5436"/>
                  <a:pt x="205" y="5423"/>
                  <a:pt x="183" y="5408"/>
                </a:cubicBezTo>
                <a:cubicBezTo>
                  <a:pt x="160" y="5393"/>
                  <a:pt x="140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5" y="5273"/>
                  <a:pt x="42" y="5249"/>
                  <a:pt x="32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2" name=""/>
          <p:cNvSpPr txBox="1"/>
          <p:nvPr/>
        </p:nvSpPr>
        <p:spPr>
          <a:xfrm>
            <a:off x="676440" y="3067200"/>
            <a:ext cx="1183320" cy="267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기본 운영 설정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3" name=""/>
          <p:cNvSpPr txBox="1"/>
          <p:nvPr/>
        </p:nvSpPr>
        <p:spPr>
          <a:xfrm>
            <a:off x="6438960" y="3067200"/>
            <a:ext cx="1033200" cy="267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로컬 프로파일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4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5" name=""/>
          <p:cNvSpPr/>
          <p:nvPr/>
        </p:nvSpPr>
        <p:spPr>
          <a:xfrm>
            <a:off x="714240" y="37144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5"/>
                  <a:pt x="204" y="148"/>
                </a:cubicBezTo>
                <a:cubicBezTo>
                  <a:pt x="199" y="161"/>
                  <a:pt x="191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199"/>
                  <a:pt x="42" y="192"/>
                  <a:pt x="32" y="182"/>
                </a:cubicBezTo>
                <a:cubicBezTo>
                  <a:pt x="22" y="172"/>
                  <a:pt x="13" y="161"/>
                  <a:pt x="8" y="148"/>
                </a:cubicBezTo>
                <a:cubicBezTo>
                  <a:pt x="3" y="135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3" y="53"/>
                  <a:pt x="22" y="41"/>
                  <a:pt x="32" y="31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1" y="41"/>
                  <a:pt x="199" y="53"/>
                  <a:pt x="204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6" name=""/>
          <p:cNvSpPr txBox="1"/>
          <p:nvPr/>
        </p:nvSpPr>
        <p:spPr>
          <a:xfrm>
            <a:off x="923760" y="3634560"/>
            <a:ext cx="183204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db-over-yml: true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7" name=""/>
          <p:cNvSpPr/>
          <p:nvPr/>
        </p:nvSpPr>
        <p:spPr>
          <a:xfrm>
            <a:off x="714240" y="415260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4"/>
                  <a:pt x="204" y="147"/>
                </a:cubicBezTo>
                <a:cubicBezTo>
                  <a:pt x="199" y="160"/>
                  <a:pt x="191" y="171"/>
                  <a:pt x="182" y="182"/>
                </a:cubicBezTo>
                <a:cubicBezTo>
                  <a:pt x="172" y="192"/>
                  <a:pt x="160" y="200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200"/>
                  <a:pt x="42" y="192"/>
                  <a:pt x="32" y="182"/>
                </a:cubicBezTo>
                <a:cubicBezTo>
                  <a:pt x="22" y="171"/>
                  <a:pt x="13" y="160"/>
                  <a:pt x="8" y="147"/>
                </a:cubicBezTo>
                <a:cubicBezTo>
                  <a:pt x="3" y="134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3" y="53"/>
                  <a:pt x="22" y="41"/>
                  <a:pt x="32" y="31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1" y="41"/>
                  <a:pt x="199" y="53"/>
                  <a:pt x="204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8" name=""/>
          <p:cNvSpPr txBox="1"/>
          <p:nvPr/>
        </p:nvSpPr>
        <p:spPr>
          <a:xfrm>
            <a:off x="923760" y="4063320"/>
            <a:ext cx="490140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환경변수가 가장 먼저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그다음 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YAML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보다 우선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9" name=""/>
          <p:cNvSpPr/>
          <p:nvPr/>
        </p:nvSpPr>
        <p:spPr>
          <a:xfrm>
            <a:off x="6476760" y="37144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5"/>
                  <a:pt x="205" y="148"/>
                </a:cubicBezTo>
                <a:cubicBezTo>
                  <a:pt x="199" y="161"/>
                  <a:pt x="192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5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4" y="199"/>
                  <a:pt x="41" y="192"/>
                  <a:pt x="31" y="182"/>
                </a:cubicBezTo>
                <a:cubicBezTo>
                  <a:pt x="21" y="172"/>
                  <a:pt x="14" y="161"/>
                  <a:pt x="8" y="148"/>
                </a:cubicBezTo>
                <a:cubicBezTo>
                  <a:pt x="3" y="135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1"/>
                  <a:pt x="54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2" y="41"/>
                  <a:pt x="199" y="53"/>
                  <a:pt x="205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0" name=""/>
          <p:cNvSpPr txBox="1"/>
          <p:nvPr/>
        </p:nvSpPr>
        <p:spPr>
          <a:xfrm>
            <a:off x="6686640" y="3634560"/>
            <a:ext cx="474300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테스트 편의를 위해 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YAML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을 우선하도록 예외 설정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94" name=""/>
          <p:cNvSpPr txBox="1"/>
          <p:nvPr/>
        </p:nvSpPr>
        <p:spPr>
          <a:xfrm>
            <a:off x="380880" y="344520"/>
            <a:ext cx="580464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get_settings()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는 한 번만 계산한다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5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6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7" name=""/>
          <p:cNvSpPr txBox="1"/>
          <p:nvPr/>
        </p:nvSpPr>
        <p:spPr>
          <a:xfrm>
            <a:off x="628560" y="3112920"/>
            <a:ext cx="6527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매번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읽지 않도록 최종 설정을 메모리에 한 번 저장한다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8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9" name=""/>
          <p:cNvSpPr txBox="1"/>
          <p:nvPr/>
        </p:nvSpPr>
        <p:spPr>
          <a:xfrm>
            <a:off x="628560" y="3617640"/>
            <a:ext cx="7427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 설정으로 그래프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워커 목록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실행 계획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프롬프트 설정 등을 만든다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0" name=""/>
          <p:cNvSpPr/>
          <p:nvPr/>
        </p:nvSpPr>
        <p:spPr>
          <a:xfrm>
            <a:off x="3342960" y="4114440"/>
            <a:ext cx="1695960" cy="305280"/>
          </a:xfrm>
          <a:custGeom>
            <a:avLst/>
            <a:gdLst/>
            <a:ahLst/>
            <a:rect l="0" t="0" r="r" b="b"/>
            <a:pathLst>
              <a:path w="4711" h="848">
                <a:moveTo>
                  <a:pt x="0" y="715"/>
                </a:moveTo>
                <a:lnTo>
                  <a:pt x="0" y="133"/>
                </a:lnTo>
                <a:cubicBezTo>
                  <a:pt x="0" y="115"/>
                  <a:pt x="4" y="98"/>
                  <a:pt x="10" y="82"/>
                </a:cubicBezTo>
                <a:cubicBezTo>
                  <a:pt x="17" y="66"/>
                  <a:pt x="27" y="52"/>
                  <a:pt x="39" y="39"/>
                </a:cubicBezTo>
                <a:cubicBezTo>
                  <a:pt x="52" y="27"/>
                  <a:pt x="66" y="17"/>
                  <a:pt x="82" y="11"/>
                </a:cubicBezTo>
                <a:cubicBezTo>
                  <a:pt x="98" y="4"/>
                  <a:pt x="115" y="0"/>
                  <a:pt x="133" y="0"/>
                </a:cubicBezTo>
                <a:lnTo>
                  <a:pt x="4579" y="0"/>
                </a:lnTo>
                <a:cubicBezTo>
                  <a:pt x="4596" y="0"/>
                  <a:pt x="4613" y="4"/>
                  <a:pt x="4629" y="11"/>
                </a:cubicBezTo>
                <a:cubicBezTo>
                  <a:pt x="4645" y="17"/>
                  <a:pt x="4660" y="27"/>
                  <a:pt x="4672" y="39"/>
                </a:cubicBezTo>
                <a:cubicBezTo>
                  <a:pt x="4685" y="52"/>
                  <a:pt x="4694" y="66"/>
                  <a:pt x="4701" y="82"/>
                </a:cubicBezTo>
                <a:cubicBezTo>
                  <a:pt x="4708" y="98"/>
                  <a:pt x="4711" y="115"/>
                  <a:pt x="4711" y="133"/>
                </a:cubicBezTo>
                <a:lnTo>
                  <a:pt x="4711" y="715"/>
                </a:lnTo>
                <a:cubicBezTo>
                  <a:pt x="4711" y="732"/>
                  <a:pt x="4708" y="749"/>
                  <a:pt x="4701" y="765"/>
                </a:cubicBezTo>
                <a:cubicBezTo>
                  <a:pt x="4694" y="782"/>
                  <a:pt x="4685" y="796"/>
                  <a:pt x="4672" y="808"/>
                </a:cubicBezTo>
                <a:cubicBezTo>
                  <a:pt x="4660" y="821"/>
                  <a:pt x="4645" y="830"/>
                  <a:pt x="4629" y="837"/>
                </a:cubicBezTo>
                <a:cubicBezTo>
                  <a:pt x="4613" y="845"/>
                  <a:pt x="4596" y="848"/>
                  <a:pt x="4579" y="848"/>
                </a:cubicBezTo>
                <a:lnTo>
                  <a:pt x="133" y="848"/>
                </a:lnTo>
                <a:cubicBezTo>
                  <a:pt x="115" y="848"/>
                  <a:pt x="98" y="845"/>
                  <a:pt x="82" y="837"/>
                </a:cubicBezTo>
                <a:cubicBezTo>
                  <a:pt x="66" y="830"/>
                  <a:pt x="52" y="821"/>
                  <a:pt x="39" y="808"/>
                </a:cubicBezTo>
                <a:cubicBezTo>
                  <a:pt x="27" y="796"/>
                  <a:pt x="17" y="782"/>
                  <a:pt x="10" y="765"/>
                </a:cubicBezTo>
                <a:cubicBezTo>
                  <a:pt x="4" y="749"/>
                  <a:pt x="0" y="732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1" name=""/>
          <p:cNvSpPr txBox="1"/>
          <p:nvPr/>
        </p:nvSpPr>
        <p:spPr>
          <a:xfrm>
            <a:off x="628560" y="4122360"/>
            <a:ext cx="32493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서버 기동이 끝나면 그 시점의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2" name=""/>
          <p:cNvSpPr txBox="1"/>
          <p:nvPr/>
        </p:nvSpPr>
        <p:spPr>
          <a:xfrm>
            <a:off x="3411360" y="4172760"/>
            <a:ext cx="160560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ag_sys_config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3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4" name=""/>
          <p:cNvSpPr txBox="1"/>
          <p:nvPr/>
        </p:nvSpPr>
        <p:spPr>
          <a:xfrm>
            <a:off x="5035320" y="4122360"/>
            <a:ext cx="36457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 상태를 비교 기준값으로 저장한다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08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9" name=""/>
          <p:cNvSpPr txBox="1"/>
          <p:nvPr/>
        </p:nvSpPr>
        <p:spPr>
          <a:xfrm>
            <a:off x="914400" y="2778840"/>
            <a:ext cx="541116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사용자 요청이 들어올 때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0" name=""/>
          <p:cNvSpPr txBox="1"/>
          <p:nvPr/>
        </p:nvSpPr>
        <p:spPr>
          <a:xfrm>
            <a:off x="914400" y="3751560"/>
            <a:ext cx="455472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타이머가 아니라 요청이 확인을 시작한다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14" name=""/>
          <p:cNvSpPr/>
          <p:nvPr/>
        </p:nvSpPr>
        <p:spPr>
          <a:xfrm>
            <a:off x="5760" y="987480"/>
            <a:ext cx="12027960" cy="2883600"/>
          </a:xfrm>
          <a:custGeom>
            <a:avLst/>
            <a:gdLst/>
            <a:ahLst/>
            <a:rect l="0" t="0" r="r" b="b"/>
            <a:pathLst>
              <a:path w="33411" h="8010">
                <a:moveTo>
                  <a:pt x="1068" y="1093"/>
                </a:moveTo>
                <a:lnTo>
                  <a:pt x="1068" y="6386"/>
                </a:lnTo>
                <a:cubicBezTo>
                  <a:pt x="1068" y="6424"/>
                  <a:pt x="1076" y="6461"/>
                  <a:pt x="1090" y="6497"/>
                </a:cubicBezTo>
                <a:cubicBezTo>
                  <a:pt x="1105" y="6533"/>
                  <a:pt x="1126" y="6564"/>
                  <a:pt x="1154" y="6591"/>
                </a:cubicBezTo>
                <a:cubicBezTo>
                  <a:pt x="1181" y="6619"/>
                  <a:pt x="1212" y="6640"/>
                  <a:pt x="1248" y="6655"/>
                </a:cubicBezTo>
                <a:cubicBezTo>
                  <a:pt x="1284" y="6669"/>
                  <a:pt x="1321" y="6677"/>
                  <a:pt x="1359" y="6677"/>
                </a:cubicBezTo>
                <a:lnTo>
                  <a:pt x="32052" y="6677"/>
                </a:lnTo>
                <a:cubicBezTo>
                  <a:pt x="32091" y="6677"/>
                  <a:pt x="32128" y="6669"/>
                  <a:pt x="32163" y="6655"/>
                </a:cubicBezTo>
                <a:cubicBezTo>
                  <a:pt x="32199" y="6640"/>
                  <a:pt x="32231" y="6619"/>
                  <a:pt x="32258" y="6591"/>
                </a:cubicBezTo>
                <a:cubicBezTo>
                  <a:pt x="32285" y="6564"/>
                  <a:pt x="32306" y="6533"/>
                  <a:pt x="32321" y="6497"/>
                </a:cubicBezTo>
                <a:cubicBezTo>
                  <a:pt x="32336" y="6461"/>
                  <a:pt x="32343" y="6424"/>
                  <a:pt x="32343" y="6386"/>
                </a:cubicBezTo>
                <a:lnTo>
                  <a:pt x="32343" y="1093"/>
                </a:lnTo>
                <a:cubicBezTo>
                  <a:pt x="32343" y="1054"/>
                  <a:pt x="32336" y="1017"/>
                  <a:pt x="32321" y="982"/>
                </a:cubicBezTo>
                <a:cubicBezTo>
                  <a:pt x="32306" y="946"/>
                  <a:pt x="32285" y="914"/>
                  <a:pt x="32258" y="887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7"/>
                </a:cubicBezTo>
                <a:cubicBezTo>
                  <a:pt x="1126" y="914"/>
                  <a:pt x="1105" y="946"/>
                  <a:pt x="1090" y="982"/>
                </a:cubicBezTo>
                <a:cubicBezTo>
                  <a:pt x="1076" y="1017"/>
                  <a:pt x="1068" y="1054"/>
                  <a:pt x="1068" y="1093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8010"/>
                </a:lnTo>
                <a:lnTo>
                  <a:pt x="0" y="8010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15" name=""/>
          <p:cNvSpPr/>
          <p:nvPr/>
        </p:nvSpPr>
        <p:spPr>
          <a:xfrm>
            <a:off x="380880" y="1266480"/>
            <a:ext cx="11277720" cy="2134080"/>
          </a:xfrm>
          <a:custGeom>
            <a:avLst/>
            <a:gdLst/>
            <a:ahLst/>
            <a:rect l="0" t="0" r="r" b="b"/>
            <a:pathLst>
              <a:path w="31327" h="5928">
                <a:moveTo>
                  <a:pt x="0" y="5611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5611"/>
                </a:lnTo>
                <a:cubicBezTo>
                  <a:pt x="31327" y="5631"/>
                  <a:pt x="31325" y="5652"/>
                  <a:pt x="31321" y="5673"/>
                </a:cubicBezTo>
                <a:cubicBezTo>
                  <a:pt x="31317" y="5693"/>
                  <a:pt x="31311" y="5713"/>
                  <a:pt x="31303" y="5732"/>
                </a:cubicBezTo>
                <a:cubicBezTo>
                  <a:pt x="31295" y="5751"/>
                  <a:pt x="31286" y="5770"/>
                  <a:pt x="31274" y="5787"/>
                </a:cubicBezTo>
                <a:cubicBezTo>
                  <a:pt x="31262" y="5804"/>
                  <a:pt x="31249" y="5820"/>
                  <a:pt x="31235" y="5835"/>
                </a:cubicBezTo>
                <a:cubicBezTo>
                  <a:pt x="31220" y="5850"/>
                  <a:pt x="31204" y="5863"/>
                  <a:pt x="31186" y="5875"/>
                </a:cubicBezTo>
                <a:cubicBezTo>
                  <a:pt x="31169" y="5886"/>
                  <a:pt x="31151" y="5896"/>
                  <a:pt x="31131" y="5904"/>
                </a:cubicBezTo>
                <a:cubicBezTo>
                  <a:pt x="31112" y="5912"/>
                  <a:pt x="31092" y="5918"/>
                  <a:pt x="31072" y="5922"/>
                </a:cubicBezTo>
                <a:cubicBezTo>
                  <a:pt x="31051" y="5926"/>
                  <a:pt x="31031" y="5928"/>
                  <a:pt x="31010" y="5928"/>
                </a:cubicBezTo>
                <a:lnTo>
                  <a:pt x="317" y="5928"/>
                </a:lnTo>
                <a:cubicBezTo>
                  <a:pt x="296" y="5928"/>
                  <a:pt x="276" y="5926"/>
                  <a:pt x="255" y="5922"/>
                </a:cubicBezTo>
                <a:cubicBezTo>
                  <a:pt x="235" y="5918"/>
                  <a:pt x="215" y="5912"/>
                  <a:pt x="196" y="5904"/>
                </a:cubicBezTo>
                <a:cubicBezTo>
                  <a:pt x="177" y="5896"/>
                  <a:pt x="158" y="5886"/>
                  <a:pt x="141" y="5875"/>
                </a:cubicBezTo>
                <a:cubicBezTo>
                  <a:pt x="124" y="5863"/>
                  <a:pt x="108" y="5850"/>
                  <a:pt x="93" y="5835"/>
                </a:cubicBezTo>
                <a:cubicBezTo>
                  <a:pt x="78" y="5820"/>
                  <a:pt x="65" y="5804"/>
                  <a:pt x="53" y="5787"/>
                </a:cubicBezTo>
                <a:cubicBezTo>
                  <a:pt x="42" y="5770"/>
                  <a:pt x="32" y="5751"/>
                  <a:pt x="24" y="5732"/>
                </a:cubicBezTo>
                <a:cubicBezTo>
                  <a:pt x="16" y="5713"/>
                  <a:pt x="10" y="5693"/>
                  <a:pt x="6" y="5673"/>
                </a:cubicBezTo>
                <a:cubicBezTo>
                  <a:pt x="2" y="5652"/>
                  <a:pt x="0" y="5631"/>
                  <a:pt x="0" y="5611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16" name=""/>
          <p:cNvSpPr txBox="1"/>
          <p:nvPr/>
        </p:nvSpPr>
        <p:spPr>
          <a:xfrm>
            <a:off x="380880" y="344520"/>
            <a:ext cx="302436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확인 대상 요청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6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가지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7" name=""/>
          <p:cNvSpPr txBox="1"/>
          <p:nvPr/>
        </p:nvSpPr>
        <p:spPr>
          <a:xfrm>
            <a:off x="628560" y="1549440"/>
            <a:ext cx="13708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/agent/execute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8" name=""/>
          <p:cNvSpPr txBox="1"/>
          <p:nvPr/>
        </p:nvSpPr>
        <p:spPr>
          <a:xfrm>
            <a:off x="628560" y="1835280"/>
            <a:ext cx="12729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/agent/stream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9" name=""/>
          <p:cNvSpPr txBox="1"/>
          <p:nvPr/>
        </p:nvSpPr>
        <p:spPr>
          <a:xfrm>
            <a:off x="628560" y="2121120"/>
            <a:ext cx="12729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/agent/replay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0" name=""/>
          <p:cNvSpPr txBox="1"/>
          <p:nvPr/>
        </p:nvSpPr>
        <p:spPr>
          <a:xfrm>
            <a:off x="628560" y="2406600"/>
            <a:ext cx="19576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/agent/replay/stream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1" name=""/>
          <p:cNvSpPr txBox="1"/>
          <p:nvPr/>
        </p:nvSpPr>
        <p:spPr>
          <a:xfrm>
            <a:off x="628560" y="2692440"/>
            <a:ext cx="17622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/agent/hil/respond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2" name=""/>
          <p:cNvSpPr txBox="1"/>
          <p:nvPr/>
        </p:nvSpPr>
        <p:spPr>
          <a:xfrm>
            <a:off x="628560" y="2978280"/>
            <a:ext cx="24472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/agent/hil/stream-respond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3" name=""/>
          <p:cNvSpPr txBox="1"/>
          <p:nvPr/>
        </p:nvSpPr>
        <p:spPr>
          <a:xfrm>
            <a:off x="380880" y="3874680"/>
            <a:ext cx="56232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 요청들이 들어올 때만 설정 변경 여부를 확인한다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4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28" name=""/>
          <p:cNvSpPr txBox="1"/>
          <p:nvPr/>
        </p:nvSpPr>
        <p:spPr>
          <a:xfrm>
            <a:off x="380880" y="344520"/>
            <a:ext cx="446904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요청마다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조회하지는 않는다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9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0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1" name=""/>
          <p:cNvSpPr txBox="1"/>
          <p:nvPr/>
        </p:nvSpPr>
        <p:spPr>
          <a:xfrm>
            <a:off x="628560" y="3112920"/>
            <a:ext cx="53744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마지막 확인 후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10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초가 지났을 때만 다시 확인한다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2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3" name=""/>
          <p:cNvSpPr txBox="1"/>
          <p:nvPr/>
        </p:nvSpPr>
        <p:spPr>
          <a:xfrm>
            <a:off x="628560" y="3617640"/>
            <a:ext cx="62607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동시에 여러 요청이 들어와도 그중 하나만 확인을 수행한다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4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5" name=""/>
          <p:cNvSpPr txBox="1"/>
          <p:nvPr/>
        </p:nvSpPr>
        <p:spPr>
          <a:xfrm>
            <a:off x="628560" y="4122360"/>
            <a:ext cx="84294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요청이 없는 서버는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계속 조회하지 않고 첫 요청이 올 때 비로소 확인한다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39" name=""/>
          <p:cNvSpPr/>
          <p:nvPr/>
        </p:nvSpPr>
        <p:spPr>
          <a:xfrm>
            <a:off x="5760" y="987480"/>
            <a:ext cx="12027960" cy="2883600"/>
          </a:xfrm>
          <a:custGeom>
            <a:avLst/>
            <a:gdLst/>
            <a:ahLst/>
            <a:rect l="0" t="0" r="r" b="b"/>
            <a:pathLst>
              <a:path w="33411" h="8010">
                <a:moveTo>
                  <a:pt x="1068" y="1093"/>
                </a:moveTo>
                <a:lnTo>
                  <a:pt x="1068" y="6386"/>
                </a:lnTo>
                <a:cubicBezTo>
                  <a:pt x="1068" y="6424"/>
                  <a:pt x="1076" y="6461"/>
                  <a:pt x="1090" y="6497"/>
                </a:cubicBezTo>
                <a:cubicBezTo>
                  <a:pt x="1105" y="6533"/>
                  <a:pt x="1126" y="6564"/>
                  <a:pt x="1154" y="6591"/>
                </a:cubicBezTo>
                <a:cubicBezTo>
                  <a:pt x="1181" y="6619"/>
                  <a:pt x="1212" y="6640"/>
                  <a:pt x="1248" y="6655"/>
                </a:cubicBezTo>
                <a:cubicBezTo>
                  <a:pt x="1284" y="6669"/>
                  <a:pt x="1321" y="6677"/>
                  <a:pt x="1359" y="6677"/>
                </a:cubicBezTo>
                <a:lnTo>
                  <a:pt x="32052" y="6677"/>
                </a:lnTo>
                <a:cubicBezTo>
                  <a:pt x="32091" y="6677"/>
                  <a:pt x="32128" y="6669"/>
                  <a:pt x="32163" y="6655"/>
                </a:cubicBezTo>
                <a:cubicBezTo>
                  <a:pt x="32199" y="6640"/>
                  <a:pt x="32231" y="6619"/>
                  <a:pt x="32258" y="6591"/>
                </a:cubicBezTo>
                <a:cubicBezTo>
                  <a:pt x="32285" y="6564"/>
                  <a:pt x="32306" y="6533"/>
                  <a:pt x="32321" y="6497"/>
                </a:cubicBezTo>
                <a:cubicBezTo>
                  <a:pt x="32336" y="6461"/>
                  <a:pt x="32343" y="6424"/>
                  <a:pt x="32343" y="6386"/>
                </a:cubicBezTo>
                <a:lnTo>
                  <a:pt x="32343" y="1093"/>
                </a:lnTo>
                <a:cubicBezTo>
                  <a:pt x="32343" y="1054"/>
                  <a:pt x="32336" y="1017"/>
                  <a:pt x="32321" y="982"/>
                </a:cubicBezTo>
                <a:cubicBezTo>
                  <a:pt x="32306" y="946"/>
                  <a:pt x="32285" y="914"/>
                  <a:pt x="32258" y="887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7"/>
                </a:cubicBezTo>
                <a:cubicBezTo>
                  <a:pt x="1126" y="914"/>
                  <a:pt x="1105" y="946"/>
                  <a:pt x="1090" y="982"/>
                </a:cubicBezTo>
                <a:cubicBezTo>
                  <a:pt x="1076" y="1017"/>
                  <a:pt x="1068" y="1054"/>
                  <a:pt x="1068" y="1093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8010"/>
                </a:lnTo>
                <a:lnTo>
                  <a:pt x="0" y="8010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40" name=""/>
          <p:cNvSpPr/>
          <p:nvPr/>
        </p:nvSpPr>
        <p:spPr>
          <a:xfrm>
            <a:off x="380880" y="1266480"/>
            <a:ext cx="11277720" cy="2134080"/>
          </a:xfrm>
          <a:custGeom>
            <a:avLst/>
            <a:gdLst/>
            <a:ahLst/>
            <a:rect l="0" t="0" r="r" b="b"/>
            <a:pathLst>
              <a:path w="31327" h="5928">
                <a:moveTo>
                  <a:pt x="0" y="5611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5611"/>
                </a:lnTo>
                <a:cubicBezTo>
                  <a:pt x="31327" y="5631"/>
                  <a:pt x="31325" y="5652"/>
                  <a:pt x="31321" y="5673"/>
                </a:cubicBezTo>
                <a:cubicBezTo>
                  <a:pt x="31317" y="5693"/>
                  <a:pt x="31311" y="5713"/>
                  <a:pt x="31303" y="5732"/>
                </a:cubicBezTo>
                <a:cubicBezTo>
                  <a:pt x="31295" y="5751"/>
                  <a:pt x="31286" y="5770"/>
                  <a:pt x="31274" y="5787"/>
                </a:cubicBezTo>
                <a:cubicBezTo>
                  <a:pt x="31262" y="5804"/>
                  <a:pt x="31249" y="5820"/>
                  <a:pt x="31235" y="5835"/>
                </a:cubicBezTo>
                <a:cubicBezTo>
                  <a:pt x="31220" y="5850"/>
                  <a:pt x="31204" y="5863"/>
                  <a:pt x="31186" y="5875"/>
                </a:cubicBezTo>
                <a:cubicBezTo>
                  <a:pt x="31169" y="5886"/>
                  <a:pt x="31151" y="5896"/>
                  <a:pt x="31131" y="5904"/>
                </a:cubicBezTo>
                <a:cubicBezTo>
                  <a:pt x="31112" y="5912"/>
                  <a:pt x="31092" y="5918"/>
                  <a:pt x="31072" y="5922"/>
                </a:cubicBezTo>
                <a:cubicBezTo>
                  <a:pt x="31051" y="5926"/>
                  <a:pt x="31031" y="5928"/>
                  <a:pt x="31010" y="5928"/>
                </a:cubicBezTo>
                <a:lnTo>
                  <a:pt x="317" y="5928"/>
                </a:lnTo>
                <a:cubicBezTo>
                  <a:pt x="296" y="5928"/>
                  <a:pt x="276" y="5926"/>
                  <a:pt x="255" y="5922"/>
                </a:cubicBezTo>
                <a:cubicBezTo>
                  <a:pt x="235" y="5918"/>
                  <a:pt x="215" y="5912"/>
                  <a:pt x="196" y="5904"/>
                </a:cubicBezTo>
                <a:cubicBezTo>
                  <a:pt x="177" y="5896"/>
                  <a:pt x="158" y="5886"/>
                  <a:pt x="141" y="5875"/>
                </a:cubicBezTo>
                <a:cubicBezTo>
                  <a:pt x="124" y="5863"/>
                  <a:pt x="108" y="5850"/>
                  <a:pt x="93" y="5835"/>
                </a:cubicBezTo>
                <a:cubicBezTo>
                  <a:pt x="78" y="5820"/>
                  <a:pt x="65" y="5804"/>
                  <a:pt x="53" y="5787"/>
                </a:cubicBezTo>
                <a:cubicBezTo>
                  <a:pt x="42" y="5770"/>
                  <a:pt x="32" y="5751"/>
                  <a:pt x="24" y="5732"/>
                </a:cubicBezTo>
                <a:cubicBezTo>
                  <a:pt x="16" y="5713"/>
                  <a:pt x="10" y="5693"/>
                  <a:pt x="6" y="5673"/>
                </a:cubicBezTo>
                <a:cubicBezTo>
                  <a:pt x="2" y="5652"/>
                  <a:pt x="0" y="5631"/>
                  <a:pt x="0" y="5611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41" name=""/>
          <p:cNvSpPr txBox="1"/>
          <p:nvPr/>
        </p:nvSpPr>
        <p:spPr>
          <a:xfrm>
            <a:off x="380880" y="344520"/>
            <a:ext cx="464220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상태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1: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사용자 요청이 들어온 상태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2" name=""/>
          <p:cNvSpPr txBox="1"/>
          <p:nvPr/>
        </p:nvSpPr>
        <p:spPr>
          <a:xfrm>
            <a:off x="62856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사용자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3" name=""/>
          <p:cNvSpPr txBox="1"/>
          <p:nvPr/>
        </p:nvSpPr>
        <p:spPr>
          <a:xfrm>
            <a:off x="11336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4" name=""/>
          <p:cNvSpPr txBox="1"/>
          <p:nvPr/>
        </p:nvSpPr>
        <p:spPr>
          <a:xfrm>
            <a:off x="122904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요청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5" name=""/>
          <p:cNvSpPr txBox="1"/>
          <p:nvPr/>
        </p:nvSpPr>
        <p:spPr>
          <a:xfrm>
            <a:off x="15656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6" name=""/>
          <p:cNvSpPr txBox="1"/>
          <p:nvPr/>
        </p:nvSpPr>
        <p:spPr>
          <a:xfrm>
            <a:off x="166104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도착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7" name=""/>
          <p:cNvSpPr txBox="1"/>
          <p:nvPr/>
        </p:nvSpPr>
        <p:spPr>
          <a:xfrm>
            <a:off x="62856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8" name=""/>
          <p:cNvSpPr txBox="1"/>
          <p:nvPr/>
        </p:nvSpPr>
        <p:spPr>
          <a:xfrm>
            <a:off x="7970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9" name=""/>
          <p:cNvSpPr txBox="1"/>
          <p:nvPr/>
        </p:nvSpPr>
        <p:spPr>
          <a:xfrm>
            <a:off x="89208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마지막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0" name=""/>
          <p:cNvSpPr txBox="1"/>
          <p:nvPr/>
        </p:nvSpPr>
        <p:spPr>
          <a:xfrm>
            <a:off x="1397160" y="1835280"/>
            <a:ext cx="3920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DB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1" name=""/>
          <p:cNvSpPr txBox="1"/>
          <p:nvPr/>
        </p:nvSpPr>
        <p:spPr>
          <a:xfrm>
            <a:off x="177804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확인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2" name=""/>
          <p:cNvSpPr txBox="1"/>
          <p:nvPr/>
        </p:nvSpPr>
        <p:spPr>
          <a:xfrm>
            <a:off x="211500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3" name=""/>
          <p:cNvSpPr txBox="1"/>
          <p:nvPr/>
        </p:nvSpPr>
        <p:spPr>
          <a:xfrm>
            <a:off x="221004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4" name=""/>
          <p:cNvSpPr txBox="1"/>
          <p:nvPr/>
        </p:nvSpPr>
        <p:spPr>
          <a:xfrm>
            <a:off x="2378520" y="183528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10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5" name=""/>
          <p:cNvSpPr txBox="1"/>
          <p:nvPr/>
        </p:nvSpPr>
        <p:spPr>
          <a:xfrm>
            <a:off x="266400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초가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6" name=""/>
          <p:cNvSpPr txBox="1"/>
          <p:nvPr/>
        </p:nvSpPr>
        <p:spPr>
          <a:xfrm>
            <a:off x="300096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7" name=""/>
          <p:cNvSpPr txBox="1"/>
          <p:nvPr/>
        </p:nvSpPr>
        <p:spPr>
          <a:xfrm>
            <a:off x="3096000" y="183096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지났는지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8" name=""/>
          <p:cNvSpPr txBox="1"/>
          <p:nvPr/>
        </p:nvSpPr>
        <p:spPr>
          <a:xfrm>
            <a:off x="376956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9" name=""/>
          <p:cNvSpPr txBox="1"/>
          <p:nvPr/>
        </p:nvSpPr>
        <p:spPr>
          <a:xfrm>
            <a:off x="386460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확인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0" name=""/>
          <p:cNvSpPr txBox="1"/>
          <p:nvPr/>
        </p:nvSpPr>
        <p:spPr>
          <a:xfrm>
            <a:off x="628560" y="211680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1" name=""/>
          <p:cNvSpPr txBox="1"/>
          <p:nvPr/>
        </p:nvSpPr>
        <p:spPr>
          <a:xfrm>
            <a:off x="79704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2" name=""/>
          <p:cNvSpPr txBox="1"/>
          <p:nvPr/>
        </p:nvSpPr>
        <p:spPr>
          <a:xfrm>
            <a:off x="892080" y="211680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지나지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3" name=""/>
          <p:cNvSpPr txBox="1"/>
          <p:nvPr/>
        </p:nvSpPr>
        <p:spPr>
          <a:xfrm>
            <a:off x="139716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4" name=""/>
          <p:cNvSpPr txBox="1"/>
          <p:nvPr/>
        </p:nvSpPr>
        <p:spPr>
          <a:xfrm>
            <a:off x="149256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않음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5" name=""/>
          <p:cNvSpPr txBox="1"/>
          <p:nvPr/>
        </p:nvSpPr>
        <p:spPr>
          <a:xfrm>
            <a:off x="1829160" y="212112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6" name=""/>
          <p:cNvSpPr txBox="1"/>
          <p:nvPr/>
        </p:nvSpPr>
        <p:spPr>
          <a:xfrm>
            <a:off x="201960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7" name=""/>
          <p:cNvSpPr txBox="1"/>
          <p:nvPr/>
        </p:nvSpPr>
        <p:spPr>
          <a:xfrm>
            <a:off x="235656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8" name=""/>
          <p:cNvSpPr txBox="1"/>
          <p:nvPr/>
        </p:nvSpPr>
        <p:spPr>
          <a:xfrm>
            <a:off x="2451600" y="211680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설정으로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9" name=""/>
          <p:cNvSpPr txBox="1"/>
          <p:nvPr/>
        </p:nvSpPr>
        <p:spPr>
          <a:xfrm>
            <a:off x="312516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0" name=""/>
          <p:cNvSpPr txBox="1"/>
          <p:nvPr/>
        </p:nvSpPr>
        <p:spPr>
          <a:xfrm>
            <a:off x="322020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바로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1" name=""/>
          <p:cNvSpPr txBox="1"/>
          <p:nvPr/>
        </p:nvSpPr>
        <p:spPr>
          <a:xfrm>
            <a:off x="355716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2" name=""/>
          <p:cNvSpPr txBox="1"/>
          <p:nvPr/>
        </p:nvSpPr>
        <p:spPr>
          <a:xfrm>
            <a:off x="365220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처리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3" name=""/>
          <p:cNvSpPr txBox="1"/>
          <p:nvPr/>
        </p:nvSpPr>
        <p:spPr>
          <a:xfrm>
            <a:off x="628560" y="240264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4" name=""/>
          <p:cNvSpPr txBox="1"/>
          <p:nvPr/>
        </p:nvSpPr>
        <p:spPr>
          <a:xfrm>
            <a:off x="79704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5" name=""/>
          <p:cNvSpPr txBox="1"/>
          <p:nvPr/>
        </p:nvSpPr>
        <p:spPr>
          <a:xfrm>
            <a:off x="89208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지남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6" name=""/>
          <p:cNvSpPr txBox="1"/>
          <p:nvPr/>
        </p:nvSpPr>
        <p:spPr>
          <a:xfrm>
            <a:off x="1229040" y="2406600"/>
            <a:ext cx="4899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DB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7" name=""/>
          <p:cNvSpPr txBox="1"/>
          <p:nvPr/>
        </p:nvSpPr>
        <p:spPr>
          <a:xfrm>
            <a:off x="170496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변경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8" name=""/>
          <p:cNvSpPr txBox="1"/>
          <p:nvPr/>
        </p:nvSpPr>
        <p:spPr>
          <a:xfrm>
            <a:off x="204192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9" name=""/>
          <p:cNvSpPr txBox="1"/>
          <p:nvPr/>
        </p:nvSpPr>
        <p:spPr>
          <a:xfrm>
            <a:off x="213696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여부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0" name=""/>
          <p:cNvSpPr txBox="1"/>
          <p:nvPr/>
        </p:nvSpPr>
        <p:spPr>
          <a:xfrm>
            <a:off x="247356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1" name=""/>
          <p:cNvSpPr txBox="1"/>
          <p:nvPr/>
        </p:nvSpPr>
        <p:spPr>
          <a:xfrm>
            <a:off x="256896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확인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2" name=""/>
          <p:cNvSpPr txBox="1"/>
          <p:nvPr/>
        </p:nvSpPr>
        <p:spPr>
          <a:xfrm>
            <a:off x="628560" y="2688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3" name=""/>
          <p:cNvSpPr txBox="1"/>
          <p:nvPr/>
        </p:nvSpPr>
        <p:spPr>
          <a:xfrm>
            <a:off x="79704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4" name=""/>
          <p:cNvSpPr txBox="1"/>
          <p:nvPr/>
        </p:nvSpPr>
        <p:spPr>
          <a:xfrm>
            <a:off x="892080" y="2688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변경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5" name=""/>
          <p:cNvSpPr txBox="1"/>
          <p:nvPr/>
        </p:nvSpPr>
        <p:spPr>
          <a:xfrm>
            <a:off x="122904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6" name=""/>
          <p:cNvSpPr txBox="1"/>
          <p:nvPr/>
        </p:nvSpPr>
        <p:spPr>
          <a:xfrm>
            <a:off x="1324080" y="2688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없음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7" name=""/>
          <p:cNvSpPr txBox="1"/>
          <p:nvPr/>
        </p:nvSpPr>
        <p:spPr>
          <a:xfrm>
            <a:off x="1661040" y="269244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8" name=""/>
          <p:cNvSpPr txBox="1"/>
          <p:nvPr/>
        </p:nvSpPr>
        <p:spPr>
          <a:xfrm>
            <a:off x="1851480" y="2688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9" name=""/>
          <p:cNvSpPr txBox="1"/>
          <p:nvPr/>
        </p:nvSpPr>
        <p:spPr>
          <a:xfrm>
            <a:off x="218808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0" name=""/>
          <p:cNvSpPr txBox="1"/>
          <p:nvPr/>
        </p:nvSpPr>
        <p:spPr>
          <a:xfrm>
            <a:off x="2283120" y="268848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설정으로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1" name=""/>
          <p:cNvSpPr txBox="1"/>
          <p:nvPr/>
        </p:nvSpPr>
        <p:spPr>
          <a:xfrm>
            <a:off x="295668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2" name=""/>
          <p:cNvSpPr txBox="1"/>
          <p:nvPr/>
        </p:nvSpPr>
        <p:spPr>
          <a:xfrm>
            <a:off x="3052080" y="2688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처리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3" name=""/>
          <p:cNvSpPr txBox="1"/>
          <p:nvPr/>
        </p:nvSpPr>
        <p:spPr>
          <a:xfrm>
            <a:off x="628560" y="2973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4" name=""/>
          <p:cNvSpPr txBox="1"/>
          <p:nvPr/>
        </p:nvSpPr>
        <p:spPr>
          <a:xfrm>
            <a:off x="797040" y="2978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5" name=""/>
          <p:cNvSpPr txBox="1"/>
          <p:nvPr/>
        </p:nvSpPr>
        <p:spPr>
          <a:xfrm>
            <a:off x="892080" y="2973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변경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6" name=""/>
          <p:cNvSpPr txBox="1"/>
          <p:nvPr/>
        </p:nvSpPr>
        <p:spPr>
          <a:xfrm>
            <a:off x="1229040" y="2978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7" name=""/>
          <p:cNvSpPr txBox="1"/>
          <p:nvPr/>
        </p:nvSpPr>
        <p:spPr>
          <a:xfrm>
            <a:off x="1324080" y="2973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있음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8" name=""/>
          <p:cNvSpPr txBox="1"/>
          <p:nvPr/>
        </p:nvSpPr>
        <p:spPr>
          <a:xfrm>
            <a:off x="1661040" y="2978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9" name=""/>
          <p:cNvSpPr txBox="1"/>
          <p:nvPr/>
        </p:nvSpPr>
        <p:spPr>
          <a:xfrm>
            <a:off x="1851480" y="2973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캐시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0" name=""/>
          <p:cNvSpPr txBox="1"/>
          <p:nvPr/>
        </p:nvSpPr>
        <p:spPr>
          <a:xfrm>
            <a:off x="2188080" y="2978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1" name=""/>
          <p:cNvSpPr txBox="1"/>
          <p:nvPr/>
        </p:nvSpPr>
        <p:spPr>
          <a:xfrm>
            <a:off x="2283120" y="2973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갱신을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2" name=""/>
          <p:cNvSpPr txBox="1"/>
          <p:nvPr/>
        </p:nvSpPr>
        <p:spPr>
          <a:xfrm>
            <a:off x="2788200" y="2978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3" name=""/>
          <p:cNvSpPr txBox="1"/>
          <p:nvPr/>
        </p:nvSpPr>
        <p:spPr>
          <a:xfrm>
            <a:off x="2883600" y="2973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최대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4" name=""/>
          <p:cNvSpPr txBox="1"/>
          <p:nvPr/>
        </p:nvSpPr>
        <p:spPr>
          <a:xfrm>
            <a:off x="3220200" y="2978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3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5" name=""/>
          <p:cNvSpPr txBox="1"/>
          <p:nvPr/>
        </p:nvSpPr>
        <p:spPr>
          <a:xfrm>
            <a:off x="3410640" y="2973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초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6" name=""/>
          <p:cNvSpPr txBox="1"/>
          <p:nvPr/>
        </p:nvSpPr>
        <p:spPr>
          <a:xfrm>
            <a:off x="3579120" y="2978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7" name=""/>
          <p:cNvSpPr txBox="1"/>
          <p:nvPr/>
        </p:nvSpPr>
        <p:spPr>
          <a:xfrm>
            <a:off x="3674160" y="2973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기다린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8" name=""/>
          <p:cNvSpPr txBox="1"/>
          <p:nvPr/>
        </p:nvSpPr>
        <p:spPr>
          <a:xfrm>
            <a:off x="4179240" y="2978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9" name=""/>
          <p:cNvSpPr txBox="1"/>
          <p:nvPr/>
        </p:nvSpPr>
        <p:spPr>
          <a:xfrm>
            <a:off x="4274640" y="2973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뒤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0" name=""/>
          <p:cNvSpPr txBox="1"/>
          <p:nvPr/>
        </p:nvSpPr>
        <p:spPr>
          <a:xfrm>
            <a:off x="4443120" y="2978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1" name=""/>
          <p:cNvSpPr txBox="1"/>
          <p:nvPr/>
        </p:nvSpPr>
        <p:spPr>
          <a:xfrm>
            <a:off x="4538160" y="2973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처리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2" name=""/>
          <p:cNvSpPr txBox="1"/>
          <p:nvPr/>
        </p:nvSpPr>
        <p:spPr>
          <a:xfrm>
            <a:off x="380880" y="3874680"/>
            <a:ext cx="42760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설정 확인은 그래프 실행 전에 이뤄진다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3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6" name=""/>
          <p:cNvSpPr txBox="1"/>
          <p:nvPr/>
        </p:nvSpPr>
        <p:spPr>
          <a:xfrm>
            <a:off x="799920" y="768960"/>
            <a:ext cx="2906640" cy="712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9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CONTENTS</a:t>
            </a:r>
            <a:endParaRPr lang="en-US" sz="39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" name=""/>
          <p:cNvSpPr txBox="1"/>
          <p:nvPr/>
        </p:nvSpPr>
        <p:spPr>
          <a:xfrm>
            <a:off x="799920" y="1976040"/>
            <a:ext cx="2277000" cy="411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전체 흐름과 </a:t>
            </a:r>
            <a:r>
              <a:rPr lang="en-US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10</a:t>
            </a:r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초의 의미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" name=""/>
          <p:cNvSpPr txBox="1"/>
          <p:nvPr/>
        </p:nvSpPr>
        <p:spPr>
          <a:xfrm>
            <a:off x="799920" y="2595240"/>
            <a:ext cx="163656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서버를 처음 켤 때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" name=""/>
          <p:cNvSpPr txBox="1"/>
          <p:nvPr/>
        </p:nvSpPr>
        <p:spPr>
          <a:xfrm>
            <a:off x="799920" y="3204720"/>
            <a:ext cx="212616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사용자 요청이 들어올 때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" name=""/>
          <p:cNvSpPr txBox="1"/>
          <p:nvPr/>
        </p:nvSpPr>
        <p:spPr>
          <a:xfrm>
            <a:off x="799920" y="3823920"/>
            <a:ext cx="193536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다중 요청이 들어올 때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" name=""/>
          <p:cNvSpPr txBox="1"/>
          <p:nvPr/>
        </p:nvSpPr>
        <p:spPr>
          <a:xfrm>
            <a:off x="799920" y="4433760"/>
            <a:ext cx="204552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요청 기반으로 만든 이유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" name=""/>
          <p:cNvSpPr txBox="1"/>
          <p:nvPr/>
        </p:nvSpPr>
        <p:spPr>
          <a:xfrm>
            <a:off x="799920" y="5052600"/>
            <a:ext cx="179820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설정값과 예외 상황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17" name=""/>
          <p:cNvSpPr/>
          <p:nvPr/>
        </p:nvSpPr>
        <p:spPr>
          <a:xfrm>
            <a:off x="5760" y="987480"/>
            <a:ext cx="12027960" cy="2597040"/>
          </a:xfrm>
          <a:custGeom>
            <a:avLst/>
            <a:gdLst/>
            <a:ahLst/>
            <a:rect l="0" t="0" r="r" b="b"/>
            <a:pathLst>
              <a:path w="33411" h="7214">
                <a:moveTo>
                  <a:pt x="1068" y="1094"/>
                </a:moveTo>
                <a:lnTo>
                  <a:pt x="1068" y="5592"/>
                </a:lnTo>
                <a:cubicBezTo>
                  <a:pt x="1068" y="5630"/>
                  <a:pt x="1076" y="5668"/>
                  <a:pt x="1090" y="5703"/>
                </a:cubicBezTo>
                <a:cubicBezTo>
                  <a:pt x="1105" y="5739"/>
                  <a:pt x="1126" y="5770"/>
                  <a:pt x="1154" y="5798"/>
                </a:cubicBezTo>
                <a:cubicBezTo>
                  <a:pt x="1181" y="5825"/>
                  <a:pt x="1212" y="5846"/>
                  <a:pt x="1248" y="5861"/>
                </a:cubicBezTo>
                <a:cubicBezTo>
                  <a:pt x="1284" y="5876"/>
                  <a:pt x="1321" y="5883"/>
                  <a:pt x="1359" y="5883"/>
                </a:cubicBezTo>
                <a:lnTo>
                  <a:pt x="32052" y="5883"/>
                </a:lnTo>
                <a:cubicBezTo>
                  <a:pt x="32091" y="5883"/>
                  <a:pt x="32128" y="5876"/>
                  <a:pt x="32163" y="5861"/>
                </a:cubicBezTo>
                <a:cubicBezTo>
                  <a:pt x="32199" y="5846"/>
                  <a:pt x="32231" y="5825"/>
                  <a:pt x="32258" y="5798"/>
                </a:cubicBezTo>
                <a:cubicBezTo>
                  <a:pt x="32285" y="5770"/>
                  <a:pt x="32306" y="5739"/>
                  <a:pt x="32321" y="5703"/>
                </a:cubicBezTo>
                <a:cubicBezTo>
                  <a:pt x="32336" y="5668"/>
                  <a:pt x="32343" y="5630"/>
                  <a:pt x="32343" y="5592"/>
                </a:cubicBezTo>
                <a:lnTo>
                  <a:pt x="32343" y="1094"/>
                </a:lnTo>
                <a:cubicBezTo>
                  <a:pt x="32343" y="1055"/>
                  <a:pt x="32336" y="1018"/>
                  <a:pt x="32321" y="983"/>
                </a:cubicBezTo>
                <a:cubicBezTo>
                  <a:pt x="32306" y="947"/>
                  <a:pt x="32285" y="915"/>
                  <a:pt x="32258" y="888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8"/>
                </a:cubicBezTo>
                <a:cubicBezTo>
                  <a:pt x="1126" y="915"/>
                  <a:pt x="1105" y="947"/>
                  <a:pt x="1090" y="983"/>
                </a:cubicBezTo>
                <a:cubicBezTo>
                  <a:pt x="1076" y="1018"/>
                  <a:pt x="1068" y="1055"/>
                  <a:pt x="1068" y="1094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7214"/>
                </a:lnTo>
                <a:lnTo>
                  <a:pt x="0" y="7214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18" name=""/>
          <p:cNvSpPr/>
          <p:nvPr/>
        </p:nvSpPr>
        <p:spPr>
          <a:xfrm>
            <a:off x="380880" y="1266480"/>
            <a:ext cx="11277720" cy="1848240"/>
          </a:xfrm>
          <a:custGeom>
            <a:avLst/>
            <a:gdLst/>
            <a:ahLst/>
            <a:rect l="0" t="0" r="r" b="b"/>
            <a:pathLst>
              <a:path w="31327" h="5134">
                <a:moveTo>
                  <a:pt x="0" y="4817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4817"/>
                </a:lnTo>
                <a:cubicBezTo>
                  <a:pt x="31327" y="4838"/>
                  <a:pt x="31325" y="4858"/>
                  <a:pt x="31321" y="4879"/>
                </a:cubicBezTo>
                <a:cubicBezTo>
                  <a:pt x="31317" y="4899"/>
                  <a:pt x="31311" y="4919"/>
                  <a:pt x="31303" y="4938"/>
                </a:cubicBezTo>
                <a:cubicBezTo>
                  <a:pt x="31295" y="4958"/>
                  <a:pt x="31286" y="4976"/>
                  <a:pt x="31274" y="4993"/>
                </a:cubicBezTo>
                <a:cubicBezTo>
                  <a:pt x="31262" y="5011"/>
                  <a:pt x="31249" y="5027"/>
                  <a:pt x="31235" y="5041"/>
                </a:cubicBezTo>
                <a:cubicBezTo>
                  <a:pt x="31220" y="5056"/>
                  <a:pt x="31204" y="5069"/>
                  <a:pt x="31186" y="5081"/>
                </a:cubicBezTo>
                <a:cubicBezTo>
                  <a:pt x="31169" y="5092"/>
                  <a:pt x="31151" y="5102"/>
                  <a:pt x="31131" y="5110"/>
                </a:cubicBezTo>
                <a:cubicBezTo>
                  <a:pt x="31112" y="5118"/>
                  <a:pt x="31092" y="5124"/>
                  <a:pt x="31072" y="5128"/>
                </a:cubicBezTo>
                <a:cubicBezTo>
                  <a:pt x="31051" y="5132"/>
                  <a:pt x="31031" y="5134"/>
                  <a:pt x="31010" y="5134"/>
                </a:cubicBezTo>
                <a:lnTo>
                  <a:pt x="317" y="5134"/>
                </a:lnTo>
                <a:cubicBezTo>
                  <a:pt x="296" y="5134"/>
                  <a:pt x="276" y="5132"/>
                  <a:pt x="255" y="5128"/>
                </a:cubicBezTo>
                <a:cubicBezTo>
                  <a:pt x="235" y="5124"/>
                  <a:pt x="215" y="5118"/>
                  <a:pt x="196" y="5110"/>
                </a:cubicBezTo>
                <a:cubicBezTo>
                  <a:pt x="177" y="5102"/>
                  <a:pt x="158" y="5092"/>
                  <a:pt x="141" y="5081"/>
                </a:cubicBezTo>
                <a:cubicBezTo>
                  <a:pt x="124" y="5069"/>
                  <a:pt x="108" y="5056"/>
                  <a:pt x="93" y="5041"/>
                </a:cubicBezTo>
                <a:cubicBezTo>
                  <a:pt x="78" y="5027"/>
                  <a:pt x="65" y="5011"/>
                  <a:pt x="53" y="4993"/>
                </a:cubicBezTo>
                <a:cubicBezTo>
                  <a:pt x="42" y="4976"/>
                  <a:pt x="32" y="4958"/>
                  <a:pt x="24" y="4938"/>
                </a:cubicBezTo>
                <a:cubicBezTo>
                  <a:pt x="16" y="4919"/>
                  <a:pt x="10" y="4899"/>
                  <a:pt x="6" y="4879"/>
                </a:cubicBezTo>
                <a:cubicBezTo>
                  <a:pt x="2" y="4858"/>
                  <a:pt x="0" y="4838"/>
                  <a:pt x="0" y="4817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19" name=""/>
          <p:cNvSpPr txBox="1"/>
          <p:nvPr/>
        </p:nvSpPr>
        <p:spPr>
          <a:xfrm>
            <a:off x="380880" y="344520"/>
            <a:ext cx="49564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상태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2: HIL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응답을 기다리는 상태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0" name=""/>
          <p:cNvSpPr txBox="1"/>
          <p:nvPr/>
        </p:nvSpPr>
        <p:spPr>
          <a:xfrm>
            <a:off x="628560" y="154548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그래프가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1" name=""/>
          <p:cNvSpPr txBox="1"/>
          <p:nvPr/>
        </p:nvSpPr>
        <p:spPr>
          <a:xfrm>
            <a:off x="130212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2" name=""/>
          <p:cNvSpPr txBox="1"/>
          <p:nvPr/>
        </p:nvSpPr>
        <p:spPr>
          <a:xfrm>
            <a:off x="139716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사용자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3" name=""/>
          <p:cNvSpPr txBox="1"/>
          <p:nvPr/>
        </p:nvSpPr>
        <p:spPr>
          <a:xfrm>
            <a:off x="19022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4" name=""/>
          <p:cNvSpPr txBox="1"/>
          <p:nvPr/>
        </p:nvSpPr>
        <p:spPr>
          <a:xfrm>
            <a:off x="199764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승인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5" name=""/>
          <p:cNvSpPr txBox="1"/>
          <p:nvPr/>
        </p:nvSpPr>
        <p:spPr>
          <a:xfrm>
            <a:off x="2334240" y="154944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·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6" name=""/>
          <p:cNvSpPr txBox="1"/>
          <p:nvPr/>
        </p:nvSpPr>
        <p:spPr>
          <a:xfrm>
            <a:off x="242964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추가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7" name=""/>
          <p:cNvSpPr txBox="1"/>
          <p:nvPr/>
        </p:nvSpPr>
        <p:spPr>
          <a:xfrm>
            <a:off x="27662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8" name=""/>
          <p:cNvSpPr txBox="1"/>
          <p:nvPr/>
        </p:nvSpPr>
        <p:spPr>
          <a:xfrm>
            <a:off x="286164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입력을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9" name=""/>
          <p:cNvSpPr txBox="1"/>
          <p:nvPr/>
        </p:nvSpPr>
        <p:spPr>
          <a:xfrm>
            <a:off x="336672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0" name=""/>
          <p:cNvSpPr txBox="1"/>
          <p:nvPr/>
        </p:nvSpPr>
        <p:spPr>
          <a:xfrm>
            <a:off x="346176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기다림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1" name=""/>
          <p:cNvSpPr txBox="1"/>
          <p:nvPr/>
        </p:nvSpPr>
        <p:spPr>
          <a:xfrm>
            <a:off x="62856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2" name=""/>
          <p:cNvSpPr txBox="1"/>
          <p:nvPr/>
        </p:nvSpPr>
        <p:spPr>
          <a:xfrm>
            <a:off x="7970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3" name=""/>
          <p:cNvSpPr txBox="1"/>
          <p:nvPr/>
        </p:nvSpPr>
        <p:spPr>
          <a:xfrm>
            <a:off x="89208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별도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4" name=""/>
          <p:cNvSpPr txBox="1"/>
          <p:nvPr/>
        </p:nvSpPr>
        <p:spPr>
          <a:xfrm>
            <a:off x="12290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5" name=""/>
          <p:cNvSpPr txBox="1"/>
          <p:nvPr/>
        </p:nvSpPr>
        <p:spPr>
          <a:xfrm>
            <a:off x="132408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설정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6" name=""/>
          <p:cNvSpPr txBox="1"/>
          <p:nvPr/>
        </p:nvSpPr>
        <p:spPr>
          <a:xfrm>
            <a:off x="16610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7" name=""/>
          <p:cNvSpPr txBox="1"/>
          <p:nvPr/>
        </p:nvSpPr>
        <p:spPr>
          <a:xfrm>
            <a:off x="175608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확인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8" name=""/>
          <p:cNvSpPr txBox="1"/>
          <p:nvPr/>
        </p:nvSpPr>
        <p:spPr>
          <a:xfrm>
            <a:off x="209268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9" name=""/>
          <p:cNvSpPr txBox="1"/>
          <p:nvPr/>
        </p:nvSpPr>
        <p:spPr>
          <a:xfrm>
            <a:off x="218808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없음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0" name=""/>
          <p:cNvSpPr txBox="1"/>
          <p:nvPr/>
        </p:nvSpPr>
        <p:spPr>
          <a:xfrm>
            <a:off x="628560" y="211680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1" name=""/>
          <p:cNvSpPr txBox="1"/>
          <p:nvPr/>
        </p:nvSpPr>
        <p:spPr>
          <a:xfrm>
            <a:off x="797040" y="2121120"/>
            <a:ext cx="4899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HIL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2" name=""/>
          <p:cNvSpPr txBox="1"/>
          <p:nvPr/>
        </p:nvSpPr>
        <p:spPr>
          <a:xfrm>
            <a:off x="127296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응답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3" name=""/>
          <p:cNvSpPr txBox="1"/>
          <p:nvPr/>
        </p:nvSpPr>
        <p:spPr>
          <a:xfrm>
            <a:off x="160992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4" name=""/>
          <p:cNvSpPr txBox="1"/>
          <p:nvPr/>
        </p:nvSpPr>
        <p:spPr>
          <a:xfrm>
            <a:off x="170496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요청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5" name=""/>
          <p:cNvSpPr txBox="1"/>
          <p:nvPr/>
        </p:nvSpPr>
        <p:spPr>
          <a:xfrm>
            <a:off x="204192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6" name=""/>
          <p:cNvSpPr txBox="1"/>
          <p:nvPr/>
        </p:nvSpPr>
        <p:spPr>
          <a:xfrm>
            <a:off x="213696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도착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7" name=""/>
          <p:cNvSpPr txBox="1"/>
          <p:nvPr/>
        </p:nvSpPr>
        <p:spPr>
          <a:xfrm>
            <a:off x="628560" y="240264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8" name=""/>
          <p:cNvSpPr txBox="1"/>
          <p:nvPr/>
        </p:nvSpPr>
        <p:spPr>
          <a:xfrm>
            <a:off x="797040" y="240660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10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9" name=""/>
          <p:cNvSpPr txBox="1"/>
          <p:nvPr/>
        </p:nvSpPr>
        <p:spPr>
          <a:xfrm>
            <a:off x="1082520" y="240264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초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0" name=""/>
          <p:cNvSpPr txBox="1"/>
          <p:nvPr/>
        </p:nvSpPr>
        <p:spPr>
          <a:xfrm>
            <a:off x="125100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1" name=""/>
          <p:cNvSpPr txBox="1"/>
          <p:nvPr/>
        </p:nvSpPr>
        <p:spPr>
          <a:xfrm>
            <a:off x="134640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확인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2" name=""/>
          <p:cNvSpPr txBox="1"/>
          <p:nvPr/>
        </p:nvSpPr>
        <p:spPr>
          <a:xfrm>
            <a:off x="168300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3" name=""/>
          <p:cNvSpPr txBox="1"/>
          <p:nvPr/>
        </p:nvSpPr>
        <p:spPr>
          <a:xfrm>
            <a:off x="1778040" y="240264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간격이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4" name=""/>
          <p:cNvSpPr txBox="1"/>
          <p:nvPr/>
        </p:nvSpPr>
        <p:spPr>
          <a:xfrm>
            <a:off x="228312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5" name=""/>
          <p:cNvSpPr txBox="1"/>
          <p:nvPr/>
        </p:nvSpPr>
        <p:spPr>
          <a:xfrm>
            <a:off x="2378520" y="240264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지났으면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6" name=""/>
          <p:cNvSpPr txBox="1"/>
          <p:nvPr/>
        </p:nvSpPr>
        <p:spPr>
          <a:xfrm>
            <a:off x="3052080" y="2406600"/>
            <a:ext cx="3920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DB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7" name=""/>
          <p:cNvSpPr txBox="1"/>
          <p:nvPr/>
        </p:nvSpPr>
        <p:spPr>
          <a:xfrm>
            <a:off x="343260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변경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8" name=""/>
          <p:cNvSpPr txBox="1"/>
          <p:nvPr/>
        </p:nvSpPr>
        <p:spPr>
          <a:xfrm>
            <a:off x="376956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9" name=""/>
          <p:cNvSpPr txBox="1"/>
          <p:nvPr/>
        </p:nvSpPr>
        <p:spPr>
          <a:xfrm>
            <a:off x="386460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여부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0" name=""/>
          <p:cNvSpPr txBox="1"/>
          <p:nvPr/>
        </p:nvSpPr>
        <p:spPr>
          <a:xfrm>
            <a:off x="420156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1" name=""/>
          <p:cNvSpPr txBox="1"/>
          <p:nvPr/>
        </p:nvSpPr>
        <p:spPr>
          <a:xfrm>
            <a:off x="429660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확인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2" name=""/>
          <p:cNvSpPr txBox="1"/>
          <p:nvPr/>
        </p:nvSpPr>
        <p:spPr>
          <a:xfrm>
            <a:off x="628560" y="2688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3" name=""/>
          <p:cNvSpPr txBox="1"/>
          <p:nvPr/>
        </p:nvSpPr>
        <p:spPr>
          <a:xfrm>
            <a:off x="79704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4" name=""/>
          <p:cNvSpPr txBox="1"/>
          <p:nvPr/>
        </p:nvSpPr>
        <p:spPr>
          <a:xfrm>
            <a:off x="892080" y="2688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변경이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5" name=""/>
          <p:cNvSpPr txBox="1"/>
          <p:nvPr/>
        </p:nvSpPr>
        <p:spPr>
          <a:xfrm>
            <a:off x="139716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6" name=""/>
          <p:cNvSpPr txBox="1"/>
          <p:nvPr/>
        </p:nvSpPr>
        <p:spPr>
          <a:xfrm>
            <a:off x="1492560" y="2688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있으면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7" name=""/>
          <p:cNvSpPr txBox="1"/>
          <p:nvPr/>
        </p:nvSpPr>
        <p:spPr>
          <a:xfrm>
            <a:off x="199764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8" name=""/>
          <p:cNvSpPr txBox="1"/>
          <p:nvPr/>
        </p:nvSpPr>
        <p:spPr>
          <a:xfrm>
            <a:off x="2092680" y="2688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캐시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9" name=""/>
          <p:cNvSpPr txBox="1"/>
          <p:nvPr/>
        </p:nvSpPr>
        <p:spPr>
          <a:xfrm>
            <a:off x="242964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0" name=""/>
          <p:cNvSpPr txBox="1"/>
          <p:nvPr/>
        </p:nvSpPr>
        <p:spPr>
          <a:xfrm>
            <a:off x="2524680" y="2688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갱신을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1" name=""/>
          <p:cNvSpPr txBox="1"/>
          <p:nvPr/>
        </p:nvSpPr>
        <p:spPr>
          <a:xfrm>
            <a:off x="302976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2" name=""/>
          <p:cNvSpPr txBox="1"/>
          <p:nvPr/>
        </p:nvSpPr>
        <p:spPr>
          <a:xfrm>
            <a:off x="3125160" y="2688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기다린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3" name=""/>
          <p:cNvSpPr txBox="1"/>
          <p:nvPr/>
        </p:nvSpPr>
        <p:spPr>
          <a:xfrm>
            <a:off x="363024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4" name=""/>
          <p:cNvSpPr txBox="1"/>
          <p:nvPr/>
        </p:nvSpPr>
        <p:spPr>
          <a:xfrm>
            <a:off x="3725280" y="2688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뒤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5" name=""/>
          <p:cNvSpPr txBox="1"/>
          <p:nvPr/>
        </p:nvSpPr>
        <p:spPr>
          <a:xfrm>
            <a:off x="389376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6" name=""/>
          <p:cNvSpPr txBox="1"/>
          <p:nvPr/>
        </p:nvSpPr>
        <p:spPr>
          <a:xfrm>
            <a:off x="3988800" y="2688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그래프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7" name=""/>
          <p:cNvSpPr txBox="1"/>
          <p:nvPr/>
        </p:nvSpPr>
        <p:spPr>
          <a:xfrm>
            <a:off x="449388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8" name=""/>
          <p:cNvSpPr txBox="1"/>
          <p:nvPr/>
        </p:nvSpPr>
        <p:spPr>
          <a:xfrm>
            <a:off x="4589280" y="2688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재개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9" name=""/>
          <p:cNvSpPr/>
          <p:nvPr/>
        </p:nvSpPr>
        <p:spPr>
          <a:xfrm>
            <a:off x="4505040" y="3581280"/>
            <a:ext cx="1448280" cy="304920"/>
          </a:xfrm>
          <a:custGeom>
            <a:avLst/>
            <a:gdLst/>
            <a:ahLst/>
            <a:rect l="0" t="0" r="r" b="b"/>
            <a:pathLst>
              <a:path w="4023" h="847">
                <a:moveTo>
                  <a:pt x="0" y="715"/>
                </a:moveTo>
                <a:lnTo>
                  <a:pt x="0" y="132"/>
                </a:lnTo>
                <a:cubicBezTo>
                  <a:pt x="0" y="115"/>
                  <a:pt x="4" y="98"/>
                  <a:pt x="10" y="81"/>
                </a:cubicBezTo>
                <a:cubicBezTo>
                  <a:pt x="17" y="65"/>
                  <a:pt x="27" y="51"/>
                  <a:pt x="39" y="39"/>
                </a:cubicBezTo>
                <a:cubicBezTo>
                  <a:pt x="51" y="26"/>
                  <a:pt x="66" y="17"/>
                  <a:pt x="82" y="10"/>
                </a:cubicBezTo>
                <a:cubicBezTo>
                  <a:pt x="98" y="3"/>
                  <a:pt x="115" y="0"/>
                  <a:pt x="133" y="0"/>
                </a:cubicBezTo>
                <a:lnTo>
                  <a:pt x="3891" y="0"/>
                </a:lnTo>
                <a:cubicBezTo>
                  <a:pt x="3908" y="0"/>
                  <a:pt x="3925" y="3"/>
                  <a:pt x="3941" y="10"/>
                </a:cubicBezTo>
                <a:cubicBezTo>
                  <a:pt x="3957" y="17"/>
                  <a:pt x="3972" y="26"/>
                  <a:pt x="3984" y="39"/>
                </a:cubicBezTo>
                <a:cubicBezTo>
                  <a:pt x="3997" y="51"/>
                  <a:pt x="4006" y="65"/>
                  <a:pt x="4013" y="81"/>
                </a:cubicBezTo>
                <a:cubicBezTo>
                  <a:pt x="4020" y="98"/>
                  <a:pt x="4023" y="115"/>
                  <a:pt x="4023" y="132"/>
                </a:cubicBezTo>
                <a:lnTo>
                  <a:pt x="4023" y="715"/>
                </a:lnTo>
                <a:cubicBezTo>
                  <a:pt x="4023" y="733"/>
                  <a:pt x="4020" y="750"/>
                  <a:pt x="4013" y="766"/>
                </a:cubicBezTo>
                <a:cubicBezTo>
                  <a:pt x="4006" y="782"/>
                  <a:pt x="3997" y="796"/>
                  <a:pt x="3984" y="809"/>
                </a:cubicBezTo>
                <a:cubicBezTo>
                  <a:pt x="3972" y="821"/>
                  <a:pt x="3957" y="831"/>
                  <a:pt x="3941" y="837"/>
                </a:cubicBezTo>
                <a:cubicBezTo>
                  <a:pt x="3925" y="844"/>
                  <a:pt x="3908" y="847"/>
                  <a:pt x="3891" y="847"/>
                </a:cubicBezTo>
                <a:lnTo>
                  <a:pt x="133" y="847"/>
                </a:lnTo>
                <a:cubicBezTo>
                  <a:pt x="115" y="847"/>
                  <a:pt x="98" y="844"/>
                  <a:pt x="82" y="837"/>
                </a:cubicBezTo>
                <a:cubicBezTo>
                  <a:pt x="66" y="831"/>
                  <a:pt x="51" y="821"/>
                  <a:pt x="39" y="809"/>
                </a:cubicBezTo>
                <a:cubicBezTo>
                  <a:pt x="27" y="796"/>
                  <a:pt x="17" y="782"/>
                  <a:pt x="10" y="766"/>
                </a:cubicBezTo>
                <a:cubicBezTo>
                  <a:pt x="4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0" name=""/>
          <p:cNvSpPr txBox="1"/>
          <p:nvPr/>
        </p:nvSpPr>
        <p:spPr>
          <a:xfrm>
            <a:off x="380880" y="3588840"/>
            <a:ext cx="4871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설정 캐시를 갱신해도 대기 중인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LangGraph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1" name=""/>
          <p:cNvSpPr txBox="1"/>
          <p:nvPr/>
        </p:nvSpPr>
        <p:spPr>
          <a:xfrm>
            <a:off x="4571280" y="3639240"/>
            <a:ext cx="135900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MemorySaver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2" name=""/>
          <p:cNvSpPr txBox="1"/>
          <p:nvPr/>
        </p:nvSpPr>
        <p:spPr>
          <a:xfrm>
            <a:off x="5955840" y="3588840"/>
            <a:ext cx="26913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 상태는 그대로 유지한다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3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87" name=""/>
          <p:cNvSpPr txBox="1"/>
          <p:nvPr/>
        </p:nvSpPr>
        <p:spPr>
          <a:xfrm>
            <a:off x="380880" y="344520"/>
            <a:ext cx="41464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상태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3: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요청이 없는 유휴 상태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8" name=""/>
          <p:cNvSpPr/>
          <p:nvPr/>
        </p:nvSpPr>
        <p:spPr>
          <a:xfrm>
            <a:off x="433440" y="2809800"/>
            <a:ext cx="5229360" cy="41760"/>
          </a:xfrm>
          <a:custGeom>
            <a:avLst/>
            <a:gdLst/>
            <a:ahLst/>
            <a:rect l="0" t="0" r="r" b="b"/>
            <a:pathLst>
              <a:path w="14526" h="116">
                <a:moveTo>
                  <a:pt x="0" y="94"/>
                </a:moveTo>
                <a:cubicBezTo>
                  <a:pt x="30" y="63"/>
                  <a:pt x="64" y="40"/>
                  <a:pt x="103" y="24"/>
                </a:cubicBezTo>
                <a:cubicBezTo>
                  <a:pt x="110" y="21"/>
                  <a:pt x="117" y="18"/>
                  <a:pt x="124" y="16"/>
                </a:cubicBezTo>
                <a:lnTo>
                  <a:pt x="134" y="46"/>
                </a:lnTo>
                <a:cubicBezTo>
                  <a:pt x="91" y="60"/>
                  <a:pt x="54" y="84"/>
                  <a:pt x="22" y="116"/>
                </a:cubicBezTo>
                <a:lnTo>
                  <a:pt x="0" y="94"/>
                </a:lnTo>
                <a:moveTo>
                  <a:pt x="224" y="0"/>
                </a:moveTo>
                <a:lnTo>
                  <a:pt x="383" y="0"/>
                </a:lnTo>
                <a:lnTo>
                  <a:pt x="383" y="31"/>
                </a:lnTo>
                <a:lnTo>
                  <a:pt x="224" y="31"/>
                </a:lnTo>
                <a:cubicBezTo>
                  <a:pt x="223" y="31"/>
                  <a:pt x="222" y="31"/>
                  <a:pt x="221" y="31"/>
                </a:cubicBezTo>
                <a:lnTo>
                  <a:pt x="221" y="0"/>
                </a:lnTo>
                <a:cubicBezTo>
                  <a:pt x="222" y="0"/>
                  <a:pt x="223" y="0"/>
                  <a:pt x="224" y="0"/>
                </a:cubicBezTo>
                <a:moveTo>
                  <a:pt x="648" y="0"/>
                </a:moveTo>
                <a:lnTo>
                  <a:pt x="648" y="31"/>
                </a:lnTo>
                <a:lnTo>
                  <a:pt x="489" y="31"/>
                </a:lnTo>
                <a:lnTo>
                  <a:pt x="489" y="0"/>
                </a:lnTo>
                <a:lnTo>
                  <a:pt x="648" y="0"/>
                </a:lnTo>
                <a:moveTo>
                  <a:pt x="913" y="0"/>
                </a:moveTo>
                <a:lnTo>
                  <a:pt x="913" y="31"/>
                </a:lnTo>
                <a:lnTo>
                  <a:pt x="755" y="31"/>
                </a:lnTo>
                <a:lnTo>
                  <a:pt x="755" y="0"/>
                </a:lnTo>
                <a:lnTo>
                  <a:pt x="913" y="0"/>
                </a:lnTo>
                <a:moveTo>
                  <a:pt x="1179" y="0"/>
                </a:moveTo>
                <a:lnTo>
                  <a:pt x="1179" y="31"/>
                </a:lnTo>
                <a:lnTo>
                  <a:pt x="1020" y="31"/>
                </a:lnTo>
                <a:lnTo>
                  <a:pt x="1020" y="0"/>
                </a:lnTo>
                <a:lnTo>
                  <a:pt x="1179" y="0"/>
                </a:lnTo>
                <a:moveTo>
                  <a:pt x="1444" y="0"/>
                </a:moveTo>
                <a:lnTo>
                  <a:pt x="1444" y="31"/>
                </a:lnTo>
                <a:lnTo>
                  <a:pt x="1285" y="31"/>
                </a:lnTo>
                <a:lnTo>
                  <a:pt x="1285" y="0"/>
                </a:lnTo>
                <a:lnTo>
                  <a:pt x="1444" y="0"/>
                </a:lnTo>
                <a:moveTo>
                  <a:pt x="1709" y="0"/>
                </a:moveTo>
                <a:lnTo>
                  <a:pt x="1709" y="31"/>
                </a:lnTo>
                <a:lnTo>
                  <a:pt x="1550" y="31"/>
                </a:lnTo>
                <a:lnTo>
                  <a:pt x="1550" y="0"/>
                </a:lnTo>
                <a:lnTo>
                  <a:pt x="1709" y="0"/>
                </a:lnTo>
                <a:moveTo>
                  <a:pt x="1974" y="0"/>
                </a:moveTo>
                <a:lnTo>
                  <a:pt x="1974" y="31"/>
                </a:lnTo>
                <a:lnTo>
                  <a:pt x="1815" y="31"/>
                </a:lnTo>
                <a:lnTo>
                  <a:pt x="1815" y="0"/>
                </a:lnTo>
                <a:lnTo>
                  <a:pt x="1974" y="0"/>
                </a:lnTo>
                <a:moveTo>
                  <a:pt x="2239" y="0"/>
                </a:moveTo>
                <a:lnTo>
                  <a:pt x="2239" y="31"/>
                </a:lnTo>
                <a:lnTo>
                  <a:pt x="2081" y="31"/>
                </a:lnTo>
                <a:lnTo>
                  <a:pt x="2081" y="0"/>
                </a:lnTo>
                <a:lnTo>
                  <a:pt x="2239" y="0"/>
                </a:lnTo>
                <a:moveTo>
                  <a:pt x="2505" y="0"/>
                </a:moveTo>
                <a:lnTo>
                  <a:pt x="2505" y="31"/>
                </a:lnTo>
                <a:lnTo>
                  <a:pt x="2346" y="31"/>
                </a:lnTo>
                <a:lnTo>
                  <a:pt x="2346" y="0"/>
                </a:lnTo>
                <a:lnTo>
                  <a:pt x="2505" y="0"/>
                </a:lnTo>
                <a:moveTo>
                  <a:pt x="2770" y="0"/>
                </a:moveTo>
                <a:lnTo>
                  <a:pt x="2770" y="31"/>
                </a:lnTo>
                <a:lnTo>
                  <a:pt x="2611" y="31"/>
                </a:lnTo>
                <a:lnTo>
                  <a:pt x="2611" y="0"/>
                </a:lnTo>
                <a:lnTo>
                  <a:pt x="2770" y="0"/>
                </a:lnTo>
                <a:moveTo>
                  <a:pt x="3035" y="0"/>
                </a:moveTo>
                <a:lnTo>
                  <a:pt x="3035" y="31"/>
                </a:lnTo>
                <a:lnTo>
                  <a:pt x="2876" y="31"/>
                </a:lnTo>
                <a:lnTo>
                  <a:pt x="2876" y="0"/>
                </a:lnTo>
                <a:lnTo>
                  <a:pt x="3035" y="0"/>
                </a:lnTo>
                <a:moveTo>
                  <a:pt x="3300" y="0"/>
                </a:moveTo>
                <a:lnTo>
                  <a:pt x="3300" y="31"/>
                </a:lnTo>
                <a:lnTo>
                  <a:pt x="3142" y="31"/>
                </a:lnTo>
                <a:lnTo>
                  <a:pt x="3142" y="0"/>
                </a:lnTo>
                <a:lnTo>
                  <a:pt x="3300" y="0"/>
                </a:lnTo>
                <a:moveTo>
                  <a:pt x="3565" y="0"/>
                </a:moveTo>
                <a:lnTo>
                  <a:pt x="3565" y="31"/>
                </a:lnTo>
                <a:lnTo>
                  <a:pt x="3407" y="31"/>
                </a:lnTo>
                <a:lnTo>
                  <a:pt x="3407" y="0"/>
                </a:lnTo>
                <a:lnTo>
                  <a:pt x="3565" y="0"/>
                </a:lnTo>
                <a:moveTo>
                  <a:pt x="3831" y="0"/>
                </a:moveTo>
                <a:lnTo>
                  <a:pt x="3831" y="31"/>
                </a:lnTo>
                <a:lnTo>
                  <a:pt x="3672" y="31"/>
                </a:lnTo>
                <a:lnTo>
                  <a:pt x="3672" y="0"/>
                </a:lnTo>
                <a:lnTo>
                  <a:pt x="3831" y="0"/>
                </a:lnTo>
                <a:moveTo>
                  <a:pt x="4096" y="0"/>
                </a:moveTo>
                <a:lnTo>
                  <a:pt x="4096" y="31"/>
                </a:lnTo>
                <a:lnTo>
                  <a:pt x="3937" y="31"/>
                </a:lnTo>
                <a:lnTo>
                  <a:pt x="3937" y="0"/>
                </a:lnTo>
                <a:lnTo>
                  <a:pt x="4096" y="0"/>
                </a:lnTo>
                <a:moveTo>
                  <a:pt x="4361" y="0"/>
                </a:moveTo>
                <a:lnTo>
                  <a:pt x="4361" y="31"/>
                </a:lnTo>
                <a:lnTo>
                  <a:pt x="4202" y="31"/>
                </a:lnTo>
                <a:lnTo>
                  <a:pt x="4202" y="0"/>
                </a:lnTo>
                <a:lnTo>
                  <a:pt x="4361" y="0"/>
                </a:lnTo>
                <a:moveTo>
                  <a:pt x="4626" y="0"/>
                </a:moveTo>
                <a:lnTo>
                  <a:pt x="4626" y="31"/>
                </a:lnTo>
                <a:lnTo>
                  <a:pt x="4468" y="31"/>
                </a:lnTo>
                <a:lnTo>
                  <a:pt x="4468" y="0"/>
                </a:lnTo>
                <a:lnTo>
                  <a:pt x="4626" y="0"/>
                </a:lnTo>
                <a:moveTo>
                  <a:pt x="4892" y="0"/>
                </a:moveTo>
                <a:lnTo>
                  <a:pt x="4892" y="31"/>
                </a:lnTo>
                <a:lnTo>
                  <a:pt x="4733" y="31"/>
                </a:lnTo>
                <a:lnTo>
                  <a:pt x="4733" y="0"/>
                </a:lnTo>
                <a:lnTo>
                  <a:pt x="4892" y="0"/>
                </a:lnTo>
                <a:moveTo>
                  <a:pt x="5157" y="0"/>
                </a:moveTo>
                <a:lnTo>
                  <a:pt x="5157" y="31"/>
                </a:lnTo>
                <a:lnTo>
                  <a:pt x="4998" y="31"/>
                </a:lnTo>
                <a:lnTo>
                  <a:pt x="4998" y="0"/>
                </a:lnTo>
                <a:lnTo>
                  <a:pt x="5157" y="0"/>
                </a:lnTo>
                <a:moveTo>
                  <a:pt x="5422" y="0"/>
                </a:moveTo>
                <a:lnTo>
                  <a:pt x="5422" y="31"/>
                </a:lnTo>
                <a:lnTo>
                  <a:pt x="5263" y="31"/>
                </a:lnTo>
                <a:lnTo>
                  <a:pt x="5263" y="0"/>
                </a:lnTo>
                <a:lnTo>
                  <a:pt x="5422" y="0"/>
                </a:lnTo>
                <a:moveTo>
                  <a:pt x="5687" y="0"/>
                </a:moveTo>
                <a:lnTo>
                  <a:pt x="5687" y="31"/>
                </a:lnTo>
                <a:lnTo>
                  <a:pt x="5528" y="31"/>
                </a:lnTo>
                <a:lnTo>
                  <a:pt x="5528" y="0"/>
                </a:lnTo>
                <a:lnTo>
                  <a:pt x="5687" y="0"/>
                </a:lnTo>
                <a:moveTo>
                  <a:pt x="5952" y="0"/>
                </a:moveTo>
                <a:lnTo>
                  <a:pt x="5952" y="31"/>
                </a:lnTo>
                <a:lnTo>
                  <a:pt x="5794" y="31"/>
                </a:lnTo>
                <a:lnTo>
                  <a:pt x="5794" y="0"/>
                </a:lnTo>
                <a:lnTo>
                  <a:pt x="5952" y="0"/>
                </a:lnTo>
                <a:moveTo>
                  <a:pt x="6219" y="0"/>
                </a:moveTo>
                <a:lnTo>
                  <a:pt x="6219" y="31"/>
                </a:lnTo>
                <a:lnTo>
                  <a:pt x="6060" y="31"/>
                </a:lnTo>
                <a:lnTo>
                  <a:pt x="6060" y="0"/>
                </a:lnTo>
                <a:lnTo>
                  <a:pt x="6219" y="0"/>
                </a:lnTo>
                <a:moveTo>
                  <a:pt x="6484" y="0"/>
                </a:moveTo>
                <a:lnTo>
                  <a:pt x="6484" y="31"/>
                </a:lnTo>
                <a:lnTo>
                  <a:pt x="6325" y="31"/>
                </a:lnTo>
                <a:lnTo>
                  <a:pt x="6325" y="0"/>
                </a:lnTo>
                <a:lnTo>
                  <a:pt x="6484" y="0"/>
                </a:lnTo>
                <a:moveTo>
                  <a:pt x="6749" y="0"/>
                </a:moveTo>
                <a:lnTo>
                  <a:pt x="6749" y="31"/>
                </a:lnTo>
                <a:lnTo>
                  <a:pt x="6590" y="31"/>
                </a:lnTo>
                <a:lnTo>
                  <a:pt x="6590" y="0"/>
                </a:lnTo>
                <a:lnTo>
                  <a:pt x="6749" y="0"/>
                </a:lnTo>
                <a:moveTo>
                  <a:pt x="7014" y="0"/>
                </a:moveTo>
                <a:lnTo>
                  <a:pt x="7014" y="31"/>
                </a:lnTo>
                <a:lnTo>
                  <a:pt x="6855" y="31"/>
                </a:lnTo>
                <a:lnTo>
                  <a:pt x="6855" y="0"/>
                </a:lnTo>
                <a:lnTo>
                  <a:pt x="7014" y="0"/>
                </a:lnTo>
                <a:moveTo>
                  <a:pt x="7279" y="0"/>
                </a:moveTo>
                <a:lnTo>
                  <a:pt x="7279" y="31"/>
                </a:lnTo>
                <a:lnTo>
                  <a:pt x="7121" y="31"/>
                </a:lnTo>
                <a:lnTo>
                  <a:pt x="7121" y="0"/>
                </a:lnTo>
                <a:lnTo>
                  <a:pt x="7279" y="0"/>
                </a:lnTo>
                <a:moveTo>
                  <a:pt x="7545" y="0"/>
                </a:moveTo>
                <a:lnTo>
                  <a:pt x="7545" y="31"/>
                </a:lnTo>
                <a:lnTo>
                  <a:pt x="7386" y="31"/>
                </a:lnTo>
                <a:lnTo>
                  <a:pt x="7386" y="0"/>
                </a:lnTo>
                <a:lnTo>
                  <a:pt x="7545" y="0"/>
                </a:lnTo>
                <a:moveTo>
                  <a:pt x="7810" y="0"/>
                </a:moveTo>
                <a:lnTo>
                  <a:pt x="7810" y="31"/>
                </a:lnTo>
                <a:lnTo>
                  <a:pt x="7651" y="31"/>
                </a:lnTo>
                <a:lnTo>
                  <a:pt x="7651" y="0"/>
                </a:lnTo>
                <a:lnTo>
                  <a:pt x="7810" y="0"/>
                </a:lnTo>
                <a:moveTo>
                  <a:pt x="8075" y="0"/>
                </a:moveTo>
                <a:lnTo>
                  <a:pt x="8075" y="31"/>
                </a:lnTo>
                <a:lnTo>
                  <a:pt x="7916" y="31"/>
                </a:lnTo>
                <a:lnTo>
                  <a:pt x="7916" y="0"/>
                </a:lnTo>
                <a:lnTo>
                  <a:pt x="8075" y="0"/>
                </a:lnTo>
                <a:moveTo>
                  <a:pt x="8340" y="0"/>
                </a:moveTo>
                <a:lnTo>
                  <a:pt x="8340" y="31"/>
                </a:lnTo>
                <a:lnTo>
                  <a:pt x="8181" y="31"/>
                </a:lnTo>
                <a:lnTo>
                  <a:pt x="8181" y="0"/>
                </a:lnTo>
                <a:lnTo>
                  <a:pt x="8340" y="0"/>
                </a:lnTo>
                <a:moveTo>
                  <a:pt x="8605" y="0"/>
                </a:moveTo>
                <a:lnTo>
                  <a:pt x="8605" y="31"/>
                </a:lnTo>
                <a:lnTo>
                  <a:pt x="8447" y="31"/>
                </a:lnTo>
                <a:lnTo>
                  <a:pt x="8447" y="0"/>
                </a:lnTo>
                <a:lnTo>
                  <a:pt x="8605" y="0"/>
                </a:lnTo>
                <a:moveTo>
                  <a:pt x="8871" y="0"/>
                </a:moveTo>
                <a:lnTo>
                  <a:pt x="8871" y="31"/>
                </a:lnTo>
                <a:lnTo>
                  <a:pt x="8712" y="31"/>
                </a:lnTo>
                <a:lnTo>
                  <a:pt x="8712" y="0"/>
                </a:lnTo>
                <a:lnTo>
                  <a:pt x="8871" y="0"/>
                </a:lnTo>
                <a:moveTo>
                  <a:pt x="9136" y="0"/>
                </a:moveTo>
                <a:lnTo>
                  <a:pt x="9136" y="31"/>
                </a:lnTo>
                <a:lnTo>
                  <a:pt x="8977" y="31"/>
                </a:lnTo>
                <a:lnTo>
                  <a:pt x="8977" y="0"/>
                </a:lnTo>
                <a:lnTo>
                  <a:pt x="9136" y="0"/>
                </a:lnTo>
                <a:moveTo>
                  <a:pt x="9401" y="0"/>
                </a:moveTo>
                <a:lnTo>
                  <a:pt x="9401" y="31"/>
                </a:lnTo>
                <a:lnTo>
                  <a:pt x="9242" y="31"/>
                </a:lnTo>
                <a:lnTo>
                  <a:pt x="9242" y="0"/>
                </a:lnTo>
                <a:lnTo>
                  <a:pt x="9401" y="0"/>
                </a:lnTo>
                <a:moveTo>
                  <a:pt x="9666" y="0"/>
                </a:moveTo>
                <a:lnTo>
                  <a:pt x="9666" y="31"/>
                </a:lnTo>
                <a:lnTo>
                  <a:pt x="9508" y="31"/>
                </a:lnTo>
                <a:lnTo>
                  <a:pt x="9508" y="0"/>
                </a:lnTo>
                <a:lnTo>
                  <a:pt x="9666" y="0"/>
                </a:lnTo>
                <a:moveTo>
                  <a:pt x="9931" y="0"/>
                </a:moveTo>
                <a:lnTo>
                  <a:pt x="9931" y="31"/>
                </a:lnTo>
                <a:lnTo>
                  <a:pt x="9773" y="31"/>
                </a:lnTo>
                <a:lnTo>
                  <a:pt x="9773" y="0"/>
                </a:lnTo>
                <a:lnTo>
                  <a:pt x="9931" y="0"/>
                </a:lnTo>
                <a:moveTo>
                  <a:pt x="10197" y="0"/>
                </a:moveTo>
                <a:lnTo>
                  <a:pt x="10197" y="31"/>
                </a:lnTo>
                <a:lnTo>
                  <a:pt x="10038" y="31"/>
                </a:lnTo>
                <a:lnTo>
                  <a:pt x="10038" y="0"/>
                </a:lnTo>
                <a:lnTo>
                  <a:pt x="10197" y="0"/>
                </a:lnTo>
                <a:moveTo>
                  <a:pt x="10462" y="0"/>
                </a:moveTo>
                <a:lnTo>
                  <a:pt x="10462" y="31"/>
                </a:lnTo>
                <a:lnTo>
                  <a:pt x="10303" y="31"/>
                </a:lnTo>
                <a:lnTo>
                  <a:pt x="10303" y="0"/>
                </a:lnTo>
                <a:lnTo>
                  <a:pt x="10462" y="0"/>
                </a:lnTo>
                <a:moveTo>
                  <a:pt x="10727" y="0"/>
                </a:moveTo>
                <a:lnTo>
                  <a:pt x="10727" y="31"/>
                </a:lnTo>
                <a:lnTo>
                  <a:pt x="10568" y="31"/>
                </a:lnTo>
                <a:lnTo>
                  <a:pt x="10568" y="0"/>
                </a:lnTo>
                <a:lnTo>
                  <a:pt x="10727" y="0"/>
                </a:lnTo>
                <a:moveTo>
                  <a:pt x="10992" y="0"/>
                </a:moveTo>
                <a:lnTo>
                  <a:pt x="10992" y="31"/>
                </a:lnTo>
                <a:lnTo>
                  <a:pt x="10834" y="31"/>
                </a:lnTo>
                <a:lnTo>
                  <a:pt x="10834" y="0"/>
                </a:lnTo>
                <a:lnTo>
                  <a:pt x="10992" y="0"/>
                </a:lnTo>
                <a:moveTo>
                  <a:pt x="11258" y="0"/>
                </a:moveTo>
                <a:lnTo>
                  <a:pt x="11258" y="31"/>
                </a:lnTo>
                <a:lnTo>
                  <a:pt x="11099" y="31"/>
                </a:lnTo>
                <a:lnTo>
                  <a:pt x="11099" y="0"/>
                </a:lnTo>
                <a:lnTo>
                  <a:pt x="11258" y="0"/>
                </a:lnTo>
                <a:moveTo>
                  <a:pt x="11523" y="0"/>
                </a:moveTo>
                <a:lnTo>
                  <a:pt x="11523" y="31"/>
                </a:lnTo>
                <a:lnTo>
                  <a:pt x="11364" y="31"/>
                </a:lnTo>
                <a:lnTo>
                  <a:pt x="11364" y="0"/>
                </a:lnTo>
                <a:lnTo>
                  <a:pt x="11523" y="0"/>
                </a:lnTo>
                <a:moveTo>
                  <a:pt x="11788" y="0"/>
                </a:moveTo>
                <a:lnTo>
                  <a:pt x="11788" y="31"/>
                </a:lnTo>
                <a:lnTo>
                  <a:pt x="11629" y="31"/>
                </a:lnTo>
                <a:lnTo>
                  <a:pt x="11629" y="0"/>
                </a:lnTo>
                <a:lnTo>
                  <a:pt x="11788" y="0"/>
                </a:lnTo>
                <a:moveTo>
                  <a:pt x="12053" y="0"/>
                </a:moveTo>
                <a:lnTo>
                  <a:pt x="12053" y="31"/>
                </a:lnTo>
                <a:lnTo>
                  <a:pt x="11894" y="31"/>
                </a:lnTo>
                <a:lnTo>
                  <a:pt x="11894" y="0"/>
                </a:lnTo>
                <a:lnTo>
                  <a:pt x="12053" y="0"/>
                </a:lnTo>
                <a:moveTo>
                  <a:pt x="12318" y="0"/>
                </a:moveTo>
                <a:lnTo>
                  <a:pt x="12318" y="31"/>
                </a:lnTo>
                <a:lnTo>
                  <a:pt x="12160" y="31"/>
                </a:lnTo>
                <a:lnTo>
                  <a:pt x="12160" y="0"/>
                </a:lnTo>
                <a:lnTo>
                  <a:pt x="12318" y="0"/>
                </a:lnTo>
                <a:moveTo>
                  <a:pt x="12584" y="0"/>
                </a:moveTo>
                <a:lnTo>
                  <a:pt x="12584" y="31"/>
                </a:lnTo>
                <a:lnTo>
                  <a:pt x="12425" y="31"/>
                </a:lnTo>
                <a:lnTo>
                  <a:pt x="12425" y="0"/>
                </a:lnTo>
                <a:lnTo>
                  <a:pt x="12584" y="0"/>
                </a:lnTo>
                <a:moveTo>
                  <a:pt x="12849" y="0"/>
                </a:moveTo>
                <a:lnTo>
                  <a:pt x="12849" y="31"/>
                </a:lnTo>
                <a:lnTo>
                  <a:pt x="12690" y="31"/>
                </a:lnTo>
                <a:lnTo>
                  <a:pt x="12690" y="0"/>
                </a:lnTo>
                <a:lnTo>
                  <a:pt x="12849" y="0"/>
                </a:lnTo>
                <a:moveTo>
                  <a:pt x="13114" y="0"/>
                </a:moveTo>
                <a:lnTo>
                  <a:pt x="13114" y="31"/>
                </a:lnTo>
                <a:lnTo>
                  <a:pt x="12955" y="31"/>
                </a:lnTo>
                <a:lnTo>
                  <a:pt x="12955" y="0"/>
                </a:lnTo>
                <a:lnTo>
                  <a:pt x="13114" y="0"/>
                </a:lnTo>
                <a:moveTo>
                  <a:pt x="13379" y="0"/>
                </a:moveTo>
                <a:lnTo>
                  <a:pt x="13379" y="31"/>
                </a:lnTo>
                <a:lnTo>
                  <a:pt x="13220" y="31"/>
                </a:lnTo>
                <a:lnTo>
                  <a:pt x="13220" y="0"/>
                </a:lnTo>
                <a:lnTo>
                  <a:pt x="13379" y="0"/>
                </a:lnTo>
                <a:moveTo>
                  <a:pt x="13644" y="0"/>
                </a:moveTo>
                <a:lnTo>
                  <a:pt x="13644" y="31"/>
                </a:lnTo>
                <a:lnTo>
                  <a:pt x="13486" y="31"/>
                </a:lnTo>
                <a:lnTo>
                  <a:pt x="13486" y="0"/>
                </a:lnTo>
                <a:lnTo>
                  <a:pt x="13644" y="0"/>
                </a:lnTo>
                <a:moveTo>
                  <a:pt x="13910" y="0"/>
                </a:moveTo>
                <a:lnTo>
                  <a:pt x="13910" y="31"/>
                </a:lnTo>
                <a:lnTo>
                  <a:pt x="13751" y="31"/>
                </a:lnTo>
                <a:lnTo>
                  <a:pt x="13751" y="0"/>
                </a:lnTo>
                <a:lnTo>
                  <a:pt x="13910" y="0"/>
                </a:lnTo>
                <a:moveTo>
                  <a:pt x="14175" y="0"/>
                </a:moveTo>
                <a:lnTo>
                  <a:pt x="14175" y="31"/>
                </a:lnTo>
                <a:lnTo>
                  <a:pt x="14016" y="31"/>
                </a:lnTo>
                <a:lnTo>
                  <a:pt x="14016" y="0"/>
                </a:lnTo>
                <a:lnTo>
                  <a:pt x="14175" y="0"/>
                </a:lnTo>
                <a:moveTo>
                  <a:pt x="14301" y="0"/>
                </a:moveTo>
                <a:cubicBezTo>
                  <a:pt x="14343" y="0"/>
                  <a:pt x="14384" y="8"/>
                  <a:pt x="14423" y="24"/>
                </a:cubicBezTo>
                <a:cubicBezTo>
                  <a:pt x="14424" y="24"/>
                  <a:pt x="14425" y="25"/>
                  <a:pt x="14426" y="25"/>
                </a:cubicBezTo>
                <a:lnTo>
                  <a:pt x="14414" y="55"/>
                </a:lnTo>
                <a:cubicBezTo>
                  <a:pt x="14378" y="39"/>
                  <a:pt x="14340" y="31"/>
                  <a:pt x="14301" y="31"/>
                </a:cubicBezTo>
                <a:lnTo>
                  <a:pt x="14281" y="31"/>
                </a:lnTo>
                <a:lnTo>
                  <a:pt x="14281" y="0"/>
                </a:lnTo>
                <a:lnTo>
                  <a:pt x="14301" y="0"/>
                </a:lnTo>
                <a:moveTo>
                  <a:pt x="14526" y="94"/>
                </a:moveTo>
                <a:lnTo>
                  <a:pt x="14503" y="116"/>
                </a:lnTo>
                <a:cubicBezTo>
                  <a:pt x="14499" y="112"/>
                  <a:pt x="14494" y="107"/>
                  <a:pt x="14489" y="103"/>
                </a:cubicBezTo>
                <a:lnTo>
                  <a:pt x="14510" y="79"/>
                </a:lnTo>
                <a:cubicBezTo>
                  <a:pt x="14515" y="84"/>
                  <a:pt x="14520" y="89"/>
                  <a:pt x="14526" y="9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9" name=""/>
          <p:cNvSpPr/>
          <p:nvPr/>
        </p:nvSpPr>
        <p:spPr>
          <a:xfrm>
            <a:off x="433440" y="3606480"/>
            <a:ext cx="5229360" cy="41760"/>
          </a:xfrm>
          <a:custGeom>
            <a:avLst/>
            <a:gdLst/>
            <a:ahLst/>
            <a:rect l="0" t="0" r="r" b="b"/>
            <a:pathLst>
              <a:path w="14526" h="116">
                <a:moveTo>
                  <a:pt x="14526" y="22"/>
                </a:moveTo>
                <a:cubicBezTo>
                  <a:pt x="14519" y="28"/>
                  <a:pt x="14513" y="34"/>
                  <a:pt x="14507" y="39"/>
                </a:cubicBezTo>
                <a:lnTo>
                  <a:pt x="14486" y="15"/>
                </a:lnTo>
                <a:cubicBezTo>
                  <a:pt x="14492" y="10"/>
                  <a:pt x="14498" y="5"/>
                  <a:pt x="14503" y="0"/>
                </a:cubicBezTo>
                <a:lnTo>
                  <a:pt x="14526" y="22"/>
                </a:lnTo>
                <a:moveTo>
                  <a:pt x="14423" y="92"/>
                </a:moveTo>
                <a:cubicBezTo>
                  <a:pt x="14384" y="108"/>
                  <a:pt x="14343" y="116"/>
                  <a:pt x="14301" y="116"/>
                </a:cubicBezTo>
                <a:lnTo>
                  <a:pt x="14277" y="116"/>
                </a:lnTo>
                <a:lnTo>
                  <a:pt x="14277" y="84"/>
                </a:lnTo>
                <a:lnTo>
                  <a:pt x="14301" y="84"/>
                </a:lnTo>
                <a:cubicBezTo>
                  <a:pt x="14339" y="84"/>
                  <a:pt x="14376" y="77"/>
                  <a:pt x="14411" y="62"/>
                </a:cubicBezTo>
                <a:lnTo>
                  <a:pt x="14423" y="92"/>
                </a:lnTo>
                <a:moveTo>
                  <a:pt x="14012" y="116"/>
                </a:moveTo>
                <a:lnTo>
                  <a:pt x="14012" y="84"/>
                </a:lnTo>
                <a:lnTo>
                  <a:pt x="14171" y="84"/>
                </a:lnTo>
                <a:lnTo>
                  <a:pt x="14171" y="116"/>
                </a:lnTo>
                <a:lnTo>
                  <a:pt x="14012" y="116"/>
                </a:lnTo>
                <a:moveTo>
                  <a:pt x="13747" y="116"/>
                </a:moveTo>
                <a:lnTo>
                  <a:pt x="13747" y="84"/>
                </a:lnTo>
                <a:lnTo>
                  <a:pt x="13905" y="84"/>
                </a:lnTo>
                <a:lnTo>
                  <a:pt x="13905" y="116"/>
                </a:lnTo>
                <a:lnTo>
                  <a:pt x="13747" y="116"/>
                </a:lnTo>
                <a:moveTo>
                  <a:pt x="13481" y="116"/>
                </a:moveTo>
                <a:lnTo>
                  <a:pt x="13481" y="84"/>
                </a:lnTo>
                <a:lnTo>
                  <a:pt x="13640" y="84"/>
                </a:lnTo>
                <a:lnTo>
                  <a:pt x="13640" y="116"/>
                </a:lnTo>
                <a:lnTo>
                  <a:pt x="13481" y="116"/>
                </a:lnTo>
                <a:moveTo>
                  <a:pt x="13216" y="116"/>
                </a:moveTo>
                <a:lnTo>
                  <a:pt x="13216" y="84"/>
                </a:lnTo>
                <a:lnTo>
                  <a:pt x="13375" y="84"/>
                </a:lnTo>
                <a:lnTo>
                  <a:pt x="13375" y="116"/>
                </a:lnTo>
                <a:lnTo>
                  <a:pt x="13216" y="116"/>
                </a:lnTo>
                <a:moveTo>
                  <a:pt x="12951" y="116"/>
                </a:moveTo>
                <a:lnTo>
                  <a:pt x="12951" y="84"/>
                </a:lnTo>
                <a:lnTo>
                  <a:pt x="13110" y="84"/>
                </a:lnTo>
                <a:lnTo>
                  <a:pt x="13110" y="116"/>
                </a:lnTo>
                <a:lnTo>
                  <a:pt x="12951" y="116"/>
                </a:lnTo>
                <a:moveTo>
                  <a:pt x="12686" y="116"/>
                </a:moveTo>
                <a:lnTo>
                  <a:pt x="12686" y="84"/>
                </a:lnTo>
                <a:lnTo>
                  <a:pt x="12844" y="84"/>
                </a:lnTo>
                <a:lnTo>
                  <a:pt x="12844" y="116"/>
                </a:lnTo>
                <a:lnTo>
                  <a:pt x="12686" y="116"/>
                </a:lnTo>
                <a:moveTo>
                  <a:pt x="12421" y="116"/>
                </a:moveTo>
                <a:lnTo>
                  <a:pt x="12421" y="84"/>
                </a:lnTo>
                <a:lnTo>
                  <a:pt x="12579" y="84"/>
                </a:lnTo>
                <a:lnTo>
                  <a:pt x="12579" y="116"/>
                </a:lnTo>
                <a:lnTo>
                  <a:pt x="12421" y="116"/>
                </a:lnTo>
                <a:moveTo>
                  <a:pt x="12155" y="116"/>
                </a:moveTo>
                <a:lnTo>
                  <a:pt x="12155" y="84"/>
                </a:lnTo>
                <a:lnTo>
                  <a:pt x="12314" y="84"/>
                </a:lnTo>
                <a:lnTo>
                  <a:pt x="12314" y="116"/>
                </a:lnTo>
                <a:lnTo>
                  <a:pt x="12155" y="116"/>
                </a:lnTo>
                <a:moveTo>
                  <a:pt x="11890" y="116"/>
                </a:moveTo>
                <a:lnTo>
                  <a:pt x="11890" y="84"/>
                </a:lnTo>
                <a:lnTo>
                  <a:pt x="12049" y="84"/>
                </a:lnTo>
                <a:lnTo>
                  <a:pt x="12049" y="116"/>
                </a:lnTo>
                <a:lnTo>
                  <a:pt x="11890" y="116"/>
                </a:lnTo>
                <a:moveTo>
                  <a:pt x="11625" y="116"/>
                </a:moveTo>
                <a:lnTo>
                  <a:pt x="11625" y="84"/>
                </a:lnTo>
                <a:lnTo>
                  <a:pt x="11784" y="84"/>
                </a:lnTo>
                <a:lnTo>
                  <a:pt x="11784" y="116"/>
                </a:lnTo>
                <a:lnTo>
                  <a:pt x="11625" y="116"/>
                </a:lnTo>
                <a:moveTo>
                  <a:pt x="11360" y="116"/>
                </a:moveTo>
                <a:lnTo>
                  <a:pt x="11360" y="84"/>
                </a:lnTo>
                <a:lnTo>
                  <a:pt x="11518" y="84"/>
                </a:lnTo>
                <a:lnTo>
                  <a:pt x="11518" y="116"/>
                </a:lnTo>
                <a:lnTo>
                  <a:pt x="11360" y="116"/>
                </a:lnTo>
                <a:moveTo>
                  <a:pt x="11094" y="116"/>
                </a:moveTo>
                <a:lnTo>
                  <a:pt x="11094" y="84"/>
                </a:lnTo>
                <a:lnTo>
                  <a:pt x="11253" y="84"/>
                </a:lnTo>
                <a:lnTo>
                  <a:pt x="11253" y="116"/>
                </a:lnTo>
                <a:lnTo>
                  <a:pt x="11094" y="116"/>
                </a:lnTo>
                <a:moveTo>
                  <a:pt x="10829" y="116"/>
                </a:moveTo>
                <a:lnTo>
                  <a:pt x="10829" y="84"/>
                </a:lnTo>
                <a:lnTo>
                  <a:pt x="10988" y="84"/>
                </a:lnTo>
                <a:lnTo>
                  <a:pt x="10988" y="116"/>
                </a:lnTo>
                <a:lnTo>
                  <a:pt x="10829" y="116"/>
                </a:lnTo>
                <a:moveTo>
                  <a:pt x="10564" y="116"/>
                </a:moveTo>
                <a:lnTo>
                  <a:pt x="10564" y="84"/>
                </a:lnTo>
                <a:lnTo>
                  <a:pt x="10723" y="84"/>
                </a:lnTo>
                <a:lnTo>
                  <a:pt x="10723" y="116"/>
                </a:lnTo>
                <a:lnTo>
                  <a:pt x="10564" y="116"/>
                </a:lnTo>
                <a:moveTo>
                  <a:pt x="10299" y="116"/>
                </a:moveTo>
                <a:lnTo>
                  <a:pt x="10299" y="84"/>
                </a:lnTo>
                <a:lnTo>
                  <a:pt x="10458" y="84"/>
                </a:lnTo>
                <a:lnTo>
                  <a:pt x="10458" y="116"/>
                </a:lnTo>
                <a:lnTo>
                  <a:pt x="10299" y="116"/>
                </a:lnTo>
                <a:moveTo>
                  <a:pt x="10034" y="116"/>
                </a:moveTo>
                <a:lnTo>
                  <a:pt x="10034" y="84"/>
                </a:lnTo>
                <a:lnTo>
                  <a:pt x="10192" y="84"/>
                </a:lnTo>
                <a:lnTo>
                  <a:pt x="10192" y="116"/>
                </a:lnTo>
                <a:lnTo>
                  <a:pt x="10034" y="116"/>
                </a:lnTo>
                <a:moveTo>
                  <a:pt x="9768" y="116"/>
                </a:moveTo>
                <a:lnTo>
                  <a:pt x="9768" y="84"/>
                </a:lnTo>
                <a:lnTo>
                  <a:pt x="9927" y="84"/>
                </a:lnTo>
                <a:lnTo>
                  <a:pt x="9927" y="116"/>
                </a:lnTo>
                <a:lnTo>
                  <a:pt x="9768" y="116"/>
                </a:lnTo>
                <a:moveTo>
                  <a:pt x="9503" y="116"/>
                </a:moveTo>
                <a:lnTo>
                  <a:pt x="9503" y="84"/>
                </a:lnTo>
                <a:lnTo>
                  <a:pt x="9662" y="84"/>
                </a:lnTo>
                <a:lnTo>
                  <a:pt x="9662" y="116"/>
                </a:lnTo>
                <a:lnTo>
                  <a:pt x="9503" y="116"/>
                </a:lnTo>
                <a:moveTo>
                  <a:pt x="9238" y="116"/>
                </a:moveTo>
                <a:lnTo>
                  <a:pt x="9238" y="84"/>
                </a:lnTo>
                <a:lnTo>
                  <a:pt x="9397" y="84"/>
                </a:lnTo>
                <a:lnTo>
                  <a:pt x="9397" y="116"/>
                </a:lnTo>
                <a:lnTo>
                  <a:pt x="9238" y="116"/>
                </a:lnTo>
                <a:moveTo>
                  <a:pt x="8973" y="116"/>
                </a:moveTo>
                <a:lnTo>
                  <a:pt x="8973" y="84"/>
                </a:lnTo>
                <a:lnTo>
                  <a:pt x="9132" y="84"/>
                </a:lnTo>
                <a:lnTo>
                  <a:pt x="9132" y="116"/>
                </a:lnTo>
                <a:lnTo>
                  <a:pt x="8973" y="116"/>
                </a:lnTo>
                <a:moveTo>
                  <a:pt x="8708" y="116"/>
                </a:moveTo>
                <a:lnTo>
                  <a:pt x="8708" y="84"/>
                </a:lnTo>
                <a:lnTo>
                  <a:pt x="8866" y="84"/>
                </a:lnTo>
                <a:lnTo>
                  <a:pt x="8866" y="116"/>
                </a:lnTo>
                <a:lnTo>
                  <a:pt x="8708" y="116"/>
                </a:lnTo>
                <a:moveTo>
                  <a:pt x="8442" y="116"/>
                </a:moveTo>
                <a:lnTo>
                  <a:pt x="8442" y="84"/>
                </a:lnTo>
                <a:lnTo>
                  <a:pt x="8601" y="84"/>
                </a:lnTo>
                <a:lnTo>
                  <a:pt x="8601" y="116"/>
                </a:lnTo>
                <a:lnTo>
                  <a:pt x="8442" y="116"/>
                </a:lnTo>
                <a:moveTo>
                  <a:pt x="8177" y="116"/>
                </a:moveTo>
                <a:lnTo>
                  <a:pt x="8177" y="84"/>
                </a:lnTo>
                <a:lnTo>
                  <a:pt x="8336" y="84"/>
                </a:lnTo>
                <a:lnTo>
                  <a:pt x="8336" y="116"/>
                </a:lnTo>
                <a:lnTo>
                  <a:pt x="8177" y="116"/>
                </a:lnTo>
                <a:moveTo>
                  <a:pt x="7912" y="116"/>
                </a:moveTo>
                <a:lnTo>
                  <a:pt x="7912" y="84"/>
                </a:lnTo>
                <a:lnTo>
                  <a:pt x="8071" y="84"/>
                </a:lnTo>
                <a:lnTo>
                  <a:pt x="8071" y="116"/>
                </a:lnTo>
                <a:lnTo>
                  <a:pt x="7912" y="116"/>
                </a:lnTo>
                <a:moveTo>
                  <a:pt x="7647" y="116"/>
                </a:moveTo>
                <a:lnTo>
                  <a:pt x="7647" y="84"/>
                </a:lnTo>
                <a:lnTo>
                  <a:pt x="7806" y="84"/>
                </a:lnTo>
                <a:lnTo>
                  <a:pt x="7806" y="116"/>
                </a:lnTo>
                <a:lnTo>
                  <a:pt x="7647" y="116"/>
                </a:lnTo>
                <a:moveTo>
                  <a:pt x="7382" y="116"/>
                </a:moveTo>
                <a:lnTo>
                  <a:pt x="7382" y="84"/>
                </a:lnTo>
                <a:lnTo>
                  <a:pt x="7540" y="84"/>
                </a:lnTo>
                <a:lnTo>
                  <a:pt x="7540" y="116"/>
                </a:lnTo>
                <a:lnTo>
                  <a:pt x="7382" y="116"/>
                </a:lnTo>
                <a:moveTo>
                  <a:pt x="7116" y="116"/>
                </a:moveTo>
                <a:lnTo>
                  <a:pt x="7116" y="84"/>
                </a:lnTo>
                <a:lnTo>
                  <a:pt x="7275" y="84"/>
                </a:lnTo>
                <a:lnTo>
                  <a:pt x="7275" y="116"/>
                </a:lnTo>
                <a:lnTo>
                  <a:pt x="7116" y="116"/>
                </a:lnTo>
                <a:moveTo>
                  <a:pt x="6851" y="116"/>
                </a:moveTo>
                <a:lnTo>
                  <a:pt x="6851" y="84"/>
                </a:lnTo>
                <a:lnTo>
                  <a:pt x="7010" y="84"/>
                </a:lnTo>
                <a:lnTo>
                  <a:pt x="7010" y="116"/>
                </a:lnTo>
                <a:lnTo>
                  <a:pt x="6851" y="116"/>
                </a:lnTo>
                <a:moveTo>
                  <a:pt x="6586" y="116"/>
                </a:moveTo>
                <a:lnTo>
                  <a:pt x="6586" y="84"/>
                </a:lnTo>
                <a:lnTo>
                  <a:pt x="6745" y="84"/>
                </a:lnTo>
                <a:lnTo>
                  <a:pt x="6745" y="116"/>
                </a:lnTo>
                <a:lnTo>
                  <a:pt x="6586" y="116"/>
                </a:lnTo>
                <a:moveTo>
                  <a:pt x="6321" y="116"/>
                </a:moveTo>
                <a:lnTo>
                  <a:pt x="6321" y="84"/>
                </a:lnTo>
                <a:lnTo>
                  <a:pt x="6479" y="84"/>
                </a:lnTo>
                <a:lnTo>
                  <a:pt x="6479" y="116"/>
                </a:lnTo>
                <a:lnTo>
                  <a:pt x="6321" y="116"/>
                </a:lnTo>
                <a:moveTo>
                  <a:pt x="6055" y="116"/>
                </a:moveTo>
                <a:lnTo>
                  <a:pt x="6055" y="84"/>
                </a:lnTo>
                <a:lnTo>
                  <a:pt x="6214" y="84"/>
                </a:lnTo>
                <a:lnTo>
                  <a:pt x="6214" y="116"/>
                </a:lnTo>
                <a:lnTo>
                  <a:pt x="6055" y="116"/>
                </a:lnTo>
                <a:moveTo>
                  <a:pt x="5789" y="116"/>
                </a:moveTo>
                <a:lnTo>
                  <a:pt x="5789" y="84"/>
                </a:lnTo>
                <a:lnTo>
                  <a:pt x="5948" y="84"/>
                </a:lnTo>
                <a:lnTo>
                  <a:pt x="5948" y="116"/>
                </a:lnTo>
                <a:lnTo>
                  <a:pt x="5789" y="116"/>
                </a:lnTo>
                <a:moveTo>
                  <a:pt x="5524" y="116"/>
                </a:moveTo>
                <a:lnTo>
                  <a:pt x="5524" y="84"/>
                </a:lnTo>
                <a:lnTo>
                  <a:pt x="5683" y="84"/>
                </a:lnTo>
                <a:lnTo>
                  <a:pt x="5683" y="116"/>
                </a:lnTo>
                <a:lnTo>
                  <a:pt x="5524" y="116"/>
                </a:lnTo>
                <a:moveTo>
                  <a:pt x="5259" y="116"/>
                </a:moveTo>
                <a:lnTo>
                  <a:pt x="5259" y="84"/>
                </a:lnTo>
                <a:lnTo>
                  <a:pt x="5418" y="84"/>
                </a:lnTo>
                <a:lnTo>
                  <a:pt x="5418" y="116"/>
                </a:lnTo>
                <a:lnTo>
                  <a:pt x="5259" y="116"/>
                </a:lnTo>
                <a:moveTo>
                  <a:pt x="4994" y="116"/>
                </a:moveTo>
                <a:lnTo>
                  <a:pt x="4994" y="84"/>
                </a:lnTo>
                <a:lnTo>
                  <a:pt x="5152" y="84"/>
                </a:lnTo>
                <a:lnTo>
                  <a:pt x="5152" y="116"/>
                </a:lnTo>
                <a:lnTo>
                  <a:pt x="4994" y="116"/>
                </a:lnTo>
                <a:moveTo>
                  <a:pt x="4728" y="116"/>
                </a:moveTo>
                <a:lnTo>
                  <a:pt x="4728" y="84"/>
                </a:lnTo>
                <a:lnTo>
                  <a:pt x="4887" y="84"/>
                </a:lnTo>
                <a:lnTo>
                  <a:pt x="4887" y="116"/>
                </a:lnTo>
                <a:lnTo>
                  <a:pt x="4728" y="116"/>
                </a:lnTo>
                <a:moveTo>
                  <a:pt x="4463" y="116"/>
                </a:moveTo>
                <a:lnTo>
                  <a:pt x="4463" y="84"/>
                </a:lnTo>
                <a:lnTo>
                  <a:pt x="4622" y="84"/>
                </a:lnTo>
                <a:lnTo>
                  <a:pt x="4622" y="116"/>
                </a:lnTo>
                <a:lnTo>
                  <a:pt x="4463" y="116"/>
                </a:lnTo>
                <a:moveTo>
                  <a:pt x="4198" y="116"/>
                </a:moveTo>
                <a:lnTo>
                  <a:pt x="4198" y="84"/>
                </a:lnTo>
                <a:lnTo>
                  <a:pt x="4357" y="84"/>
                </a:lnTo>
                <a:lnTo>
                  <a:pt x="4357" y="116"/>
                </a:lnTo>
                <a:lnTo>
                  <a:pt x="4198" y="116"/>
                </a:lnTo>
                <a:moveTo>
                  <a:pt x="3933" y="116"/>
                </a:moveTo>
                <a:lnTo>
                  <a:pt x="3933" y="84"/>
                </a:lnTo>
                <a:lnTo>
                  <a:pt x="4092" y="84"/>
                </a:lnTo>
                <a:lnTo>
                  <a:pt x="4092" y="116"/>
                </a:lnTo>
                <a:lnTo>
                  <a:pt x="3933" y="116"/>
                </a:lnTo>
                <a:moveTo>
                  <a:pt x="3668" y="116"/>
                </a:moveTo>
                <a:lnTo>
                  <a:pt x="3668" y="84"/>
                </a:lnTo>
                <a:lnTo>
                  <a:pt x="3826" y="84"/>
                </a:lnTo>
                <a:lnTo>
                  <a:pt x="3826" y="116"/>
                </a:lnTo>
                <a:lnTo>
                  <a:pt x="3668" y="116"/>
                </a:lnTo>
                <a:moveTo>
                  <a:pt x="3402" y="116"/>
                </a:moveTo>
                <a:lnTo>
                  <a:pt x="3402" y="84"/>
                </a:lnTo>
                <a:lnTo>
                  <a:pt x="3561" y="84"/>
                </a:lnTo>
                <a:lnTo>
                  <a:pt x="3561" y="116"/>
                </a:lnTo>
                <a:lnTo>
                  <a:pt x="3402" y="116"/>
                </a:lnTo>
                <a:moveTo>
                  <a:pt x="3137" y="116"/>
                </a:moveTo>
                <a:lnTo>
                  <a:pt x="3137" y="84"/>
                </a:lnTo>
                <a:lnTo>
                  <a:pt x="3296" y="84"/>
                </a:lnTo>
                <a:lnTo>
                  <a:pt x="3296" y="116"/>
                </a:lnTo>
                <a:lnTo>
                  <a:pt x="3137" y="116"/>
                </a:lnTo>
                <a:moveTo>
                  <a:pt x="2872" y="116"/>
                </a:moveTo>
                <a:lnTo>
                  <a:pt x="2872" y="84"/>
                </a:lnTo>
                <a:lnTo>
                  <a:pt x="3031" y="84"/>
                </a:lnTo>
                <a:lnTo>
                  <a:pt x="3031" y="116"/>
                </a:lnTo>
                <a:lnTo>
                  <a:pt x="2872" y="116"/>
                </a:lnTo>
                <a:moveTo>
                  <a:pt x="2607" y="116"/>
                </a:moveTo>
                <a:lnTo>
                  <a:pt x="2607" y="84"/>
                </a:lnTo>
                <a:lnTo>
                  <a:pt x="2766" y="84"/>
                </a:lnTo>
                <a:lnTo>
                  <a:pt x="2766" y="116"/>
                </a:lnTo>
                <a:lnTo>
                  <a:pt x="2607" y="116"/>
                </a:lnTo>
                <a:moveTo>
                  <a:pt x="2342" y="116"/>
                </a:moveTo>
                <a:lnTo>
                  <a:pt x="2342" y="84"/>
                </a:lnTo>
                <a:lnTo>
                  <a:pt x="2500" y="84"/>
                </a:lnTo>
                <a:lnTo>
                  <a:pt x="2500" y="116"/>
                </a:lnTo>
                <a:lnTo>
                  <a:pt x="2342" y="116"/>
                </a:lnTo>
                <a:moveTo>
                  <a:pt x="2076" y="116"/>
                </a:moveTo>
                <a:lnTo>
                  <a:pt x="2076" y="84"/>
                </a:lnTo>
                <a:lnTo>
                  <a:pt x="2235" y="84"/>
                </a:lnTo>
                <a:lnTo>
                  <a:pt x="2235" y="116"/>
                </a:lnTo>
                <a:lnTo>
                  <a:pt x="2076" y="116"/>
                </a:lnTo>
                <a:moveTo>
                  <a:pt x="1811" y="116"/>
                </a:moveTo>
                <a:lnTo>
                  <a:pt x="1811" y="84"/>
                </a:lnTo>
                <a:lnTo>
                  <a:pt x="1970" y="84"/>
                </a:lnTo>
                <a:lnTo>
                  <a:pt x="1970" y="116"/>
                </a:lnTo>
                <a:lnTo>
                  <a:pt x="1811" y="116"/>
                </a:lnTo>
                <a:moveTo>
                  <a:pt x="1546" y="116"/>
                </a:moveTo>
                <a:lnTo>
                  <a:pt x="1546" y="84"/>
                </a:lnTo>
                <a:lnTo>
                  <a:pt x="1705" y="84"/>
                </a:lnTo>
                <a:lnTo>
                  <a:pt x="1705" y="116"/>
                </a:lnTo>
                <a:lnTo>
                  <a:pt x="1546" y="116"/>
                </a:lnTo>
                <a:moveTo>
                  <a:pt x="1281" y="116"/>
                </a:moveTo>
                <a:lnTo>
                  <a:pt x="1281" y="84"/>
                </a:lnTo>
                <a:lnTo>
                  <a:pt x="1440" y="84"/>
                </a:lnTo>
                <a:lnTo>
                  <a:pt x="1440" y="116"/>
                </a:lnTo>
                <a:lnTo>
                  <a:pt x="1281" y="116"/>
                </a:lnTo>
                <a:moveTo>
                  <a:pt x="1016" y="116"/>
                </a:moveTo>
                <a:lnTo>
                  <a:pt x="1016" y="84"/>
                </a:lnTo>
                <a:lnTo>
                  <a:pt x="1174" y="84"/>
                </a:lnTo>
                <a:lnTo>
                  <a:pt x="1174" y="116"/>
                </a:lnTo>
                <a:lnTo>
                  <a:pt x="1016" y="116"/>
                </a:lnTo>
                <a:moveTo>
                  <a:pt x="750" y="116"/>
                </a:moveTo>
                <a:lnTo>
                  <a:pt x="750" y="84"/>
                </a:lnTo>
                <a:lnTo>
                  <a:pt x="909" y="84"/>
                </a:lnTo>
                <a:lnTo>
                  <a:pt x="909" y="116"/>
                </a:lnTo>
                <a:lnTo>
                  <a:pt x="750" y="116"/>
                </a:lnTo>
                <a:moveTo>
                  <a:pt x="485" y="116"/>
                </a:moveTo>
                <a:lnTo>
                  <a:pt x="485" y="84"/>
                </a:lnTo>
                <a:lnTo>
                  <a:pt x="644" y="84"/>
                </a:lnTo>
                <a:lnTo>
                  <a:pt x="644" y="116"/>
                </a:lnTo>
                <a:lnTo>
                  <a:pt x="485" y="116"/>
                </a:lnTo>
                <a:moveTo>
                  <a:pt x="224" y="116"/>
                </a:moveTo>
                <a:cubicBezTo>
                  <a:pt x="223" y="116"/>
                  <a:pt x="222" y="116"/>
                  <a:pt x="220" y="116"/>
                </a:cubicBezTo>
                <a:lnTo>
                  <a:pt x="221" y="84"/>
                </a:lnTo>
                <a:cubicBezTo>
                  <a:pt x="222" y="84"/>
                  <a:pt x="223" y="84"/>
                  <a:pt x="224" y="84"/>
                </a:cubicBezTo>
                <a:lnTo>
                  <a:pt x="379" y="84"/>
                </a:lnTo>
                <a:lnTo>
                  <a:pt x="379" y="116"/>
                </a:lnTo>
                <a:lnTo>
                  <a:pt x="224" y="116"/>
                </a:lnTo>
                <a:moveTo>
                  <a:pt x="103" y="92"/>
                </a:moveTo>
                <a:cubicBezTo>
                  <a:pt x="64" y="76"/>
                  <a:pt x="30" y="53"/>
                  <a:pt x="0" y="22"/>
                </a:cubicBezTo>
                <a:lnTo>
                  <a:pt x="22" y="0"/>
                </a:lnTo>
                <a:cubicBezTo>
                  <a:pt x="54" y="31"/>
                  <a:pt x="91" y="55"/>
                  <a:pt x="134" y="70"/>
                </a:cubicBezTo>
                <a:lnTo>
                  <a:pt x="124" y="100"/>
                </a:lnTo>
                <a:cubicBezTo>
                  <a:pt x="117" y="97"/>
                  <a:pt x="110" y="95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0" name=""/>
          <p:cNvSpPr/>
          <p:nvPr/>
        </p:nvSpPr>
        <p:spPr>
          <a:xfrm>
            <a:off x="5654160" y="2843280"/>
            <a:ext cx="42120" cy="771480"/>
          </a:xfrm>
          <a:custGeom>
            <a:avLst/>
            <a:gdLst/>
            <a:ahLst/>
            <a:rect l="0" t="0" r="r" b="b"/>
            <a:pathLst>
              <a:path w="117" h="2143">
                <a:moveTo>
                  <a:pt x="23" y="0"/>
                </a:moveTo>
                <a:cubicBezTo>
                  <a:pt x="52" y="29"/>
                  <a:pt x="75" y="64"/>
                  <a:pt x="91" y="103"/>
                </a:cubicBezTo>
                <a:cubicBezTo>
                  <a:pt x="92" y="103"/>
                  <a:pt x="92" y="104"/>
                  <a:pt x="92" y="104"/>
                </a:cubicBezTo>
                <a:lnTo>
                  <a:pt x="63" y="116"/>
                </a:lnTo>
                <a:cubicBezTo>
                  <a:pt x="48" y="80"/>
                  <a:pt x="27" y="49"/>
                  <a:pt x="0" y="22"/>
                </a:cubicBezTo>
                <a:lnTo>
                  <a:pt x="23" y="0"/>
                </a:lnTo>
                <a:moveTo>
                  <a:pt x="117" y="224"/>
                </a:moveTo>
                <a:lnTo>
                  <a:pt x="117" y="357"/>
                </a:lnTo>
                <a:lnTo>
                  <a:pt x="84" y="357"/>
                </a:lnTo>
                <a:lnTo>
                  <a:pt x="84" y="224"/>
                </a:lnTo>
                <a:cubicBezTo>
                  <a:pt x="84" y="217"/>
                  <a:pt x="84" y="210"/>
                  <a:pt x="83" y="203"/>
                </a:cubicBezTo>
                <a:lnTo>
                  <a:pt x="116" y="201"/>
                </a:lnTo>
                <a:cubicBezTo>
                  <a:pt x="116" y="209"/>
                  <a:pt x="117" y="216"/>
                  <a:pt x="117" y="224"/>
                </a:cubicBezTo>
                <a:moveTo>
                  <a:pt x="117" y="622"/>
                </a:moveTo>
                <a:lnTo>
                  <a:pt x="84" y="622"/>
                </a:lnTo>
                <a:lnTo>
                  <a:pt x="84" y="463"/>
                </a:lnTo>
                <a:lnTo>
                  <a:pt x="117" y="463"/>
                </a:lnTo>
                <a:lnTo>
                  <a:pt x="117" y="622"/>
                </a:lnTo>
                <a:moveTo>
                  <a:pt x="117" y="887"/>
                </a:moveTo>
                <a:lnTo>
                  <a:pt x="84" y="887"/>
                </a:lnTo>
                <a:lnTo>
                  <a:pt x="84" y="728"/>
                </a:lnTo>
                <a:lnTo>
                  <a:pt x="117" y="728"/>
                </a:lnTo>
                <a:lnTo>
                  <a:pt x="117" y="887"/>
                </a:lnTo>
                <a:moveTo>
                  <a:pt x="117" y="1152"/>
                </a:moveTo>
                <a:lnTo>
                  <a:pt x="84" y="1152"/>
                </a:lnTo>
                <a:lnTo>
                  <a:pt x="84" y="994"/>
                </a:lnTo>
                <a:lnTo>
                  <a:pt x="117" y="994"/>
                </a:lnTo>
                <a:lnTo>
                  <a:pt x="117" y="1152"/>
                </a:lnTo>
                <a:moveTo>
                  <a:pt x="117" y="1418"/>
                </a:moveTo>
                <a:lnTo>
                  <a:pt x="84" y="1418"/>
                </a:lnTo>
                <a:lnTo>
                  <a:pt x="84" y="1259"/>
                </a:lnTo>
                <a:lnTo>
                  <a:pt x="117" y="1259"/>
                </a:lnTo>
                <a:lnTo>
                  <a:pt x="117" y="1418"/>
                </a:lnTo>
                <a:moveTo>
                  <a:pt x="117" y="1683"/>
                </a:moveTo>
                <a:lnTo>
                  <a:pt x="84" y="1683"/>
                </a:lnTo>
                <a:lnTo>
                  <a:pt x="84" y="1524"/>
                </a:lnTo>
                <a:lnTo>
                  <a:pt x="117" y="1524"/>
                </a:lnTo>
                <a:lnTo>
                  <a:pt x="117" y="1683"/>
                </a:lnTo>
                <a:moveTo>
                  <a:pt x="117" y="1919"/>
                </a:moveTo>
                <a:cubicBezTo>
                  <a:pt x="117" y="1928"/>
                  <a:pt x="116" y="1937"/>
                  <a:pt x="115" y="1946"/>
                </a:cubicBezTo>
                <a:lnTo>
                  <a:pt x="83" y="1943"/>
                </a:lnTo>
                <a:cubicBezTo>
                  <a:pt x="83" y="1935"/>
                  <a:pt x="84" y="1927"/>
                  <a:pt x="84" y="1919"/>
                </a:cubicBezTo>
                <a:lnTo>
                  <a:pt x="84" y="1790"/>
                </a:lnTo>
                <a:lnTo>
                  <a:pt x="117" y="1790"/>
                </a:lnTo>
                <a:lnTo>
                  <a:pt x="117" y="1919"/>
                </a:lnTo>
                <a:moveTo>
                  <a:pt x="23" y="2143"/>
                </a:moveTo>
                <a:lnTo>
                  <a:pt x="0" y="2121"/>
                </a:lnTo>
                <a:cubicBezTo>
                  <a:pt x="26" y="2095"/>
                  <a:pt x="47" y="2064"/>
                  <a:pt x="61" y="2030"/>
                </a:cubicBezTo>
                <a:lnTo>
                  <a:pt x="91" y="2042"/>
                </a:lnTo>
                <a:cubicBezTo>
                  <a:pt x="74" y="2080"/>
                  <a:pt x="52" y="2114"/>
                  <a:pt x="23" y="2143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1" name=""/>
          <p:cNvSpPr/>
          <p:nvPr/>
        </p:nvSpPr>
        <p:spPr>
          <a:xfrm>
            <a:off x="399960" y="2843280"/>
            <a:ext cx="41760" cy="771480"/>
          </a:xfrm>
          <a:custGeom>
            <a:avLst/>
            <a:gdLst/>
            <a:ahLst/>
            <a:rect l="0" t="0" r="r" b="b"/>
            <a:pathLst>
              <a:path w="116" h="2143">
                <a:moveTo>
                  <a:pt x="93" y="2143"/>
                </a:moveTo>
                <a:cubicBezTo>
                  <a:pt x="92" y="2143"/>
                  <a:pt x="92" y="2143"/>
                  <a:pt x="92" y="2142"/>
                </a:cubicBezTo>
                <a:lnTo>
                  <a:pt x="116" y="2120"/>
                </a:lnTo>
                <a:lnTo>
                  <a:pt x="116" y="2121"/>
                </a:lnTo>
                <a:lnTo>
                  <a:pt x="93" y="2143"/>
                </a:lnTo>
                <a:moveTo>
                  <a:pt x="24" y="2040"/>
                </a:moveTo>
                <a:cubicBezTo>
                  <a:pt x="8" y="2002"/>
                  <a:pt x="0" y="1962"/>
                  <a:pt x="0" y="1920"/>
                </a:cubicBezTo>
                <a:lnTo>
                  <a:pt x="32" y="1920"/>
                </a:lnTo>
                <a:cubicBezTo>
                  <a:pt x="32" y="1965"/>
                  <a:pt x="42" y="2008"/>
                  <a:pt x="62" y="2048"/>
                </a:cubicBezTo>
                <a:lnTo>
                  <a:pt x="34" y="2062"/>
                </a:lnTo>
                <a:cubicBezTo>
                  <a:pt x="30" y="2055"/>
                  <a:pt x="27" y="2048"/>
                  <a:pt x="24" y="2040"/>
                </a:cubicBezTo>
                <a:moveTo>
                  <a:pt x="0" y="1654"/>
                </a:moveTo>
                <a:lnTo>
                  <a:pt x="31" y="1654"/>
                </a:lnTo>
                <a:lnTo>
                  <a:pt x="31" y="1814"/>
                </a:lnTo>
                <a:lnTo>
                  <a:pt x="0" y="1814"/>
                </a:lnTo>
                <a:lnTo>
                  <a:pt x="0" y="1654"/>
                </a:lnTo>
                <a:moveTo>
                  <a:pt x="0" y="1389"/>
                </a:moveTo>
                <a:lnTo>
                  <a:pt x="31" y="1389"/>
                </a:lnTo>
                <a:lnTo>
                  <a:pt x="31" y="1548"/>
                </a:lnTo>
                <a:lnTo>
                  <a:pt x="0" y="1548"/>
                </a:lnTo>
                <a:lnTo>
                  <a:pt x="0" y="1389"/>
                </a:lnTo>
                <a:moveTo>
                  <a:pt x="0" y="1124"/>
                </a:moveTo>
                <a:lnTo>
                  <a:pt x="31" y="1124"/>
                </a:lnTo>
                <a:lnTo>
                  <a:pt x="31" y="1283"/>
                </a:lnTo>
                <a:lnTo>
                  <a:pt x="0" y="1283"/>
                </a:lnTo>
                <a:lnTo>
                  <a:pt x="0" y="1124"/>
                </a:lnTo>
                <a:moveTo>
                  <a:pt x="0" y="859"/>
                </a:moveTo>
                <a:lnTo>
                  <a:pt x="31" y="859"/>
                </a:lnTo>
                <a:lnTo>
                  <a:pt x="31" y="1018"/>
                </a:lnTo>
                <a:lnTo>
                  <a:pt x="0" y="1018"/>
                </a:lnTo>
                <a:lnTo>
                  <a:pt x="0" y="859"/>
                </a:lnTo>
                <a:moveTo>
                  <a:pt x="0" y="594"/>
                </a:moveTo>
                <a:lnTo>
                  <a:pt x="31" y="594"/>
                </a:lnTo>
                <a:lnTo>
                  <a:pt x="31" y="752"/>
                </a:lnTo>
                <a:lnTo>
                  <a:pt x="0" y="752"/>
                </a:lnTo>
                <a:lnTo>
                  <a:pt x="0" y="594"/>
                </a:lnTo>
                <a:moveTo>
                  <a:pt x="0" y="328"/>
                </a:moveTo>
                <a:lnTo>
                  <a:pt x="31" y="328"/>
                </a:lnTo>
                <a:lnTo>
                  <a:pt x="31" y="487"/>
                </a:lnTo>
                <a:lnTo>
                  <a:pt x="0" y="487"/>
                </a:lnTo>
                <a:lnTo>
                  <a:pt x="0" y="328"/>
                </a:lnTo>
                <a:moveTo>
                  <a:pt x="24" y="103"/>
                </a:moveTo>
                <a:cubicBezTo>
                  <a:pt x="27" y="95"/>
                  <a:pt x="30" y="88"/>
                  <a:pt x="34" y="81"/>
                </a:cubicBezTo>
                <a:lnTo>
                  <a:pt x="62" y="95"/>
                </a:lnTo>
                <a:cubicBezTo>
                  <a:pt x="42" y="135"/>
                  <a:pt x="32" y="177"/>
                  <a:pt x="32" y="222"/>
                </a:cubicBezTo>
                <a:lnTo>
                  <a:pt x="0" y="222"/>
                </a:lnTo>
                <a:cubicBezTo>
                  <a:pt x="0" y="181"/>
                  <a:pt x="8" y="141"/>
                  <a:pt x="24" y="103"/>
                </a:cubicBezTo>
                <a:moveTo>
                  <a:pt x="93" y="0"/>
                </a:moveTo>
                <a:lnTo>
                  <a:pt x="116" y="22"/>
                </a:lnTo>
                <a:lnTo>
                  <a:pt x="116" y="23"/>
                </a:lnTo>
                <a:lnTo>
                  <a:pt x="92" y="0"/>
                </a:lnTo>
                <a:lnTo>
                  <a:pt x="93" y="0"/>
                </a:ln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2" name=""/>
          <p:cNvSpPr txBox="1"/>
          <p:nvPr/>
        </p:nvSpPr>
        <p:spPr>
          <a:xfrm>
            <a:off x="2873880" y="2398320"/>
            <a:ext cx="4150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유휴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3" name=""/>
          <p:cNvSpPr txBox="1"/>
          <p:nvPr/>
        </p:nvSpPr>
        <p:spPr>
          <a:xfrm>
            <a:off x="2375280" y="3078720"/>
            <a:ext cx="112356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확인 쿼리 없음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4" name=""/>
          <p:cNvSpPr txBox="1"/>
          <p:nvPr/>
        </p:nvSpPr>
        <p:spPr>
          <a:xfrm>
            <a:off x="5852160" y="290844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5" name=""/>
          <p:cNvSpPr/>
          <p:nvPr/>
        </p:nvSpPr>
        <p:spPr>
          <a:xfrm>
            <a:off x="6324480" y="2790720"/>
            <a:ext cx="5334120" cy="838440"/>
          </a:xfrm>
          <a:custGeom>
            <a:avLst/>
            <a:gdLst/>
            <a:ahLst/>
            <a:rect l="0" t="0" r="r" b="b"/>
            <a:pathLst>
              <a:path w="14817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8"/>
                </a:cubicBezTo>
                <a:cubicBezTo>
                  <a:pt x="37" y="206"/>
                  <a:pt x="49" y="185"/>
                  <a:pt x="62" y="164"/>
                </a:cubicBezTo>
                <a:cubicBezTo>
                  <a:pt x="76" y="144"/>
                  <a:pt x="91" y="125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9"/>
                  <a:pt x="206" y="37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14447" y="0"/>
                </a:lnTo>
                <a:cubicBezTo>
                  <a:pt x="14471" y="0"/>
                  <a:pt x="14495" y="2"/>
                  <a:pt x="14519" y="7"/>
                </a:cubicBezTo>
                <a:cubicBezTo>
                  <a:pt x="14543" y="12"/>
                  <a:pt x="14566" y="19"/>
                  <a:pt x="14589" y="28"/>
                </a:cubicBezTo>
                <a:cubicBezTo>
                  <a:pt x="14611" y="37"/>
                  <a:pt x="14633" y="49"/>
                  <a:pt x="14653" y="62"/>
                </a:cubicBezTo>
                <a:cubicBezTo>
                  <a:pt x="14673" y="76"/>
                  <a:pt x="14692" y="91"/>
                  <a:pt x="14709" y="108"/>
                </a:cubicBezTo>
                <a:cubicBezTo>
                  <a:pt x="14726" y="125"/>
                  <a:pt x="14742" y="144"/>
                  <a:pt x="14755" y="164"/>
                </a:cubicBezTo>
                <a:cubicBezTo>
                  <a:pt x="14769" y="185"/>
                  <a:pt x="14780" y="206"/>
                  <a:pt x="14789" y="228"/>
                </a:cubicBezTo>
                <a:cubicBezTo>
                  <a:pt x="14799" y="251"/>
                  <a:pt x="14806" y="274"/>
                  <a:pt x="14810" y="298"/>
                </a:cubicBezTo>
                <a:cubicBezTo>
                  <a:pt x="14815" y="322"/>
                  <a:pt x="14817" y="346"/>
                  <a:pt x="14817" y="370"/>
                </a:cubicBezTo>
                <a:lnTo>
                  <a:pt x="14817" y="1959"/>
                </a:lnTo>
                <a:cubicBezTo>
                  <a:pt x="14817" y="1983"/>
                  <a:pt x="14815" y="2007"/>
                  <a:pt x="14810" y="2031"/>
                </a:cubicBezTo>
                <a:cubicBezTo>
                  <a:pt x="14806" y="2055"/>
                  <a:pt x="14799" y="2078"/>
                  <a:pt x="14789" y="2100"/>
                </a:cubicBezTo>
                <a:cubicBezTo>
                  <a:pt x="14780" y="2123"/>
                  <a:pt x="14769" y="2144"/>
                  <a:pt x="14755" y="2165"/>
                </a:cubicBezTo>
                <a:cubicBezTo>
                  <a:pt x="14742" y="2185"/>
                  <a:pt x="14726" y="2203"/>
                  <a:pt x="14709" y="2221"/>
                </a:cubicBezTo>
                <a:cubicBezTo>
                  <a:pt x="14692" y="2238"/>
                  <a:pt x="14673" y="2253"/>
                  <a:pt x="14653" y="2267"/>
                </a:cubicBezTo>
                <a:cubicBezTo>
                  <a:pt x="14633" y="2280"/>
                  <a:pt x="14611" y="2292"/>
                  <a:pt x="14589" y="2301"/>
                </a:cubicBezTo>
                <a:cubicBezTo>
                  <a:pt x="14566" y="2310"/>
                  <a:pt x="14543" y="2317"/>
                  <a:pt x="14519" y="2322"/>
                </a:cubicBezTo>
                <a:cubicBezTo>
                  <a:pt x="14495" y="2327"/>
                  <a:pt x="14471" y="2329"/>
                  <a:pt x="14447" y="2329"/>
                </a:cubicBezTo>
                <a:lnTo>
                  <a:pt x="370" y="2329"/>
                </a:lnTo>
                <a:cubicBezTo>
                  <a:pt x="346" y="2329"/>
                  <a:pt x="322" y="2327"/>
                  <a:pt x="298" y="2322"/>
                </a:cubicBezTo>
                <a:cubicBezTo>
                  <a:pt x="274" y="2317"/>
                  <a:pt x="251" y="2310"/>
                  <a:pt x="228" y="2301"/>
                </a:cubicBezTo>
                <a:cubicBezTo>
                  <a:pt x="206" y="2292"/>
                  <a:pt x="185" y="2280"/>
                  <a:pt x="164" y="2267"/>
                </a:cubicBezTo>
                <a:cubicBezTo>
                  <a:pt x="144" y="2253"/>
                  <a:pt x="126" y="2238"/>
                  <a:pt x="108" y="2221"/>
                </a:cubicBezTo>
                <a:cubicBezTo>
                  <a:pt x="91" y="2203"/>
                  <a:pt x="76" y="2185"/>
                  <a:pt x="62" y="2164"/>
                </a:cubicBezTo>
                <a:cubicBezTo>
                  <a:pt x="49" y="2144"/>
                  <a:pt x="37" y="2123"/>
                  <a:pt x="28" y="2100"/>
                </a:cubicBezTo>
                <a:cubicBezTo>
                  <a:pt x="19" y="2078"/>
                  <a:pt x="12" y="2055"/>
                  <a:pt x="7" y="2031"/>
                </a:cubicBezTo>
                <a:cubicBezTo>
                  <a:pt x="2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6" name=""/>
          <p:cNvSpPr txBox="1"/>
          <p:nvPr/>
        </p:nvSpPr>
        <p:spPr>
          <a:xfrm>
            <a:off x="8613720" y="2398320"/>
            <a:ext cx="8989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다음 요청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7" name=""/>
          <p:cNvSpPr txBox="1"/>
          <p:nvPr/>
        </p:nvSpPr>
        <p:spPr>
          <a:xfrm>
            <a:off x="8150400" y="3060000"/>
            <a:ext cx="145044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10</a:t>
            </a:r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초 확인 후 수렴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8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9" name=""/>
          <p:cNvSpPr/>
          <p:nvPr/>
        </p:nvSpPr>
        <p:spPr>
          <a:xfrm>
            <a:off x="419040" y="42861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2"/>
                </a:cubicBezTo>
                <a:cubicBezTo>
                  <a:pt x="41" y="22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2"/>
                  <a:pt x="180" y="32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0" name=""/>
          <p:cNvSpPr txBox="1"/>
          <p:nvPr/>
        </p:nvSpPr>
        <p:spPr>
          <a:xfrm>
            <a:off x="628560" y="4188960"/>
            <a:ext cx="62071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별도 폴링이나 배치가 돌지 않아 불필요한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조회가 없다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1" name=""/>
          <p:cNvSpPr/>
          <p:nvPr/>
        </p:nvSpPr>
        <p:spPr>
          <a:xfrm>
            <a:off x="419040" y="4790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2" name=""/>
          <p:cNvSpPr txBox="1"/>
          <p:nvPr/>
        </p:nvSpPr>
        <p:spPr>
          <a:xfrm>
            <a:off x="628560" y="4694040"/>
            <a:ext cx="887580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각 인스턴스는 자신에게 다음 요청이 들어오는 시점에 맞춰 최신 설정으로 수렴한다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06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7" name=""/>
          <p:cNvSpPr txBox="1"/>
          <p:nvPr/>
        </p:nvSpPr>
        <p:spPr>
          <a:xfrm>
            <a:off x="914400" y="2778840"/>
            <a:ext cx="499284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4.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다중 요청이 들어올 때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8" name=""/>
          <p:cNvSpPr txBox="1"/>
          <p:nvPr/>
        </p:nvSpPr>
        <p:spPr>
          <a:xfrm>
            <a:off x="914400" y="3751560"/>
            <a:ext cx="604476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요청이 한 번에 몰리거나 서버가 여러 대라면 달라진다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12" name=""/>
          <p:cNvSpPr txBox="1"/>
          <p:nvPr/>
        </p:nvSpPr>
        <p:spPr>
          <a:xfrm>
            <a:off x="380880" y="344520"/>
            <a:ext cx="695520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같은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worker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프로세스에 몰리면 하나만 확인한다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3" name=""/>
          <p:cNvSpPr/>
          <p:nvPr/>
        </p:nvSpPr>
        <p:spPr>
          <a:xfrm>
            <a:off x="433440" y="2562120"/>
            <a:ext cx="3257640" cy="41760"/>
          </a:xfrm>
          <a:custGeom>
            <a:avLst/>
            <a:gdLst/>
            <a:ahLst/>
            <a:rect l="0" t="0" r="r" b="b"/>
            <a:pathLst>
              <a:path w="9049" h="116">
                <a:moveTo>
                  <a:pt x="103" y="24"/>
                </a:moveTo>
                <a:cubicBezTo>
                  <a:pt x="110" y="21"/>
                  <a:pt x="118" y="18"/>
                  <a:pt x="125" y="16"/>
                </a:cubicBezTo>
                <a:lnTo>
                  <a:pt x="135" y="46"/>
                </a:lnTo>
                <a:cubicBezTo>
                  <a:pt x="92" y="60"/>
                  <a:pt x="54" y="84"/>
                  <a:pt x="22" y="116"/>
                </a:cubicBezTo>
                <a:lnTo>
                  <a:pt x="0" y="94"/>
                </a:lnTo>
                <a:cubicBezTo>
                  <a:pt x="30" y="63"/>
                  <a:pt x="64" y="40"/>
                  <a:pt x="103" y="24"/>
                </a:cubicBezTo>
                <a:moveTo>
                  <a:pt x="224" y="0"/>
                </a:moveTo>
                <a:lnTo>
                  <a:pt x="383" y="0"/>
                </a:lnTo>
                <a:lnTo>
                  <a:pt x="383" y="32"/>
                </a:lnTo>
                <a:lnTo>
                  <a:pt x="224" y="32"/>
                </a:lnTo>
                <a:cubicBezTo>
                  <a:pt x="223" y="32"/>
                  <a:pt x="222" y="32"/>
                  <a:pt x="221" y="32"/>
                </a:cubicBezTo>
                <a:lnTo>
                  <a:pt x="221" y="0"/>
                </a:lnTo>
                <a:cubicBezTo>
                  <a:pt x="222" y="0"/>
                  <a:pt x="223" y="0"/>
                  <a:pt x="224" y="0"/>
                </a:cubicBezTo>
                <a:moveTo>
                  <a:pt x="647" y="0"/>
                </a:moveTo>
                <a:lnTo>
                  <a:pt x="647" y="32"/>
                </a:lnTo>
                <a:lnTo>
                  <a:pt x="489" y="32"/>
                </a:lnTo>
                <a:lnTo>
                  <a:pt x="489" y="0"/>
                </a:lnTo>
                <a:lnTo>
                  <a:pt x="647" y="0"/>
                </a:lnTo>
                <a:moveTo>
                  <a:pt x="912" y="0"/>
                </a:moveTo>
                <a:lnTo>
                  <a:pt x="912" y="32"/>
                </a:lnTo>
                <a:lnTo>
                  <a:pt x="753" y="32"/>
                </a:lnTo>
                <a:lnTo>
                  <a:pt x="753" y="0"/>
                </a:lnTo>
                <a:lnTo>
                  <a:pt x="912" y="0"/>
                </a:lnTo>
                <a:moveTo>
                  <a:pt x="1176" y="0"/>
                </a:moveTo>
                <a:lnTo>
                  <a:pt x="1176" y="32"/>
                </a:lnTo>
                <a:lnTo>
                  <a:pt x="1017" y="32"/>
                </a:lnTo>
                <a:lnTo>
                  <a:pt x="1017" y="0"/>
                </a:lnTo>
                <a:lnTo>
                  <a:pt x="1176" y="0"/>
                </a:lnTo>
                <a:moveTo>
                  <a:pt x="1440" y="0"/>
                </a:moveTo>
                <a:lnTo>
                  <a:pt x="1440" y="32"/>
                </a:lnTo>
                <a:lnTo>
                  <a:pt x="1281" y="32"/>
                </a:lnTo>
                <a:lnTo>
                  <a:pt x="1281" y="0"/>
                </a:lnTo>
                <a:lnTo>
                  <a:pt x="1440" y="0"/>
                </a:lnTo>
                <a:moveTo>
                  <a:pt x="1704" y="0"/>
                </a:moveTo>
                <a:lnTo>
                  <a:pt x="1704" y="32"/>
                </a:lnTo>
                <a:lnTo>
                  <a:pt x="1546" y="32"/>
                </a:lnTo>
                <a:lnTo>
                  <a:pt x="1546" y="0"/>
                </a:lnTo>
                <a:lnTo>
                  <a:pt x="1704" y="0"/>
                </a:lnTo>
                <a:moveTo>
                  <a:pt x="1969" y="0"/>
                </a:moveTo>
                <a:lnTo>
                  <a:pt x="1969" y="32"/>
                </a:lnTo>
                <a:lnTo>
                  <a:pt x="1810" y="32"/>
                </a:lnTo>
                <a:lnTo>
                  <a:pt x="1810" y="0"/>
                </a:lnTo>
                <a:lnTo>
                  <a:pt x="1969" y="0"/>
                </a:lnTo>
                <a:moveTo>
                  <a:pt x="2233" y="0"/>
                </a:moveTo>
                <a:lnTo>
                  <a:pt x="2233" y="32"/>
                </a:lnTo>
                <a:lnTo>
                  <a:pt x="2074" y="32"/>
                </a:lnTo>
                <a:lnTo>
                  <a:pt x="2074" y="0"/>
                </a:lnTo>
                <a:lnTo>
                  <a:pt x="2233" y="0"/>
                </a:lnTo>
                <a:moveTo>
                  <a:pt x="2497" y="0"/>
                </a:moveTo>
                <a:lnTo>
                  <a:pt x="2497" y="32"/>
                </a:lnTo>
                <a:lnTo>
                  <a:pt x="2338" y="32"/>
                </a:lnTo>
                <a:lnTo>
                  <a:pt x="2338" y="0"/>
                </a:lnTo>
                <a:lnTo>
                  <a:pt x="2497" y="0"/>
                </a:lnTo>
                <a:moveTo>
                  <a:pt x="2761" y="0"/>
                </a:moveTo>
                <a:lnTo>
                  <a:pt x="2761" y="32"/>
                </a:lnTo>
                <a:lnTo>
                  <a:pt x="2603" y="32"/>
                </a:lnTo>
                <a:lnTo>
                  <a:pt x="2603" y="0"/>
                </a:lnTo>
                <a:lnTo>
                  <a:pt x="2761" y="0"/>
                </a:lnTo>
                <a:moveTo>
                  <a:pt x="3026" y="0"/>
                </a:moveTo>
                <a:lnTo>
                  <a:pt x="3026" y="32"/>
                </a:lnTo>
                <a:lnTo>
                  <a:pt x="2867" y="32"/>
                </a:lnTo>
                <a:lnTo>
                  <a:pt x="2867" y="0"/>
                </a:lnTo>
                <a:lnTo>
                  <a:pt x="3026" y="0"/>
                </a:lnTo>
                <a:moveTo>
                  <a:pt x="3290" y="0"/>
                </a:moveTo>
                <a:lnTo>
                  <a:pt x="3290" y="32"/>
                </a:lnTo>
                <a:lnTo>
                  <a:pt x="3131" y="32"/>
                </a:lnTo>
                <a:lnTo>
                  <a:pt x="3131" y="0"/>
                </a:lnTo>
                <a:lnTo>
                  <a:pt x="3290" y="0"/>
                </a:lnTo>
                <a:moveTo>
                  <a:pt x="3555" y="0"/>
                </a:moveTo>
                <a:lnTo>
                  <a:pt x="3555" y="32"/>
                </a:lnTo>
                <a:lnTo>
                  <a:pt x="3397" y="32"/>
                </a:lnTo>
                <a:lnTo>
                  <a:pt x="3397" y="0"/>
                </a:lnTo>
                <a:lnTo>
                  <a:pt x="3555" y="0"/>
                </a:lnTo>
                <a:moveTo>
                  <a:pt x="3820" y="0"/>
                </a:moveTo>
                <a:lnTo>
                  <a:pt x="3820" y="32"/>
                </a:lnTo>
                <a:lnTo>
                  <a:pt x="3661" y="32"/>
                </a:lnTo>
                <a:lnTo>
                  <a:pt x="3661" y="0"/>
                </a:lnTo>
                <a:lnTo>
                  <a:pt x="3820" y="0"/>
                </a:lnTo>
                <a:moveTo>
                  <a:pt x="4084" y="0"/>
                </a:moveTo>
                <a:lnTo>
                  <a:pt x="4084" y="32"/>
                </a:lnTo>
                <a:lnTo>
                  <a:pt x="3925" y="32"/>
                </a:lnTo>
                <a:lnTo>
                  <a:pt x="3925" y="0"/>
                </a:lnTo>
                <a:lnTo>
                  <a:pt x="4084" y="0"/>
                </a:lnTo>
                <a:moveTo>
                  <a:pt x="4348" y="0"/>
                </a:moveTo>
                <a:lnTo>
                  <a:pt x="4348" y="32"/>
                </a:lnTo>
                <a:lnTo>
                  <a:pt x="4189" y="32"/>
                </a:lnTo>
                <a:lnTo>
                  <a:pt x="4189" y="0"/>
                </a:lnTo>
                <a:lnTo>
                  <a:pt x="4348" y="0"/>
                </a:lnTo>
                <a:moveTo>
                  <a:pt x="4612" y="0"/>
                </a:moveTo>
                <a:lnTo>
                  <a:pt x="4612" y="32"/>
                </a:lnTo>
                <a:lnTo>
                  <a:pt x="4454" y="32"/>
                </a:lnTo>
                <a:lnTo>
                  <a:pt x="4454" y="0"/>
                </a:lnTo>
                <a:lnTo>
                  <a:pt x="4612" y="0"/>
                </a:lnTo>
                <a:moveTo>
                  <a:pt x="4877" y="0"/>
                </a:moveTo>
                <a:lnTo>
                  <a:pt x="4877" y="32"/>
                </a:lnTo>
                <a:lnTo>
                  <a:pt x="4718" y="32"/>
                </a:lnTo>
                <a:lnTo>
                  <a:pt x="4718" y="0"/>
                </a:lnTo>
                <a:lnTo>
                  <a:pt x="4877" y="0"/>
                </a:lnTo>
                <a:moveTo>
                  <a:pt x="5141" y="0"/>
                </a:moveTo>
                <a:lnTo>
                  <a:pt x="5141" y="32"/>
                </a:lnTo>
                <a:lnTo>
                  <a:pt x="4982" y="32"/>
                </a:lnTo>
                <a:lnTo>
                  <a:pt x="4982" y="0"/>
                </a:lnTo>
                <a:lnTo>
                  <a:pt x="5141" y="0"/>
                </a:lnTo>
                <a:moveTo>
                  <a:pt x="5405" y="0"/>
                </a:moveTo>
                <a:lnTo>
                  <a:pt x="5405" y="32"/>
                </a:lnTo>
                <a:lnTo>
                  <a:pt x="5246" y="32"/>
                </a:lnTo>
                <a:lnTo>
                  <a:pt x="5246" y="0"/>
                </a:lnTo>
                <a:lnTo>
                  <a:pt x="5405" y="0"/>
                </a:lnTo>
                <a:moveTo>
                  <a:pt x="5670" y="0"/>
                </a:moveTo>
                <a:lnTo>
                  <a:pt x="5670" y="32"/>
                </a:lnTo>
                <a:lnTo>
                  <a:pt x="5511" y="32"/>
                </a:lnTo>
                <a:lnTo>
                  <a:pt x="5511" y="0"/>
                </a:lnTo>
                <a:lnTo>
                  <a:pt x="5670" y="0"/>
                </a:lnTo>
                <a:moveTo>
                  <a:pt x="5934" y="0"/>
                </a:moveTo>
                <a:lnTo>
                  <a:pt x="5934" y="32"/>
                </a:lnTo>
                <a:lnTo>
                  <a:pt x="5775" y="32"/>
                </a:lnTo>
                <a:lnTo>
                  <a:pt x="5775" y="0"/>
                </a:lnTo>
                <a:lnTo>
                  <a:pt x="5934" y="0"/>
                </a:lnTo>
                <a:moveTo>
                  <a:pt x="6198" y="0"/>
                </a:moveTo>
                <a:lnTo>
                  <a:pt x="6198" y="32"/>
                </a:lnTo>
                <a:lnTo>
                  <a:pt x="6039" y="32"/>
                </a:lnTo>
                <a:lnTo>
                  <a:pt x="6039" y="0"/>
                </a:lnTo>
                <a:lnTo>
                  <a:pt x="6198" y="0"/>
                </a:lnTo>
                <a:moveTo>
                  <a:pt x="6462" y="0"/>
                </a:moveTo>
                <a:lnTo>
                  <a:pt x="6462" y="32"/>
                </a:lnTo>
                <a:lnTo>
                  <a:pt x="6304" y="32"/>
                </a:lnTo>
                <a:lnTo>
                  <a:pt x="6304" y="0"/>
                </a:lnTo>
                <a:lnTo>
                  <a:pt x="6462" y="0"/>
                </a:lnTo>
                <a:moveTo>
                  <a:pt x="6727" y="0"/>
                </a:moveTo>
                <a:lnTo>
                  <a:pt x="6727" y="32"/>
                </a:lnTo>
                <a:lnTo>
                  <a:pt x="6568" y="32"/>
                </a:lnTo>
                <a:lnTo>
                  <a:pt x="6568" y="0"/>
                </a:lnTo>
                <a:lnTo>
                  <a:pt x="6727" y="0"/>
                </a:lnTo>
                <a:moveTo>
                  <a:pt x="6991" y="0"/>
                </a:moveTo>
                <a:lnTo>
                  <a:pt x="6991" y="32"/>
                </a:lnTo>
                <a:lnTo>
                  <a:pt x="6832" y="32"/>
                </a:lnTo>
                <a:lnTo>
                  <a:pt x="6832" y="0"/>
                </a:lnTo>
                <a:lnTo>
                  <a:pt x="6991" y="0"/>
                </a:lnTo>
                <a:moveTo>
                  <a:pt x="7255" y="0"/>
                </a:moveTo>
                <a:lnTo>
                  <a:pt x="7255" y="32"/>
                </a:lnTo>
                <a:lnTo>
                  <a:pt x="7096" y="32"/>
                </a:lnTo>
                <a:lnTo>
                  <a:pt x="7096" y="0"/>
                </a:lnTo>
                <a:lnTo>
                  <a:pt x="7255" y="0"/>
                </a:lnTo>
                <a:moveTo>
                  <a:pt x="7519" y="0"/>
                </a:moveTo>
                <a:lnTo>
                  <a:pt x="7519" y="32"/>
                </a:lnTo>
                <a:lnTo>
                  <a:pt x="7361" y="32"/>
                </a:lnTo>
                <a:lnTo>
                  <a:pt x="7361" y="0"/>
                </a:lnTo>
                <a:lnTo>
                  <a:pt x="7519" y="0"/>
                </a:lnTo>
                <a:moveTo>
                  <a:pt x="7784" y="0"/>
                </a:moveTo>
                <a:lnTo>
                  <a:pt x="7784" y="32"/>
                </a:lnTo>
                <a:lnTo>
                  <a:pt x="7625" y="32"/>
                </a:lnTo>
                <a:lnTo>
                  <a:pt x="7625" y="0"/>
                </a:lnTo>
                <a:lnTo>
                  <a:pt x="7784" y="0"/>
                </a:lnTo>
                <a:moveTo>
                  <a:pt x="8048" y="0"/>
                </a:moveTo>
                <a:lnTo>
                  <a:pt x="8048" y="32"/>
                </a:lnTo>
                <a:lnTo>
                  <a:pt x="7889" y="32"/>
                </a:lnTo>
                <a:lnTo>
                  <a:pt x="7889" y="0"/>
                </a:lnTo>
                <a:lnTo>
                  <a:pt x="8048" y="0"/>
                </a:lnTo>
                <a:moveTo>
                  <a:pt x="8312" y="0"/>
                </a:moveTo>
                <a:lnTo>
                  <a:pt x="8312" y="32"/>
                </a:lnTo>
                <a:lnTo>
                  <a:pt x="8154" y="32"/>
                </a:lnTo>
                <a:lnTo>
                  <a:pt x="8154" y="0"/>
                </a:lnTo>
                <a:lnTo>
                  <a:pt x="8312" y="0"/>
                </a:lnTo>
                <a:moveTo>
                  <a:pt x="8577" y="0"/>
                </a:moveTo>
                <a:lnTo>
                  <a:pt x="8577" y="32"/>
                </a:lnTo>
                <a:lnTo>
                  <a:pt x="8418" y="32"/>
                </a:lnTo>
                <a:lnTo>
                  <a:pt x="8418" y="0"/>
                </a:lnTo>
                <a:lnTo>
                  <a:pt x="8577" y="0"/>
                </a:lnTo>
                <a:moveTo>
                  <a:pt x="8824" y="0"/>
                </a:moveTo>
                <a:cubicBezTo>
                  <a:pt x="8829" y="0"/>
                  <a:pt x="8834" y="0"/>
                  <a:pt x="8839" y="0"/>
                </a:cubicBezTo>
                <a:lnTo>
                  <a:pt x="8837" y="32"/>
                </a:lnTo>
                <a:cubicBezTo>
                  <a:pt x="8833" y="32"/>
                  <a:pt x="8829" y="32"/>
                  <a:pt x="8824" y="32"/>
                </a:cubicBezTo>
                <a:lnTo>
                  <a:pt x="8682" y="32"/>
                </a:lnTo>
                <a:lnTo>
                  <a:pt x="8682" y="0"/>
                </a:lnTo>
                <a:lnTo>
                  <a:pt x="8824" y="0"/>
                </a:lnTo>
                <a:moveTo>
                  <a:pt x="8946" y="24"/>
                </a:moveTo>
                <a:cubicBezTo>
                  <a:pt x="8985" y="40"/>
                  <a:pt x="9019" y="63"/>
                  <a:pt x="9049" y="94"/>
                </a:cubicBezTo>
                <a:lnTo>
                  <a:pt x="9026" y="116"/>
                </a:lnTo>
                <a:cubicBezTo>
                  <a:pt x="8997" y="87"/>
                  <a:pt x="8963" y="64"/>
                  <a:pt x="8924" y="49"/>
                </a:cubicBezTo>
                <a:lnTo>
                  <a:pt x="8935" y="20"/>
                </a:lnTo>
                <a:cubicBezTo>
                  <a:pt x="8939" y="21"/>
                  <a:pt x="8942" y="22"/>
                  <a:pt x="8946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4" name=""/>
          <p:cNvSpPr/>
          <p:nvPr/>
        </p:nvSpPr>
        <p:spPr>
          <a:xfrm>
            <a:off x="433440" y="3358800"/>
            <a:ext cx="3256920" cy="41760"/>
          </a:xfrm>
          <a:custGeom>
            <a:avLst/>
            <a:gdLst/>
            <a:ahLst/>
            <a:rect l="0" t="0" r="r" b="b"/>
            <a:pathLst>
              <a:path w="9047" h="116">
                <a:moveTo>
                  <a:pt x="8946" y="92"/>
                </a:moveTo>
                <a:cubicBezTo>
                  <a:pt x="8938" y="95"/>
                  <a:pt x="8930" y="98"/>
                  <a:pt x="8922" y="101"/>
                </a:cubicBezTo>
                <a:lnTo>
                  <a:pt x="8912" y="71"/>
                </a:lnTo>
                <a:cubicBezTo>
                  <a:pt x="8955" y="57"/>
                  <a:pt x="8993" y="33"/>
                  <a:pt x="9025" y="1"/>
                </a:cubicBezTo>
                <a:lnTo>
                  <a:pt x="9047" y="24"/>
                </a:lnTo>
                <a:cubicBezTo>
                  <a:pt x="9018" y="54"/>
                  <a:pt x="8984" y="76"/>
                  <a:pt x="8946" y="92"/>
                </a:cubicBezTo>
                <a:moveTo>
                  <a:pt x="8824" y="116"/>
                </a:moveTo>
                <a:lnTo>
                  <a:pt x="8668" y="116"/>
                </a:lnTo>
                <a:lnTo>
                  <a:pt x="8668" y="84"/>
                </a:lnTo>
                <a:lnTo>
                  <a:pt x="8824" y="84"/>
                </a:lnTo>
                <a:lnTo>
                  <a:pt x="8826" y="84"/>
                </a:lnTo>
                <a:lnTo>
                  <a:pt x="8826" y="116"/>
                </a:lnTo>
                <a:cubicBezTo>
                  <a:pt x="8825" y="116"/>
                  <a:pt x="8825" y="116"/>
                  <a:pt x="8824" y="116"/>
                </a:cubicBezTo>
                <a:moveTo>
                  <a:pt x="8403" y="116"/>
                </a:moveTo>
                <a:lnTo>
                  <a:pt x="8403" y="84"/>
                </a:lnTo>
                <a:lnTo>
                  <a:pt x="8562" y="84"/>
                </a:lnTo>
                <a:lnTo>
                  <a:pt x="8562" y="116"/>
                </a:lnTo>
                <a:lnTo>
                  <a:pt x="8403" y="116"/>
                </a:lnTo>
                <a:moveTo>
                  <a:pt x="8139" y="116"/>
                </a:moveTo>
                <a:lnTo>
                  <a:pt x="8139" y="84"/>
                </a:lnTo>
                <a:lnTo>
                  <a:pt x="8298" y="84"/>
                </a:lnTo>
                <a:lnTo>
                  <a:pt x="8298" y="116"/>
                </a:lnTo>
                <a:lnTo>
                  <a:pt x="8139" y="116"/>
                </a:lnTo>
                <a:moveTo>
                  <a:pt x="7875" y="116"/>
                </a:moveTo>
                <a:lnTo>
                  <a:pt x="7875" y="84"/>
                </a:lnTo>
                <a:lnTo>
                  <a:pt x="8033" y="84"/>
                </a:lnTo>
                <a:lnTo>
                  <a:pt x="8033" y="116"/>
                </a:lnTo>
                <a:lnTo>
                  <a:pt x="7875" y="116"/>
                </a:lnTo>
                <a:moveTo>
                  <a:pt x="7610" y="116"/>
                </a:moveTo>
                <a:lnTo>
                  <a:pt x="7610" y="84"/>
                </a:lnTo>
                <a:lnTo>
                  <a:pt x="7769" y="84"/>
                </a:lnTo>
                <a:lnTo>
                  <a:pt x="7769" y="116"/>
                </a:lnTo>
                <a:lnTo>
                  <a:pt x="7610" y="116"/>
                </a:lnTo>
                <a:moveTo>
                  <a:pt x="7346" y="116"/>
                </a:moveTo>
                <a:lnTo>
                  <a:pt x="7346" y="84"/>
                </a:lnTo>
                <a:lnTo>
                  <a:pt x="7505" y="84"/>
                </a:lnTo>
                <a:lnTo>
                  <a:pt x="7505" y="116"/>
                </a:lnTo>
                <a:lnTo>
                  <a:pt x="7346" y="116"/>
                </a:lnTo>
                <a:moveTo>
                  <a:pt x="7082" y="116"/>
                </a:moveTo>
                <a:lnTo>
                  <a:pt x="7082" y="84"/>
                </a:lnTo>
                <a:lnTo>
                  <a:pt x="7241" y="84"/>
                </a:lnTo>
                <a:lnTo>
                  <a:pt x="7241" y="116"/>
                </a:lnTo>
                <a:lnTo>
                  <a:pt x="7082" y="116"/>
                </a:lnTo>
                <a:moveTo>
                  <a:pt x="6818" y="116"/>
                </a:moveTo>
                <a:lnTo>
                  <a:pt x="6818" y="84"/>
                </a:lnTo>
                <a:lnTo>
                  <a:pt x="6976" y="84"/>
                </a:lnTo>
                <a:lnTo>
                  <a:pt x="6976" y="116"/>
                </a:lnTo>
                <a:lnTo>
                  <a:pt x="6818" y="116"/>
                </a:lnTo>
                <a:moveTo>
                  <a:pt x="6553" y="116"/>
                </a:moveTo>
                <a:lnTo>
                  <a:pt x="6553" y="84"/>
                </a:lnTo>
                <a:lnTo>
                  <a:pt x="6712" y="84"/>
                </a:lnTo>
                <a:lnTo>
                  <a:pt x="6712" y="116"/>
                </a:lnTo>
                <a:lnTo>
                  <a:pt x="6553" y="116"/>
                </a:lnTo>
                <a:moveTo>
                  <a:pt x="6289" y="116"/>
                </a:moveTo>
                <a:lnTo>
                  <a:pt x="6289" y="84"/>
                </a:lnTo>
                <a:lnTo>
                  <a:pt x="6448" y="84"/>
                </a:lnTo>
                <a:lnTo>
                  <a:pt x="6448" y="116"/>
                </a:lnTo>
                <a:lnTo>
                  <a:pt x="6289" y="116"/>
                </a:lnTo>
                <a:moveTo>
                  <a:pt x="6025" y="116"/>
                </a:moveTo>
                <a:lnTo>
                  <a:pt x="6025" y="84"/>
                </a:lnTo>
                <a:lnTo>
                  <a:pt x="6184" y="84"/>
                </a:lnTo>
                <a:lnTo>
                  <a:pt x="6184" y="116"/>
                </a:lnTo>
                <a:lnTo>
                  <a:pt x="6025" y="116"/>
                </a:lnTo>
                <a:moveTo>
                  <a:pt x="5760" y="116"/>
                </a:moveTo>
                <a:lnTo>
                  <a:pt x="5760" y="84"/>
                </a:lnTo>
                <a:lnTo>
                  <a:pt x="5919" y="84"/>
                </a:lnTo>
                <a:lnTo>
                  <a:pt x="5919" y="116"/>
                </a:lnTo>
                <a:lnTo>
                  <a:pt x="5760" y="116"/>
                </a:lnTo>
                <a:moveTo>
                  <a:pt x="5496" y="116"/>
                </a:moveTo>
                <a:lnTo>
                  <a:pt x="5496" y="84"/>
                </a:lnTo>
                <a:lnTo>
                  <a:pt x="5655" y="84"/>
                </a:lnTo>
                <a:lnTo>
                  <a:pt x="5655" y="116"/>
                </a:lnTo>
                <a:lnTo>
                  <a:pt x="5496" y="116"/>
                </a:lnTo>
                <a:moveTo>
                  <a:pt x="5232" y="116"/>
                </a:moveTo>
                <a:lnTo>
                  <a:pt x="5232" y="84"/>
                </a:lnTo>
                <a:lnTo>
                  <a:pt x="5391" y="84"/>
                </a:lnTo>
                <a:lnTo>
                  <a:pt x="5391" y="116"/>
                </a:lnTo>
                <a:lnTo>
                  <a:pt x="5232" y="116"/>
                </a:lnTo>
                <a:moveTo>
                  <a:pt x="4968" y="116"/>
                </a:moveTo>
                <a:lnTo>
                  <a:pt x="4968" y="84"/>
                </a:lnTo>
                <a:lnTo>
                  <a:pt x="5126" y="84"/>
                </a:lnTo>
                <a:lnTo>
                  <a:pt x="5126" y="116"/>
                </a:lnTo>
                <a:lnTo>
                  <a:pt x="4968" y="116"/>
                </a:lnTo>
                <a:moveTo>
                  <a:pt x="4703" y="116"/>
                </a:moveTo>
                <a:lnTo>
                  <a:pt x="4703" y="84"/>
                </a:lnTo>
                <a:lnTo>
                  <a:pt x="4862" y="84"/>
                </a:lnTo>
                <a:lnTo>
                  <a:pt x="4862" y="116"/>
                </a:lnTo>
                <a:lnTo>
                  <a:pt x="4703" y="116"/>
                </a:lnTo>
                <a:moveTo>
                  <a:pt x="4439" y="116"/>
                </a:moveTo>
                <a:lnTo>
                  <a:pt x="4439" y="84"/>
                </a:lnTo>
                <a:lnTo>
                  <a:pt x="4598" y="84"/>
                </a:lnTo>
                <a:lnTo>
                  <a:pt x="4598" y="116"/>
                </a:lnTo>
                <a:lnTo>
                  <a:pt x="4439" y="116"/>
                </a:lnTo>
                <a:moveTo>
                  <a:pt x="4175" y="116"/>
                </a:moveTo>
                <a:lnTo>
                  <a:pt x="4175" y="84"/>
                </a:lnTo>
                <a:lnTo>
                  <a:pt x="4334" y="84"/>
                </a:lnTo>
                <a:lnTo>
                  <a:pt x="4334" y="116"/>
                </a:lnTo>
                <a:lnTo>
                  <a:pt x="4175" y="116"/>
                </a:lnTo>
                <a:moveTo>
                  <a:pt x="3911" y="116"/>
                </a:moveTo>
                <a:lnTo>
                  <a:pt x="3911" y="84"/>
                </a:lnTo>
                <a:lnTo>
                  <a:pt x="4069" y="84"/>
                </a:lnTo>
                <a:lnTo>
                  <a:pt x="4069" y="116"/>
                </a:lnTo>
                <a:lnTo>
                  <a:pt x="3911" y="116"/>
                </a:lnTo>
                <a:moveTo>
                  <a:pt x="3646" y="116"/>
                </a:moveTo>
                <a:lnTo>
                  <a:pt x="3646" y="84"/>
                </a:lnTo>
                <a:lnTo>
                  <a:pt x="3805" y="84"/>
                </a:lnTo>
                <a:lnTo>
                  <a:pt x="3805" y="116"/>
                </a:lnTo>
                <a:lnTo>
                  <a:pt x="3646" y="116"/>
                </a:lnTo>
                <a:moveTo>
                  <a:pt x="3382" y="116"/>
                </a:moveTo>
                <a:lnTo>
                  <a:pt x="3382" y="84"/>
                </a:lnTo>
                <a:lnTo>
                  <a:pt x="3541" y="84"/>
                </a:lnTo>
                <a:lnTo>
                  <a:pt x="3541" y="116"/>
                </a:lnTo>
                <a:lnTo>
                  <a:pt x="3382" y="116"/>
                </a:lnTo>
                <a:moveTo>
                  <a:pt x="3117" y="116"/>
                </a:moveTo>
                <a:lnTo>
                  <a:pt x="3117" y="84"/>
                </a:lnTo>
                <a:lnTo>
                  <a:pt x="3275" y="84"/>
                </a:lnTo>
                <a:lnTo>
                  <a:pt x="3275" y="116"/>
                </a:lnTo>
                <a:lnTo>
                  <a:pt x="3117" y="116"/>
                </a:lnTo>
                <a:moveTo>
                  <a:pt x="2852" y="116"/>
                </a:moveTo>
                <a:lnTo>
                  <a:pt x="2852" y="84"/>
                </a:lnTo>
                <a:lnTo>
                  <a:pt x="3011" y="84"/>
                </a:lnTo>
                <a:lnTo>
                  <a:pt x="3011" y="116"/>
                </a:lnTo>
                <a:lnTo>
                  <a:pt x="2852" y="116"/>
                </a:lnTo>
                <a:moveTo>
                  <a:pt x="2588" y="116"/>
                </a:moveTo>
                <a:lnTo>
                  <a:pt x="2588" y="84"/>
                </a:lnTo>
                <a:lnTo>
                  <a:pt x="2747" y="84"/>
                </a:lnTo>
                <a:lnTo>
                  <a:pt x="2747" y="116"/>
                </a:lnTo>
                <a:lnTo>
                  <a:pt x="2588" y="116"/>
                </a:lnTo>
                <a:moveTo>
                  <a:pt x="2324" y="116"/>
                </a:moveTo>
                <a:lnTo>
                  <a:pt x="2324" y="84"/>
                </a:lnTo>
                <a:lnTo>
                  <a:pt x="2483" y="84"/>
                </a:lnTo>
                <a:lnTo>
                  <a:pt x="2483" y="116"/>
                </a:lnTo>
                <a:lnTo>
                  <a:pt x="2324" y="116"/>
                </a:lnTo>
                <a:moveTo>
                  <a:pt x="2060" y="116"/>
                </a:moveTo>
                <a:lnTo>
                  <a:pt x="2060" y="84"/>
                </a:lnTo>
                <a:lnTo>
                  <a:pt x="2218" y="84"/>
                </a:lnTo>
                <a:lnTo>
                  <a:pt x="2218" y="116"/>
                </a:lnTo>
                <a:lnTo>
                  <a:pt x="2060" y="116"/>
                </a:lnTo>
                <a:moveTo>
                  <a:pt x="1795" y="116"/>
                </a:moveTo>
                <a:lnTo>
                  <a:pt x="1795" y="84"/>
                </a:lnTo>
                <a:lnTo>
                  <a:pt x="1954" y="84"/>
                </a:lnTo>
                <a:lnTo>
                  <a:pt x="1954" y="116"/>
                </a:lnTo>
                <a:lnTo>
                  <a:pt x="1795" y="116"/>
                </a:lnTo>
                <a:moveTo>
                  <a:pt x="1531" y="116"/>
                </a:moveTo>
                <a:lnTo>
                  <a:pt x="1531" y="84"/>
                </a:lnTo>
                <a:lnTo>
                  <a:pt x="1690" y="84"/>
                </a:lnTo>
                <a:lnTo>
                  <a:pt x="1690" y="116"/>
                </a:lnTo>
                <a:lnTo>
                  <a:pt x="1531" y="116"/>
                </a:lnTo>
                <a:moveTo>
                  <a:pt x="1267" y="116"/>
                </a:moveTo>
                <a:lnTo>
                  <a:pt x="1267" y="84"/>
                </a:lnTo>
                <a:lnTo>
                  <a:pt x="1426" y="84"/>
                </a:lnTo>
                <a:lnTo>
                  <a:pt x="1426" y="116"/>
                </a:lnTo>
                <a:lnTo>
                  <a:pt x="1267" y="116"/>
                </a:lnTo>
                <a:moveTo>
                  <a:pt x="1003" y="116"/>
                </a:moveTo>
                <a:lnTo>
                  <a:pt x="1003" y="84"/>
                </a:lnTo>
                <a:lnTo>
                  <a:pt x="1161" y="84"/>
                </a:lnTo>
                <a:lnTo>
                  <a:pt x="1161" y="116"/>
                </a:lnTo>
                <a:lnTo>
                  <a:pt x="1003" y="116"/>
                </a:lnTo>
                <a:moveTo>
                  <a:pt x="738" y="116"/>
                </a:moveTo>
                <a:lnTo>
                  <a:pt x="738" y="84"/>
                </a:lnTo>
                <a:lnTo>
                  <a:pt x="897" y="84"/>
                </a:lnTo>
                <a:lnTo>
                  <a:pt x="897" y="116"/>
                </a:lnTo>
                <a:lnTo>
                  <a:pt x="738" y="116"/>
                </a:lnTo>
                <a:moveTo>
                  <a:pt x="474" y="116"/>
                </a:moveTo>
                <a:lnTo>
                  <a:pt x="474" y="84"/>
                </a:lnTo>
                <a:lnTo>
                  <a:pt x="633" y="84"/>
                </a:lnTo>
                <a:lnTo>
                  <a:pt x="633" y="116"/>
                </a:lnTo>
                <a:lnTo>
                  <a:pt x="474" y="116"/>
                </a:lnTo>
                <a:moveTo>
                  <a:pt x="224" y="116"/>
                </a:moveTo>
                <a:cubicBezTo>
                  <a:pt x="220" y="116"/>
                  <a:pt x="216" y="116"/>
                  <a:pt x="211" y="116"/>
                </a:cubicBezTo>
                <a:lnTo>
                  <a:pt x="213" y="84"/>
                </a:lnTo>
                <a:cubicBezTo>
                  <a:pt x="217" y="84"/>
                  <a:pt x="220" y="84"/>
                  <a:pt x="224" y="84"/>
                </a:cubicBezTo>
                <a:lnTo>
                  <a:pt x="368" y="84"/>
                </a:lnTo>
                <a:lnTo>
                  <a:pt x="368" y="116"/>
                </a:lnTo>
                <a:lnTo>
                  <a:pt x="224" y="116"/>
                </a:lnTo>
                <a:moveTo>
                  <a:pt x="103" y="92"/>
                </a:moveTo>
                <a:cubicBezTo>
                  <a:pt x="64" y="76"/>
                  <a:pt x="30" y="53"/>
                  <a:pt x="0" y="22"/>
                </a:cubicBezTo>
                <a:lnTo>
                  <a:pt x="22" y="0"/>
                </a:lnTo>
                <a:cubicBezTo>
                  <a:pt x="52" y="29"/>
                  <a:pt x="87" y="53"/>
                  <a:pt x="126" y="67"/>
                </a:cubicBezTo>
                <a:lnTo>
                  <a:pt x="115" y="97"/>
                </a:lnTo>
                <a:cubicBezTo>
                  <a:pt x="111" y="95"/>
                  <a:pt x="107" y="94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5" name=""/>
          <p:cNvSpPr/>
          <p:nvPr/>
        </p:nvSpPr>
        <p:spPr>
          <a:xfrm>
            <a:off x="3682440" y="2595600"/>
            <a:ext cx="42120" cy="743400"/>
          </a:xfrm>
          <a:custGeom>
            <a:avLst/>
            <a:gdLst/>
            <a:ahLst/>
            <a:rect l="0" t="0" r="r" b="b"/>
            <a:pathLst>
              <a:path w="117" h="2065">
                <a:moveTo>
                  <a:pt x="23" y="0"/>
                </a:moveTo>
                <a:cubicBezTo>
                  <a:pt x="25" y="3"/>
                  <a:pt x="28" y="5"/>
                  <a:pt x="31" y="8"/>
                </a:cubicBezTo>
                <a:lnTo>
                  <a:pt x="8" y="31"/>
                </a:lnTo>
                <a:cubicBezTo>
                  <a:pt x="5" y="28"/>
                  <a:pt x="3" y="26"/>
                  <a:pt x="0" y="23"/>
                </a:cubicBezTo>
                <a:lnTo>
                  <a:pt x="23" y="0"/>
                </a:lnTo>
                <a:moveTo>
                  <a:pt x="93" y="104"/>
                </a:moveTo>
                <a:cubicBezTo>
                  <a:pt x="109" y="143"/>
                  <a:pt x="117" y="183"/>
                  <a:pt x="117" y="225"/>
                </a:cubicBezTo>
                <a:lnTo>
                  <a:pt x="117" y="234"/>
                </a:lnTo>
                <a:lnTo>
                  <a:pt x="85" y="234"/>
                </a:lnTo>
                <a:lnTo>
                  <a:pt x="85" y="225"/>
                </a:lnTo>
                <a:cubicBezTo>
                  <a:pt x="85" y="183"/>
                  <a:pt x="76" y="142"/>
                  <a:pt x="57" y="104"/>
                </a:cubicBezTo>
                <a:lnTo>
                  <a:pt x="87" y="90"/>
                </a:lnTo>
                <a:cubicBezTo>
                  <a:pt x="89" y="95"/>
                  <a:pt x="91" y="99"/>
                  <a:pt x="93" y="104"/>
                </a:cubicBezTo>
                <a:moveTo>
                  <a:pt x="117" y="498"/>
                </a:moveTo>
                <a:lnTo>
                  <a:pt x="85" y="498"/>
                </a:lnTo>
                <a:lnTo>
                  <a:pt x="85" y="339"/>
                </a:lnTo>
                <a:lnTo>
                  <a:pt x="117" y="339"/>
                </a:lnTo>
                <a:lnTo>
                  <a:pt x="117" y="498"/>
                </a:lnTo>
                <a:moveTo>
                  <a:pt x="117" y="762"/>
                </a:moveTo>
                <a:lnTo>
                  <a:pt x="85" y="762"/>
                </a:lnTo>
                <a:lnTo>
                  <a:pt x="85" y="603"/>
                </a:lnTo>
                <a:lnTo>
                  <a:pt x="117" y="603"/>
                </a:lnTo>
                <a:lnTo>
                  <a:pt x="117" y="762"/>
                </a:lnTo>
                <a:moveTo>
                  <a:pt x="117" y="1026"/>
                </a:moveTo>
                <a:lnTo>
                  <a:pt x="85" y="1026"/>
                </a:lnTo>
                <a:lnTo>
                  <a:pt x="85" y="868"/>
                </a:lnTo>
                <a:lnTo>
                  <a:pt x="117" y="868"/>
                </a:lnTo>
                <a:lnTo>
                  <a:pt x="117" y="1026"/>
                </a:lnTo>
                <a:moveTo>
                  <a:pt x="117" y="1291"/>
                </a:moveTo>
                <a:lnTo>
                  <a:pt x="85" y="1291"/>
                </a:lnTo>
                <a:lnTo>
                  <a:pt x="85" y="1132"/>
                </a:lnTo>
                <a:lnTo>
                  <a:pt x="117" y="1132"/>
                </a:lnTo>
                <a:lnTo>
                  <a:pt x="117" y="1291"/>
                </a:lnTo>
                <a:moveTo>
                  <a:pt x="117" y="1555"/>
                </a:moveTo>
                <a:lnTo>
                  <a:pt x="85" y="1555"/>
                </a:lnTo>
                <a:lnTo>
                  <a:pt x="85" y="1396"/>
                </a:lnTo>
                <a:lnTo>
                  <a:pt x="117" y="1396"/>
                </a:lnTo>
                <a:lnTo>
                  <a:pt x="117" y="1555"/>
                </a:lnTo>
                <a:moveTo>
                  <a:pt x="117" y="1819"/>
                </a:moveTo>
                <a:lnTo>
                  <a:pt x="85" y="1819"/>
                </a:lnTo>
                <a:lnTo>
                  <a:pt x="85" y="1661"/>
                </a:lnTo>
                <a:lnTo>
                  <a:pt x="117" y="1661"/>
                </a:lnTo>
                <a:lnTo>
                  <a:pt x="117" y="1819"/>
                </a:lnTo>
                <a:moveTo>
                  <a:pt x="93" y="2040"/>
                </a:moveTo>
                <a:cubicBezTo>
                  <a:pt x="89" y="2049"/>
                  <a:pt x="85" y="2057"/>
                  <a:pt x="81" y="2065"/>
                </a:cubicBezTo>
                <a:lnTo>
                  <a:pt x="52" y="2051"/>
                </a:lnTo>
                <a:cubicBezTo>
                  <a:pt x="73" y="2011"/>
                  <a:pt x="84" y="1968"/>
                  <a:pt x="85" y="1924"/>
                </a:cubicBezTo>
                <a:lnTo>
                  <a:pt x="117" y="1924"/>
                </a:lnTo>
                <a:cubicBezTo>
                  <a:pt x="116" y="1964"/>
                  <a:pt x="108" y="2003"/>
                  <a:pt x="93" y="204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6" name=""/>
          <p:cNvSpPr/>
          <p:nvPr/>
        </p:nvSpPr>
        <p:spPr>
          <a:xfrm>
            <a:off x="399960" y="2624040"/>
            <a:ext cx="41760" cy="743040"/>
          </a:xfrm>
          <a:custGeom>
            <a:avLst/>
            <a:gdLst/>
            <a:ahLst/>
            <a:rect l="0" t="0" r="r" b="b"/>
            <a:pathLst>
              <a:path w="116" h="2064">
                <a:moveTo>
                  <a:pt x="93" y="2064"/>
                </a:moveTo>
                <a:cubicBezTo>
                  <a:pt x="90" y="2062"/>
                  <a:pt x="88" y="2059"/>
                  <a:pt x="86" y="2057"/>
                </a:cubicBezTo>
                <a:lnTo>
                  <a:pt x="110" y="2035"/>
                </a:lnTo>
                <a:cubicBezTo>
                  <a:pt x="112" y="2037"/>
                  <a:pt x="114" y="2040"/>
                  <a:pt x="116" y="2042"/>
                </a:cubicBezTo>
                <a:lnTo>
                  <a:pt x="93" y="2064"/>
                </a:lnTo>
                <a:moveTo>
                  <a:pt x="24" y="1960"/>
                </a:moveTo>
                <a:cubicBezTo>
                  <a:pt x="8" y="1921"/>
                  <a:pt x="0" y="1881"/>
                  <a:pt x="0" y="1839"/>
                </a:cubicBezTo>
                <a:lnTo>
                  <a:pt x="0" y="1832"/>
                </a:lnTo>
                <a:lnTo>
                  <a:pt x="31" y="1832"/>
                </a:lnTo>
                <a:lnTo>
                  <a:pt x="31" y="1839"/>
                </a:lnTo>
                <a:cubicBezTo>
                  <a:pt x="31" y="1882"/>
                  <a:pt x="41" y="1923"/>
                  <a:pt x="59" y="1961"/>
                </a:cubicBezTo>
                <a:lnTo>
                  <a:pt x="31" y="1975"/>
                </a:lnTo>
                <a:cubicBezTo>
                  <a:pt x="28" y="1970"/>
                  <a:pt x="26" y="1965"/>
                  <a:pt x="24" y="1960"/>
                </a:cubicBezTo>
                <a:moveTo>
                  <a:pt x="0" y="1568"/>
                </a:moveTo>
                <a:lnTo>
                  <a:pt x="31" y="1568"/>
                </a:lnTo>
                <a:lnTo>
                  <a:pt x="31" y="1727"/>
                </a:lnTo>
                <a:lnTo>
                  <a:pt x="0" y="1727"/>
                </a:lnTo>
                <a:lnTo>
                  <a:pt x="0" y="1568"/>
                </a:lnTo>
                <a:moveTo>
                  <a:pt x="0" y="1304"/>
                </a:moveTo>
                <a:lnTo>
                  <a:pt x="31" y="1304"/>
                </a:lnTo>
                <a:lnTo>
                  <a:pt x="31" y="1463"/>
                </a:lnTo>
                <a:lnTo>
                  <a:pt x="0" y="1463"/>
                </a:lnTo>
                <a:lnTo>
                  <a:pt x="0" y="1304"/>
                </a:lnTo>
                <a:moveTo>
                  <a:pt x="0" y="1039"/>
                </a:moveTo>
                <a:lnTo>
                  <a:pt x="31" y="1039"/>
                </a:lnTo>
                <a:lnTo>
                  <a:pt x="31" y="1198"/>
                </a:lnTo>
                <a:lnTo>
                  <a:pt x="0" y="1198"/>
                </a:lnTo>
                <a:lnTo>
                  <a:pt x="0" y="1039"/>
                </a:lnTo>
                <a:moveTo>
                  <a:pt x="0" y="775"/>
                </a:moveTo>
                <a:lnTo>
                  <a:pt x="31" y="775"/>
                </a:lnTo>
                <a:lnTo>
                  <a:pt x="31" y="934"/>
                </a:lnTo>
                <a:lnTo>
                  <a:pt x="0" y="934"/>
                </a:lnTo>
                <a:lnTo>
                  <a:pt x="0" y="775"/>
                </a:lnTo>
                <a:moveTo>
                  <a:pt x="0" y="511"/>
                </a:moveTo>
                <a:lnTo>
                  <a:pt x="31" y="511"/>
                </a:lnTo>
                <a:lnTo>
                  <a:pt x="31" y="670"/>
                </a:lnTo>
                <a:lnTo>
                  <a:pt x="0" y="670"/>
                </a:lnTo>
                <a:lnTo>
                  <a:pt x="0" y="511"/>
                </a:lnTo>
                <a:moveTo>
                  <a:pt x="0" y="247"/>
                </a:moveTo>
                <a:lnTo>
                  <a:pt x="31" y="247"/>
                </a:lnTo>
                <a:lnTo>
                  <a:pt x="31" y="405"/>
                </a:lnTo>
                <a:lnTo>
                  <a:pt x="0" y="405"/>
                </a:lnTo>
                <a:lnTo>
                  <a:pt x="0" y="247"/>
                </a:lnTo>
                <a:moveTo>
                  <a:pt x="24" y="24"/>
                </a:moveTo>
                <a:cubicBezTo>
                  <a:pt x="27" y="16"/>
                  <a:pt x="31" y="8"/>
                  <a:pt x="35" y="0"/>
                </a:cubicBezTo>
                <a:lnTo>
                  <a:pt x="63" y="15"/>
                </a:lnTo>
                <a:cubicBezTo>
                  <a:pt x="43" y="55"/>
                  <a:pt x="32" y="97"/>
                  <a:pt x="32" y="142"/>
                </a:cubicBezTo>
                <a:lnTo>
                  <a:pt x="0" y="142"/>
                </a:lnTo>
                <a:cubicBezTo>
                  <a:pt x="0" y="101"/>
                  <a:pt x="8" y="62"/>
                  <a:pt x="24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7" name=""/>
          <p:cNvSpPr txBox="1"/>
          <p:nvPr/>
        </p:nvSpPr>
        <p:spPr>
          <a:xfrm>
            <a:off x="1409760" y="2150640"/>
            <a:ext cx="152064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A·B·C </a:t>
            </a:r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동시 도착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8" name=""/>
          <p:cNvSpPr txBox="1"/>
          <p:nvPr/>
        </p:nvSpPr>
        <p:spPr>
          <a:xfrm>
            <a:off x="1645200" y="2831400"/>
            <a:ext cx="73044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요청 </a:t>
            </a:r>
            <a:r>
              <a:rPr lang="en-US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개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9" name=""/>
          <p:cNvSpPr txBox="1"/>
          <p:nvPr/>
        </p:nvSpPr>
        <p:spPr>
          <a:xfrm>
            <a:off x="3872520" y="265140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0" name=""/>
          <p:cNvSpPr/>
          <p:nvPr/>
        </p:nvSpPr>
        <p:spPr>
          <a:xfrm>
            <a:off x="4343040" y="2543040"/>
            <a:ext cx="3353400" cy="838440"/>
          </a:xfrm>
          <a:custGeom>
            <a:avLst/>
            <a:gdLst/>
            <a:ahLst/>
            <a:rect l="0" t="0" r="r" b="b"/>
            <a:pathLst>
              <a:path w="9315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3" y="322"/>
                  <a:pt x="8" y="298"/>
                </a:cubicBezTo>
                <a:cubicBezTo>
                  <a:pt x="12" y="274"/>
                  <a:pt x="19" y="251"/>
                  <a:pt x="29" y="229"/>
                </a:cubicBezTo>
                <a:cubicBezTo>
                  <a:pt x="38" y="206"/>
                  <a:pt x="49" y="185"/>
                  <a:pt x="63" y="164"/>
                </a:cubicBezTo>
                <a:cubicBezTo>
                  <a:pt x="76" y="144"/>
                  <a:pt x="92" y="126"/>
                  <a:pt x="109" y="108"/>
                </a:cubicBezTo>
                <a:cubicBezTo>
                  <a:pt x="126" y="91"/>
                  <a:pt x="145" y="76"/>
                  <a:pt x="165" y="62"/>
                </a:cubicBezTo>
                <a:cubicBezTo>
                  <a:pt x="185" y="49"/>
                  <a:pt x="207" y="37"/>
                  <a:pt x="229" y="28"/>
                </a:cubicBezTo>
                <a:cubicBezTo>
                  <a:pt x="252" y="19"/>
                  <a:pt x="275" y="12"/>
                  <a:pt x="299" y="7"/>
                </a:cubicBezTo>
                <a:cubicBezTo>
                  <a:pt x="323" y="2"/>
                  <a:pt x="347" y="0"/>
                  <a:pt x="371" y="0"/>
                </a:cubicBezTo>
                <a:lnTo>
                  <a:pt x="8944" y="0"/>
                </a:lnTo>
                <a:cubicBezTo>
                  <a:pt x="8969" y="0"/>
                  <a:pt x="8993" y="2"/>
                  <a:pt x="9017" y="7"/>
                </a:cubicBezTo>
                <a:cubicBezTo>
                  <a:pt x="9041" y="12"/>
                  <a:pt x="9064" y="19"/>
                  <a:pt x="9086" y="28"/>
                </a:cubicBezTo>
                <a:cubicBezTo>
                  <a:pt x="9109" y="37"/>
                  <a:pt x="9130" y="49"/>
                  <a:pt x="9150" y="62"/>
                </a:cubicBezTo>
                <a:cubicBezTo>
                  <a:pt x="9170" y="76"/>
                  <a:pt x="9189" y="91"/>
                  <a:pt x="9206" y="108"/>
                </a:cubicBezTo>
                <a:cubicBezTo>
                  <a:pt x="9224" y="126"/>
                  <a:pt x="9239" y="144"/>
                  <a:pt x="9252" y="164"/>
                </a:cubicBezTo>
                <a:cubicBezTo>
                  <a:pt x="9266" y="185"/>
                  <a:pt x="9277" y="206"/>
                  <a:pt x="9287" y="229"/>
                </a:cubicBezTo>
                <a:cubicBezTo>
                  <a:pt x="9296" y="251"/>
                  <a:pt x="9303" y="274"/>
                  <a:pt x="9308" y="298"/>
                </a:cubicBezTo>
                <a:cubicBezTo>
                  <a:pt x="9312" y="322"/>
                  <a:pt x="9315" y="346"/>
                  <a:pt x="9315" y="370"/>
                </a:cubicBezTo>
                <a:lnTo>
                  <a:pt x="9315" y="1959"/>
                </a:lnTo>
                <a:cubicBezTo>
                  <a:pt x="9315" y="1983"/>
                  <a:pt x="9312" y="2007"/>
                  <a:pt x="9308" y="2031"/>
                </a:cubicBezTo>
                <a:cubicBezTo>
                  <a:pt x="9303" y="2055"/>
                  <a:pt x="9296" y="2078"/>
                  <a:pt x="9287" y="2101"/>
                </a:cubicBezTo>
                <a:cubicBezTo>
                  <a:pt x="9277" y="2123"/>
                  <a:pt x="9266" y="2144"/>
                  <a:pt x="9252" y="2165"/>
                </a:cubicBezTo>
                <a:cubicBezTo>
                  <a:pt x="9239" y="2185"/>
                  <a:pt x="9224" y="2204"/>
                  <a:pt x="9206" y="2221"/>
                </a:cubicBezTo>
                <a:cubicBezTo>
                  <a:pt x="9189" y="2238"/>
                  <a:pt x="9170" y="2253"/>
                  <a:pt x="9150" y="2267"/>
                </a:cubicBezTo>
                <a:cubicBezTo>
                  <a:pt x="9130" y="2280"/>
                  <a:pt x="9109" y="2292"/>
                  <a:pt x="9086" y="2301"/>
                </a:cubicBezTo>
                <a:cubicBezTo>
                  <a:pt x="9064" y="2310"/>
                  <a:pt x="9041" y="2317"/>
                  <a:pt x="9017" y="2322"/>
                </a:cubicBezTo>
                <a:cubicBezTo>
                  <a:pt x="8993" y="2327"/>
                  <a:pt x="8969" y="2329"/>
                  <a:pt x="8944" y="2329"/>
                </a:cubicBezTo>
                <a:lnTo>
                  <a:pt x="371" y="2329"/>
                </a:lnTo>
                <a:cubicBezTo>
                  <a:pt x="347" y="2329"/>
                  <a:pt x="323" y="2327"/>
                  <a:pt x="299" y="2322"/>
                </a:cubicBezTo>
                <a:cubicBezTo>
                  <a:pt x="275" y="2317"/>
                  <a:pt x="252" y="2310"/>
                  <a:pt x="229" y="2301"/>
                </a:cubicBezTo>
                <a:cubicBezTo>
                  <a:pt x="207" y="2292"/>
                  <a:pt x="185" y="2280"/>
                  <a:pt x="165" y="2267"/>
                </a:cubicBezTo>
                <a:cubicBezTo>
                  <a:pt x="145" y="2253"/>
                  <a:pt x="126" y="2238"/>
                  <a:pt x="109" y="2221"/>
                </a:cubicBezTo>
                <a:cubicBezTo>
                  <a:pt x="92" y="2204"/>
                  <a:pt x="76" y="2185"/>
                  <a:pt x="63" y="2165"/>
                </a:cubicBezTo>
                <a:cubicBezTo>
                  <a:pt x="49" y="2144"/>
                  <a:pt x="38" y="2123"/>
                  <a:pt x="29" y="2101"/>
                </a:cubicBezTo>
                <a:cubicBezTo>
                  <a:pt x="19" y="2078"/>
                  <a:pt x="12" y="2055"/>
                  <a:pt x="8" y="2031"/>
                </a:cubicBezTo>
                <a:cubicBezTo>
                  <a:pt x="3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1" name=""/>
          <p:cNvSpPr txBox="1"/>
          <p:nvPr/>
        </p:nvSpPr>
        <p:spPr>
          <a:xfrm>
            <a:off x="5643720" y="2150640"/>
            <a:ext cx="8989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한 요청만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2" name=""/>
          <p:cNvSpPr txBox="1"/>
          <p:nvPr/>
        </p:nvSpPr>
        <p:spPr>
          <a:xfrm>
            <a:off x="5344920" y="2812320"/>
            <a:ext cx="116388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메모리 락 선점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3" name=""/>
          <p:cNvSpPr txBox="1"/>
          <p:nvPr/>
        </p:nvSpPr>
        <p:spPr>
          <a:xfrm>
            <a:off x="7832160" y="265140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4" name=""/>
          <p:cNvSpPr/>
          <p:nvPr/>
        </p:nvSpPr>
        <p:spPr>
          <a:xfrm>
            <a:off x="8348760" y="2562120"/>
            <a:ext cx="3257640" cy="41760"/>
          </a:xfrm>
          <a:custGeom>
            <a:avLst/>
            <a:gdLst/>
            <a:ahLst/>
            <a:rect l="0" t="0" r="r" b="b"/>
            <a:pathLst>
              <a:path w="9049" h="116">
                <a:moveTo>
                  <a:pt x="103" y="24"/>
                </a:moveTo>
                <a:cubicBezTo>
                  <a:pt x="110" y="21"/>
                  <a:pt x="117" y="18"/>
                  <a:pt x="125" y="16"/>
                </a:cubicBezTo>
                <a:lnTo>
                  <a:pt x="135" y="46"/>
                </a:lnTo>
                <a:cubicBezTo>
                  <a:pt x="92" y="60"/>
                  <a:pt x="54" y="84"/>
                  <a:pt x="22" y="116"/>
                </a:cubicBezTo>
                <a:lnTo>
                  <a:pt x="0" y="94"/>
                </a:lnTo>
                <a:cubicBezTo>
                  <a:pt x="29" y="63"/>
                  <a:pt x="64" y="40"/>
                  <a:pt x="103" y="24"/>
                </a:cubicBezTo>
                <a:moveTo>
                  <a:pt x="224" y="0"/>
                </a:moveTo>
                <a:lnTo>
                  <a:pt x="383" y="0"/>
                </a:lnTo>
                <a:lnTo>
                  <a:pt x="383" y="32"/>
                </a:lnTo>
                <a:lnTo>
                  <a:pt x="224" y="32"/>
                </a:lnTo>
                <a:cubicBezTo>
                  <a:pt x="223" y="32"/>
                  <a:pt x="222" y="32"/>
                  <a:pt x="221" y="32"/>
                </a:cubicBezTo>
                <a:lnTo>
                  <a:pt x="221" y="0"/>
                </a:lnTo>
                <a:cubicBezTo>
                  <a:pt x="222" y="0"/>
                  <a:pt x="223" y="0"/>
                  <a:pt x="224" y="0"/>
                </a:cubicBezTo>
                <a:moveTo>
                  <a:pt x="647" y="0"/>
                </a:moveTo>
                <a:lnTo>
                  <a:pt x="647" y="32"/>
                </a:lnTo>
                <a:lnTo>
                  <a:pt x="488" y="32"/>
                </a:lnTo>
                <a:lnTo>
                  <a:pt x="488" y="0"/>
                </a:lnTo>
                <a:lnTo>
                  <a:pt x="647" y="0"/>
                </a:lnTo>
                <a:moveTo>
                  <a:pt x="911" y="0"/>
                </a:moveTo>
                <a:lnTo>
                  <a:pt x="911" y="32"/>
                </a:lnTo>
                <a:lnTo>
                  <a:pt x="753" y="32"/>
                </a:lnTo>
                <a:lnTo>
                  <a:pt x="753" y="0"/>
                </a:lnTo>
                <a:lnTo>
                  <a:pt x="911" y="0"/>
                </a:lnTo>
                <a:moveTo>
                  <a:pt x="1176" y="0"/>
                </a:moveTo>
                <a:lnTo>
                  <a:pt x="1176" y="32"/>
                </a:lnTo>
                <a:lnTo>
                  <a:pt x="1017" y="32"/>
                </a:lnTo>
                <a:lnTo>
                  <a:pt x="1017" y="0"/>
                </a:lnTo>
                <a:lnTo>
                  <a:pt x="1176" y="0"/>
                </a:lnTo>
                <a:moveTo>
                  <a:pt x="1440" y="0"/>
                </a:moveTo>
                <a:lnTo>
                  <a:pt x="1440" y="32"/>
                </a:lnTo>
                <a:lnTo>
                  <a:pt x="1281" y="32"/>
                </a:lnTo>
                <a:lnTo>
                  <a:pt x="1281" y="0"/>
                </a:lnTo>
                <a:lnTo>
                  <a:pt x="1440" y="0"/>
                </a:lnTo>
                <a:moveTo>
                  <a:pt x="1704" y="0"/>
                </a:moveTo>
                <a:lnTo>
                  <a:pt x="1704" y="32"/>
                </a:lnTo>
                <a:lnTo>
                  <a:pt x="1546" y="32"/>
                </a:lnTo>
                <a:lnTo>
                  <a:pt x="1546" y="0"/>
                </a:lnTo>
                <a:lnTo>
                  <a:pt x="1704" y="0"/>
                </a:lnTo>
                <a:moveTo>
                  <a:pt x="1969" y="0"/>
                </a:moveTo>
                <a:lnTo>
                  <a:pt x="1969" y="32"/>
                </a:lnTo>
                <a:lnTo>
                  <a:pt x="1810" y="32"/>
                </a:lnTo>
                <a:lnTo>
                  <a:pt x="1810" y="0"/>
                </a:lnTo>
                <a:lnTo>
                  <a:pt x="1969" y="0"/>
                </a:lnTo>
                <a:moveTo>
                  <a:pt x="2233" y="0"/>
                </a:moveTo>
                <a:lnTo>
                  <a:pt x="2233" y="32"/>
                </a:lnTo>
                <a:lnTo>
                  <a:pt x="2074" y="32"/>
                </a:lnTo>
                <a:lnTo>
                  <a:pt x="2074" y="0"/>
                </a:lnTo>
                <a:lnTo>
                  <a:pt x="2233" y="0"/>
                </a:lnTo>
                <a:moveTo>
                  <a:pt x="2497" y="0"/>
                </a:moveTo>
                <a:lnTo>
                  <a:pt x="2497" y="32"/>
                </a:lnTo>
                <a:lnTo>
                  <a:pt x="2338" y="32"/>
                </a:lnTo>
                <a:lnTo>
                  <a:pt x="2338" y="0"/>
                </a:lnTo>
                <a:lnTo>
                  <a:pt x="2497" y="0"/>
                </a:lnTo>
                <a:moveTo>
                  <a:pt x="2761" y="0"/>
                </a:moveTo>
                <a:lnTo>
                  <a:pt x="2761" y="32"/>
                </a:lnTo>
                <a:lnTo>
                  <a:pt x="2603" y="32"/>
                </a:lnTo>
                <a:lnTo>
                  <a:pt x="2603" y="0"/>
                </a:lnTo>
                <a:lnTo>
                  <a:pt x="2761" y="0"/>
                </a:lnTo>
                <a:moveTo>
                  <a:pt x="3026" y="0"/>
                </a:moveTo>
                <a:lnTo>
                  <a:pt x="3026" y="32"/>
                </a:lnTo>
                <a:lnTo>
                  <a:pt x="2867" y="32"/>
                </a:lnTo>
                <a:lnTo>
                  <a:pt x="2867" y="0"/>
                </a:lnTo>
                <a:lnTo>
                  <a:pt x="3026" y="0"/>
                </a:lnTo>
                <a:moveTo>
                  <a:pt x="3290" y="0"/>
                </a:moveTo>
                <a:lnTo>
                  <a:pt x="3290" y="32"/>
                </a:lnTo>
                <a:lnTo>
                  <a:pt x="3131" y="32"/>
                </a:lnTo>
                <a:lnTo>
                  <a:pt x="3131" y="0"/>
                </a:lnTo>
                <a:lnTo>
                  <a:pt x="3290" y="0"/>
                </a:lnTo>
                <a:moveTo>
                  <a:pt x="3554" y="0"/>
                </a:moveTo>
                <a:lnTo>
                  <a:pt x="3554" y="32"/>
                </a:lnTo>
                <a:lnTo>
                  <a:pt x="3395" y="32"/>
                </a:lnTo>
                <a:lnTo>
                  <a:pt x="3395" y="0"/>
                </a:lnTo>
                <a:lnTo>
                  <a:pt x="3554" y="0"/>
                </a:lnTo>
                <a:moveTo>
                  <a:pt x="3818" y="0"/>
                </a:moveTo>
                <a:lnTo>
                  <a:pt x="3818" y="32"/>
                </a:lnTo>
                <a:lnTo>
                  <a:pt x="3660" y="32"/>
                </a:lnTo>
                <a:lnTo>
                  <a:pt x="3660" y="0"/>
                </a:lnTo>
                <a:lnTo>
                  <a:pt x="3818" y="0"/>
                </a:lnTo>
                <a:moveTo>
                  <a:pt x="4083" y="0"/>
                </a:moveTo>
                <a:lnTo>
                  <a:pt x="4083" y="32"/>
                </a:lnTo>
                <a:lnTo>
                  <a:pt x="3924" y="32"/>
                </a:lnTo>
                <a:lnTo>
                  <a:pt x="3924" y="0"/>
                </a:lnTo>
                <a:lnTo>
                  <a:pt x="4083" y="0"/>
                </a:lnTo>
                <a:moveTo>
                  <a:pt x="4347" y="0"/>
                </a:moveTo>
                <a:lnTo>
                  <a:pt x="4347" y="32"/>
                </a:lnTo>
                <a:lnTo>
                  <a:pt x="4188" y="32"/>
                </a:lnTo>
                <a:lnTo>
                  <a:pt x="4188" y="0"/>
                </a:lnTo>
                <a:lnTo>
                  <a:pt x="4347" y="0"/>
                </a:lnTo>
                <a:moveTo>
                  <a:pt x="4611" y="0"/>
                </a:moveTo>
                <a:lnTo>
                  <a:pt x="4611" y="32"/>
                </a:lnTo>
                <a:lnTo>
                  <a:pt x="4453" y="32"/>
                </a:lnTo>
                <a:lnTo>
                  <a:pt x="4453" y="0"/>
                </a:lnTo>
                <a:lnTo>
                  <a:pt x="4611" y="0"/>
                </a:lnTo>
                <a:moveTo>
                  <a:pt x="4876" y="0"/>
                </a:moveTo>
                <a:lnTo>
                  <a:pt x="4876" y="32"/>
                </a:lnTo>
                <a:lnTo>
                  <a:pt x="4717" y="32"/>
                </a:lnTo>
                <a:lnTo>
                  <a:pt x="4717" y="0"/>
                </a:lnTo>
                <a:lnTo>
                  <a:pt x="4876" y="0"/>
                </a:lnTo>
                <a:moveTo>
                  <a:pt x="5140" y="0"/>
                </a:moveTo>
                <a:lnTo>
                  <a:pt x="5140" y="32"/>
                </a:lnTo>
                <a:lnTo>
                  <a:pt x="4981" y="32"/>
                </a:lnTo>
                <a:lnTo>
                  <a:pt x="4981" y="0"/>
                </a:lnTo>
                <a:lnTo>
                  <a:pt x="5140" y="0"/>
                </a:lnTo>
                <a:moveTo>
                  <a:pt x="5404" y="0"/>
                </a:moveTo>
                <a:lnTo>
                  <a:pt x="5404" y="32"/>
                </a:lnTo>
                <a:lnTo>
                  <a:pt x="5245" y="32"/>
                </a:lnTo>
                <a:lnTo>
                  <a:pt x="5245" y="0"/>
                </a:lnTo>
                <a:lnTo>
                  <a:pt x="5404" y="0"/>
                </a:lnTo>
                <a:moveTo>
                  <a:pt x="5668" y="0"/>
                </a:moveTo>
                <a:lnTo>
                  <a:pt x="5668" y="32"/>
                </a:lnTo>
                <a:lnTo>
                  <a:pt x="5510" y="32"/>
                </a:lnTo>
                <a:lnTo>
                  <a:pt x="5510" y="0"/>
                </a:lnTo>
                <a:lnTo>
                  <a:pt x="5668" y="0"/>
                </a:lnTo>
                <a:moveTo>
                  <a:pt x="5933" y="0"/>
                </a:moveTo>
                <a:lnTo>
                  <a:pt x="5933" y="32"/>
                </a:lnTo>
                <a:lnTo>
                  <a:pt x="5774" y="32"/>
                </a:lnTo>
                <a:lnTo>
                  <a:pt x="5774" y="0"/>
                </a:lnTo>
                <a:lnTo>
                  <a:pt x="5933" y="0"/>
                </a:lnTo>
                <a:moveTo>
                  <a:pt x="6197" y="0"/>
                </a:moveTo>
                <a:lnTo>
                  <a:pt x="6197" y="32"/>
                </a:lnTo>
                <a:lnTo>
                  <a:pt x="6038" y="32"/>
                </a:lnTo>
                <a:lnTo>
                  <a:pt x="6038" y="0"/>
                </a:lnTo>
                <a:lnTo>
                  <a:pt x="6197" y="0"/>
                </a:lnTo>
                <a:moveTo>
                  <a:pt x="6461" y="0"/>
                </a:moveTo>
                <a:lnTo>
                  <a:pt x="6461" y="32"/>
                </a:lnTo>
                <a:lnTo>
                  <a:pt x="6302" y="32"/>
                </a:lnTo>
                <a:lnTo>
                  <a:pt x="6302" y="0"/>
                </a:lnTo>
                <a:lnTo>
                  <a:pt x="6461" y="0"/>
                </a:lnTo>
                <a:moveTo>
                  <a:pt x="6725" y="0"/>
                </a:moveTo>
                <a:lnTo>
                  <a:pt x="6725" y="32"/>
                </a:lnTo>
                <a:lnTo>
                  <a:pt x="6567" y="32"/>
                </a:lnTo>
                <a:lnTo>
                  <a:pt x="6567" y="0"/>
                </a:lnTo>
                <a:lnTo>
                  <a:pt x="6725" y="0"/>
                </a:lnTo>
                <a:moveTo>
                  <a:pt x="6990" y="0"/>
                </a:moveTo>
                <a:lnTo>
                  <a:pt x="6990" y="32"/>
                </a:lnTo>
                <a:lnTo>
                  <a:pt x="6831" y="32"/>
                </a:lnTo>
                <a:lnTo>
                  <a:pt x="6831" y="0"/>
                </a:lnTo>
                <a:lnTo>
                  <a:pt x="6990" y="0"/>
                </a:lnTo>
                <a:moveTo>
                  <a:pt x="7254" y="0"/>
                </a:moveTo>
                <a:lnTo>
                  <a:pt x="7254" y="32"/>
                </a:lnTo>
                <a:lnTo>
                  <a:pt x="7095" y="32"/>
                </a:lnTo>
                <a:lnTo>
                  <a:pt x="7095" y="0"/>
                </a:lnTo>
                <a:lnTo>
                  <a:pt x="7254" y="0"/>
                </a:lnTo>
                <a:moveTo>
                  <a:pt x="7518" y="0"/>
                </a:moveTo>
                <a:lnTo>
                  <a:pt x="7518" y="32"/>
                </a:lnTo>
                <a:lnTo>
                  <a:pt x="7360" y="32"/>
                </a:lnTo>
                <a:lnTo>
                  <a:pt x="7360" y="0"/>
                </a:lnTo>
                <a:lnTo>
                  <a:pt x="7518" y="0"/>
                </a:lnTo>
                <a:moveTo>
                  <a:pt x="7783" y="0"/>
                </a:moveTo>
                <a:lnTo>
                  <a:pt x="7783" y="32"/>
                </a:lnTo>
                <a:lnTo>
                  <a:pt x="7624" y="32"/>
                </a:lnTo>
                <a:lnTo>
                  <a:pt x="7624" y="0"/>
                </a:lnTo>
                <a:lnTo>
                  <a:pt x="7783" y="0"/>
                </a:lnTo>
                <a:moveTo>
                  <a:pt x="8047" y="0"/>
                </a:moveTo>
                <a:lnTo>
                  <a:pt x="8047" y="32"/>
                </a:lnTo>
                <a:lnTo>
                  <a:pt x="7888" y="32"/>
                </a:lnTo>
                <a:lnTo>
                  <a:pt x="7888" y="0"/>
                </a:lnTo>
                <a:lnTo>
                  <a:pt x="8047" y="0"/>
                </a:lnTo>
                <a:moveTo>
                  <a:pt x="8311" y="0"/>
                </a:moveTo>
                <a:lnTo>
                  <a:pt x="8311" y="32"/>
                </a:lnTo>
                <a:lnTo>
                  <a:pt x="8152" y="32"/>
                </a:lnTo>
                <a:lnTo>
                  <a:pt x="8152" y="0"/>
                </a:lnTo>
                <a:lnTo>
                  <a:pt x="8311" y="0"/>
                </a:lnTo>
                <a:moveTo>
                  <a:pt x="8576" y="0"/>
                </a:moveTo>
                <a:lnTo>
                  <a:pt x="8576" y="32"/>
                </a:lnTo>
                <a:lnTo>
                  <a:pt x="8417" y="32"/>
                </a:lnTo>
                <a:lnTo>
                  <a:pt x="8417" y="0"/>
                </a:lnTo>
                <a:lnTo>
                  <a:pt x="8576" y="0"/>
                </a:lnTo>
                <a:moveTo>
                  <a:pt x="8824" y="0"/>
                </a:moveTo>
                <a:cubicBezTo>
                  <a:pt x="8829" y="0"/>
                  <a:pt x="8834" y="0"/>
                  <a:pt x="8839" y="0"/>
                </a:cubicBezTo>
                <a:lnTo>
                  <a:pt x="8837" y="32"/>
                </a:lnTo>
                <a:cubicBezTo>
                  <a:pt x="8833" y="32"/>
                  <a:pt x="8828" y="32"/>
                  <a:pt x="8824" y="32"/>
                </a:cubicBezTo>
                <a:lnTo>
                  <a:pt x="8682" y="32"/>
                </a:lnTo>
                <a:lnTo>
                  <a:pt x="8682" y="0"/>
                </a:lnTo>
                <a:lnTo>
                  <a:pt x="8824" y="0"/>
                </a:lnTo>
                <a:moveTo>
                  <a:pt x="8946" y="24"/>
                </a:moveTo>
                <a:cubicBezTo>
                  <a:pt x="8984" y="40"/>
                  <a:pt x="9019" y="63"/>
                  <a:pt x="9049" y="94"/>
                </a:cubicBezTo>
                <a:lnTo>
                  <a:pt x="9026" y="116"/>
                </a:lnTo>
                <a:cubicBezTo>
                  <a:pt x="8997" y="87"/>
                  <a:pt x="8963" y="64"/>
                  <a:pt x="8924" y="49"/>
                </a:cubicBezTo>
                <a:lnTo>
                  <a:pt x="8935" y="20"/>
                </a:lnTo>
                <a:cubicBezTo>
                  <a:pt x="8938" y="21"/>
                  <a:pt x="8942" y="22"/>
                  <a:pt x="8946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5" name=""/>
          <p:cNvSpPr/>
          <p:nvPr/>
        </p:nvSpPr>
        <p:spPr>
          <a:xfrm>
            <a:off x="8348760" y="3358800"/>
            <a:ext cx="3256920" cy="41760"/>
          </a:xfrm>
          <a:custGeom>
            <a:avLst/>
            <a:gdLst/>
            <a:ahLst/>
            <a:rect l="0" t="0" r="r" b="b"/>
            <a:pathLst>
              <a:path w="9047" h="116">
                <a:moveTo>
                  <a:pt x="8946" y="92"/>
                </a:moveTo>
                <a:cubicBezTo>
                  <a:pt x="8938" y="95"/>
                  <a:pt x="8930" y="98"/>
                  <a:pt x="8921" y="101"/>
                </a:cubicBezTo>
                <a:lnTo>
                  <a:pt x="8912" y="71"/>
                </a:lnTo>
                <a:cubicBezTo>
                  <a:pt x="8955" y="57"/>
                  <a:pt x="8993" y="33"/>
                  <a:pt x="9025" y="1"/>
                </a:cubicBezTo>
                <a:lnTo>
                  <a:pt x="9047" y="24"/>
                </a:lnTo>
                <a:cubicBezTo>
                  <a:pt x="9018" y="54"/>
                  <a:pt x="8984" y="76"/>
                  <a:pt x="8946" y="92"/>
                </a:cubicBezTo>
                <a:moveTo>
                  <a:pt x="8824" y="116"/>
                </a:moveTo>
                <a:lnTo>
                  <a:pt x="8667" y="116"/>
                </a:lnTo>
                <a:lnTo>
                  <a:pt x="8667" y="84"/>
                </a:lnTo>
                <a:lnTo>
                  <a:pt x="8824" y="84"/>
                </a:lnTo>
                <a:lnTo>
                  <a:pt x="8826" y="84"/>
                </a:lnTo>
                <a:lnTo>
                  <a:pt x="8826" y="116"/>
                </a:lnTo>
                <a:cubicBezTo>
                  <a:pt x="8825" y="116"/>
                  <a:pt x="8825" y="116"/>
                  <a:pt x="8824" y="116"/>
                </a:cubicBezTo>
                <a:moveTo>
                  <a:pt x="8402" y="116"/>
                </a:moveTo>
                <a:lnTo>
                  <a:pt x="8402" y="84"/>
                </a:lnTo>
                <a:lnTo>
                  <a:pt x="8562" y="84"/>
                </a:lnTo>
                <a:lnTo>
                  <a:pt x="8562" y="116"/>
                </a:lnTo>
                <a:lnTo>
                  <a:pt x="8402" y="116"/>
                </a:lnTo>
                <a:moveTo>
                  <a:pt x="8138" y="116"/>
                </a:moveTo>
                <a:lnTo>
                  <a:pt x="8138" y="84"/>
                </a:lnTo>
                <a:lnTo>
                  <a:pt x="8297" y="84"/>
                </a:lnTo>
                <a:lnTo>
                  <a:pt x="8297" y="116"/>
                </a:lnTo>
                <a:lnTo>
                  <a:pt x="8138" y="116"/>
                </a:lnTo>
                <a:moveTo>
                  <a:pt x="7874" y="116"/>
                </a:moveTo>
                <a:lnTo>
                  <a:pt x="7874" y="84"/>
                </a:lnTo>
                <a:lnTo>
                  <a:pt x="8032" y="84"/>
                </a:lnTo>
                <a:lnTo>
                  <a:pt x="8032" y="116"/>
                </a:lnTo>
                <a:lnTo>
                  <a:pt x="7874" y="116"/>
                </a:lnTo>
                <a:moveTo>
                  <a:pt x="7609" y="116"/>
                </a:moveTo>
                <a:lnTo>
                  <a:pt x="7609" y="84"/>
                </a:lnTo>
                <a:lnTo>
                  <a:pt x="7768" y="84"/>
                </a:lnTo>
                <a:lnTo>
                  <a:pt x="7768" y="116"/>
                </a:lnTo>
                <a:lnTo>
                  <a:pt x="7609" y="116"/>
                </a:lnTo>
                <a:moveTo>
                  <a:pt x="7345" y="116"/>
                </a:moveTo>
                <a:lnTo>
                  <a:pt x="7345" y="84"/>
                </a:lnTo>
                <a:lnTo>
                  <a:pt x="7504" y="84"/>
                </a:lnTo>
                <a:lnTo>
                  <a:pt x="7504" y="116"/>
                </a:lnTo>
                <a:lnTo>
                  <a:pt x="7345" y="116"/>
                </a:lnTo>
                <a:moveTo>
                  <a:pt x="7081" y="116"/>
                </a:moveTo>
                <a:lnTo>
                  <a:pt x="7081" y="84"/>
                </a:lnTo>
                <a:lnTo>
                  <a:pt x="7239" y="84"/>
                </a:lnTo>
                <a:lnTo>
                  <a:pt x="7239" y="116"/>
                </a:lnTo>
                <a:lnTo>
                  <a:pt x="7081" y="116"/>
                </a:lnTo>
                <a:moveTo>
                  <a:pt x="6816" y="116"/>
                </a:moveTo>
                <a:lnTo>
                  <a:pt x="6816" y="84"/>
                </a:lnTo>
                <a:lnTo>
                  <a:pt x="6975" y="84"/>
                </a:lnTo>
                <a:lnTo>
                  <a:pt x="6975" y="116"/>
                </a:lnTo>
                <a:lnTo>
                  <a:pt x="6816" y="116"/>
                </a:lnTo>
                <a:moveTo>
                  <a:pt x="6552" y="116"/>
                </a:moveTo>
                <a:lnTo>
                  <a:pt x="6552" y="84"/>
                </a:lnTo>
                <a:lnTo>
                  <a:pt x="6711" y="84"/>
                </a:lnTo>
                <a:lnTo>
                  <a:pt x="6711" y="116"/>
                </a:lnTo>
                <a:lnTo>
                  <a:pt x="6552" y="116"/>
                </a:lnTo>
                <a:moveTo>
                  <a:pt x="6288" y="116"/>
                </a:moveTo>
                <a:lnTo>
                  <a:pt x="6288" y="84"/>
                </a:lnTo>
                <a:lnTo>
                  <a:pt x="6447" y="84"/>
                </a:lnTo>
                <a:lnTo>
                  <a:pt x="6447" y="116"/>
                </a:lnTo>
                <a:lnTo>
                  <a:pt x="6288" y="116"/>
                </a:lnTo>
                <a:moveTo>
                  <a:pt x="6024" y="116"/>
                </a:moveTo>
                <a:lnTo>
                  <a:pt x="6024" y="84"/>
                </a:lnTo>
                <a:lnTo>
                  <a:pt x="6182" y="84"/>
                </a:lnTo>
                <a:lnTo>
                  <a:pt x="6182" y="116"/>
                </a:lnTo>
                <a:lnTo>
                  <a:pt x="6024" y="116"/>
                </a:lnTo>
                <a:moveTo>
                  <a:pt x="5759" y="116"/>
                </a:moveTo>
                <a:lnTo>
                  <a:pt x="5759" y="84"/>
                </a:lnTo>
                <a:lnTo>
                  <a:pt x="5918" y="84"/>
                </a:lnTo>
                <a:lnTo>
                  <a:pt x="5918" y="116"/>
                </a:lnTo>
                <a:lnTo>
                  <a:pt x="5759" y="116"/>
                </a:lnTo>
                <a:moveTo>
                  <a:pt x="5495" y="116"/>
                </a:moveTo>
                <a:lnTo>
                  <a:pt x="5495" y="84"/>
                </a:lnTo>
                <a:lnTo>
                  <a:pt x="5654" y="84"/>
                </a:lnTo>
                <a:lnTo>
                  <a:pt x="5654" y="116"/>
                </a:lnTo>
                <a:lnTo>
                  <a:pt x="5495" y="116"/>
                </a:lnTo>
                <a:moveTo>
                  <a:pt x="5231" y="116"/>
                </a:moveTo>
                <a:lnTo>
                  <a:pt x="5231" y="84"/>
                </a:lnTo>
                <a:lnTo>
                  <a:pt x="5390" y="84"/>
                </a:lnTo>
                <a:lnTo>
                  <a:pt x="5390" y="116"/>
                </a:lnTo>
                <a:lnTo>
                  <a:pt x="5231" y="116"/>
                </a:lnTo>
                <a:moveTo>
                  <a:pt x="4967" y="116"/>
                </a:moveTo>
                <a:lnTo>
                  <a:pt x="4967" y="84"/>
                </a:lnTo>
                <a:lnTo>
                  <a:pt x="5125" y="84"/>
                </a:lnTo>
                <a:lnTo>
                  <a:pt x="5125" y="116"/>
                </a:lnTo>
                <a:lnTo>
                  <a:pt x="4967" y="116"/>
                </a:lnTo>
                <a:moveTo>
                  <a:pt x="4702" y="116"/>
                </a:moveTo>
                <a:lnTo>
                  <a:pt x="4702" y="84"/>
                </a:lnTo>
                <a:lnTo>
                  <a:pt x="4861" y="84"/>
                </a:lnTo>
                <a:lnTo>
                  <a:pt x="4861" y="116"/>
                </a:lnTo>
                <a:lnTo>
                  <a:pt x="4702" y="116"/>
                </a:lnTo>
                <a:moveTo>
                  <a:pt x="4438" y="116"/>
                </a:moveTo>
                <a:lnTo>
                  <a:pt x="4438" y="84"/>
                </a:lnTo>
                <a:lnTo>
                  <a:pt x="4597" y="84"/>
                </a:lnTo>
                <a:lnTo>
                  <a:pt x="4597" y="116"/>
                </a:lnTo>
                <a:lnTo>
                  <a:pt x="4438" y="116"/>
                </a:lnTo>
                <a:moveTo>
                  <a:pt x="4174" y="116"/>
                </a:moveTo>
                <a:lnTo>
                  <a:pt x="4174" y="84"/>
                </a:lnTo>
                <a:lnTo>
                  <a:pt x="4332" y="84"/>
                </a:lnTo>
                <a:lnTo>
                  <a:pt x="4332" y="116"/>
                </a:lnTo>
                <a:lnTo>
                  <a:pt x="4174" y="116"/>
                </a:lnTo>
                <a:moveTo>
                  <a:pt x="3909" y="116"/>
                </a:moveTo>
                <a:lnTo>
                  <a:pt x="3909" y="84"/>
                </a:lnTo>
                <a:lnTo>
                  <a:pt x="4068" y="84"/>
                </a:lnTo>
                <a:lnTo>
                  <a:pt x="4068" y="116"/>
                </a:lnTo>
                <a:lnTo>
                  <a:pt x="3909" y="116"/>
                </a:lnTo>
                <a:moveTo>
                  <a:pt x="3645" y="116"/>
                </a:moveTo>
                <a:lnTo>
                  <a:pt x="3645" y="84"/>
                </a:lnTo>
                <a:lnTo>
                  <a:pt x="3804" y="84"/>
                </a:lnTo>
                <a:lnTo>
                  <a:pt x="3804" y="116"/>
                </a:lnTo>
                <a:lnTo>
                  <a:pt x="3645" y="116"/>
                </a:lnTo>
                <a:moveTo>
                  <a:pt x="3381" y="116"/>
                </a:moveTo>
                <a:lnTo>
                  <a:pt x="3381" y="84"/>
                </a:lnTo>
                <a:lnTo>
                  <a:pt x="3540" y="84"/>
                </a:lnTo>
                <a:lnTo>
                  <a:pt x="3540" y="116"/>
                </a:lnTo>
                <a:lnTo>
                  <a:pt x="3381" y="116"/>
                </a:lnTo>
                <a:moveTo>
                  <a:pt x="3117" y="116"/>
                </a:moveTo>
                <a:lnTo>
                  <a:pt x="3117" y="84"/>
                </a:lnTo>
                <a:lnTo>
                  <a:pt x="3275" y="84"/>
                </a:lnTo>
                <a:lnTo>
                  <a:pt x="3275" y="116"/>
                </a:lnTo>
                <a:lnTo>
                  <a:pt x="3117" y="116"/>
                </a:lnTo>
                <a:moveTo>
                  <a:pt x="2852" y="116"/>
                </a:moveTo>
                <a:lnTo>
                  <a:pt x="2852" y="84"/>
                </a:lnTo>
                <a:lnTo>
                  <a:pt x="3011" y="84"/>
                </a:lnTo>
                <a:lnTo>
                  <a:pt x="3011" y="116"/>
                </a:lnTo>
                <a:lnTo>
                  <a:pt x="2852" y="116"/>
                </a:lnTo>
                <a:moveTo>
                  <a:pt x="2588" y="116"/>
                </a:moveTo>
                <a:lnTo>
                  <a:pt x="2588" y="84"/>
                </a:lnTo>
                <a:lnTo>
                  <a:pt x="2747" y="84"/>
                </a:lnTo>
                <a:lnTo>
                  <a:pt x="2747" y="116"/>
                </a:lnTo>
                <a:lnTo>
                  <a:pt x="2588" y="116"/>
                </a:lnTo>
                <a:moveTo>
                  <a:pt x="2324" y="116"/>
                </a:moveTo>
                <a:lnTo>
                  <a:pt x="2324" y="84"/>
                </a:lnTo>
                <a:lnTo>
                  <a:pt x="2483" y="84"/>
                </a:lnTo>
                <a:lnTo>
                  <a:pt x="2483" y="116"/>
                </a:lnTo>
                <a:lnTo>
                  <a:pt x="2324" y="116"/>
                </a:lnTo>
                <a:moveTo>
                  <a:pt x="2059" y="116"/>
                </a:moveTo>
                <a:lnTo>
                  <a:pt x="2059" y="84"/>
                </a:lnTo>
                <a:lnTo>
                  <a:pt x="2218" y="84"/>
                </a:lnTo>
                <a:lnTo>
                  <a:pt x="2218" y="116"/>
                </a:lnTo>
                <a:lnTo>
                  <a:pt x="2059" y="116"/>
                </a:lnTo>
                <a:moveTo>
                  <a:pt x="1795" y="116"/>
                </a:moveTo>
                <a:lnTo>
                  <a:pt x="1795" y="84"/>
                </a:lnTo>
                <a:lnTo>
                  <a:pt x="1954" y="84"/>
                </a:lnTo>
                <a:lnTo>
                  <a:pt x="1954" y="116"/>
                </a:lnTo>
                <a:lnTo>
                  <a:pt x="1795" y="116"/>
                </a:lnTo>
                <a:moveTo>
                  <a:pt x="1531" y="116"/>
                </a:moveTo>
                <a:lnTo>
                  <a:pt x="1531" y="84"/>
                </a:lnTo>
                <a:lnTo>
                  <a:pt x="1690" y="84"/>
                </a:lnTo>
                <a:lnTo>
                  <a:pt x="1690" y="116"/>
                </a:lnTo>
                <a:lnTo>
                  <a:pt x="1531" y="116"/>
                </a:lnTo>
                <a:moveTo>
                  <a:pt x="1267" y="116"/>
                </a:moveTo>
                <a:lnTo>
                  <a:pt x="1267" y="84"/>
                </a:lnTo>
                <a:lnTo>
                  <a:pt x="1425" y="84"/>
                </a:lnTo>
                <a:lnTo>
                  <a:pt x="1425" y="116"/>
                </a:lnTo>
                <a:lnTo>
                  <a:pt x="1267" y="116"/>
                </a:lnTo>
                <a:moveTo>
                  <a:pt x="1002" y="116"/>
                </a:moveTo>
                <a:lnTo>
                  <a:pt x="1002" y="84"/>
                </a:lnTo>
                <a:lnTo>
                  <a:pt x="1161" y="84"/>
                </a:lnTo>
                <a:lnTo>
                  <a:pt x="1161" y="116"/>
                </a:lnTo>
                <a:lnTo>
                  <a:pt x="1002" y="116"/>
                </a:lnTo>
                <a:moveTo>
                  <a:pt x="738" y="116"/>
                </a:moveTo>
                <a:lnTo>
                  <a:pt x="738" y="84"/>
                </a:lnTo>
                <a:lnTo>
                  <a:pt x="897" y="84"/>
                </a:lnTo>
                <a:lnTo>
                  <a:pt x="897" y="116"/>
                </a:lnTo>
                <a:lnTo>
                  <a:pt x="738" y="116"/>
                </a:lnTo>
                <a:moveTo>
                  <a:pt x="474" y="116"/>
                </a:moveTo>
                <a:lnTo>
                  <a:pt x="474" y="84"/>
                </a:lnTo>
                <a:lnTo>
                  <a:pt x="633" y="84"/>
                </a:lnTo>
                <a:lnTo>
                  <a:pt x="633" y="116"/>
                </a:lnTo>
                <a:lnTo>
                  <a:pt x="474" y="116"/>
                </a:lnTo>
                <a:moveTo>
                  <a:pt x="224" y="116"/>
                </a:moveTo>
                <a:cubicBezTo>
                  <a:pt x="220" y="116"/>
                  <a:pt x="216" y="116"/>
                  <a:pt x="211" y="116"/>
                </a:cubicBezTo>
                <a:lnTo>
                  <a:pt x="213" y="84"/>
                </a:lnTo>
                <a:cubicBezTo>
                  <a:pt x="216" y="84"/>
                  <a:pt x="220" y="84"/>
                  <a:pt x="224" y="84"/>
                </a:cubicBezTo>
                <a:lnTo>
                  <a:pt x="368" y="84"/>
                </a:lnTo>
                <a:lnTo>
                  <a:pt x="368" y="116"/>
                </a:lnTo>
                <a:lnTo>
                  <a:pt x="224" y="116"/>
                </a:lnTo>
                <a:moveTo>
                  <a:pt x="103" y="92"/>
                </a:moveTo>
                <a:cubicBezTo>
                  <a:pt x="64" y="76"/>
                  <a:pt x="29" y="53"/>
                  <a:pt x="0" y="22"/>
                </a:cubicBezTo>
                <a:lnTo>
                  <a:pt x="22" y="0"/>
                </a:lnTo>
                <a:cubicBezTo>
                  <a:pt x="52" y="29"/>
                  <a:pt x="86" y="53"/>
                  <a:pt x="126" y="67"/>
                </a:cubicBezTo>
                <a:lnTo>
                  <a:pt x="115" y="97"/>
                </a:lnTo>
                <a:cubicBezTo>
                  <a:pt x="111" y="95"/>
                  <a:pt x="107" y="94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6" name=""/>
          <p:cNvSpPr/>
          <p:nvPr/>
        </p:nvSpPr>
        <p:spPr>
          <a:xfrm>
            <a:off x="11597760" y="2595600"/>
            <a:ext cx="42120" cy="743400"/>
          </a:xfrm>
          <a:custGeom>
            <a:avLst/>
            <a:gdLst/>
            <a:ahLst/>
            <a:rect l="0" t="0" r="r" b="b"/>
            <a:pathLst>
              <a:path w="117" h="2065">
                <a:moveTo>
                  <a:pt x="23" y="0"/>
                </a:moveTo>
                <a:cubicBezTo>
                  <a:pt x="25" y="3"/>
                  <a:pt x="28" y="5"/>
                  <a:pt x="31" y="8"/>
                </a:cubicBezTo>
                <a:lnTo>
                  <a:pt x="7" y="31"/>
                </a:lnTo>
                <a:cubicBezTo>
                  <a:pt x="5" y="28"/>
                  <a:pt x="3" y="26"/>
                  <a:pt x="0" y="23"/>
                </a:cubicBezTo>
                <a:lnTo>
                  <a:pt x="23" y="0"/>
                </a:lnTo>
                <a:moveTo>
                  <a:pt x="92" y="104"/>
                </a:moveTo>
                <a:cubicBezTo>
                  <a:pt x="109" y="143"/>
                  <a:pt x="117" y="183"/>
                  <a:pt x="117" y="225"/>
                </a:cubicBezTo>
                <a:lnTo>
                  <a:pt x="117" y="234"/>
                </a:lnTo>
                <a:lnTo>
                  <a:pt x="85" y="234"/>
                </a:lnTo>
                <a:lnTo>
                  <a:pt x="85" y="225"/>
                </a:lnTo>
                <a:cubicBezTo>
                  <a:pt x="85" y="183"/>
                  <a:pt x="76" y="142"/>
                  <a:pt x="58" y="104"/>
                </a:cubicBezTo>
                <a:lnTo>
                  <a:pt x="87" y="90"/>
                </a:lnTo>
                <a:cubicBezTo>
                  <a:pt x="89" y="95"/>
                  <a:pt x="91" y="99"/>
                  <a:pt x="92" y="104"/>
                </a:cubicBezTo>
                <a:moveTo>
                  <a:pt x="117" y="498"/>
                </a:moveTo>
                <a:lnTo>
                  <a:pt x="85" y="498"/>
                </a:lnTo>
                <a:lnTo>
                  <a:pt x="85" y="339"/>
                </a:lnTo>
                <a:lnTo>
                  <a:pt x="117" y="339"/>
                </a:lnTo>
                <a:lnTo>
                  <a:pt x="117" y="498"/>
                </a:lnTo>
                <a:moveTo>
                  <a:pt x="117" y="762"/>
                </a:moveTo>
                <a:lnTo>
                  <a:pt x="85" y="762"/>
                </a:lnTo>
                <a:lnTo>
                  <a:pt x="85" y="603"/>
                </a:lnTo>
                <a:lnTo>
                  <a:pt x="117" y="603"/>
                </a:lnTo>
                <a:lnTo>
                  <a:pt x="117" y="762"/>
                </a:lnTo>
                <a:moveTo>
                  <a:pt x="117" y="1026"/>
                </a:moveTo>
                <a:lnTo>
                  <a:pt x="85" y="1026"/>
                </a:lnTo>
                <a:lnTo>
                  <a:pt x="85" y="868"/>
                </a:lnTo>
                <a:lnTo>
                  <a:pt x="117" y="868"/>
                </a:lnTo>
                <a:lnTo>
                  <a:pt x="117" y="1026"/>
                </a:lnTo>
                <a:moveTo>
                  <a:pt x="117" y="1291"/>
                </a:moveTo>
                <a:lnTo>
                  <a:pt x="85" y="1291"/>
                </a:lnTo>
                <a:lnTo>
                  <a:pt x="85" y="1132"/>
                </a:lnTo>
                <a:lnTo>
                  <a:pt x="117" y="1132"/>
                </a:lnTo>
                <a:lnTo>
                  <a:pt x="117" y="1291"/>
                </a:lnTo>
                <a:moveTo>
                  <a:pt x="117" y="1555"/>
                </a:moveTo>
                <a:lnTo>
                  <a:pt x="85" y="1555"/>
                </a:lnTo>
                <a:lnTo>
                  <a:pt x="85" y="1396"/>
                </a:lnTo>
                <a:lnTo>
                  <a:pt x="117" y="1396"/>
                </a:lnTo>
                <a:lnTo>
                  <a:pt x="117" y="1555"/>
                </a:lnTo>
                <a:moveTo>
                  <a:pt x="117" y="1819"/>
                </a:moveTo>
                <a:lnTo>
                  <a:pt x="85" y="1819"/>
                </a:lnTo>
                <a:lnTo>
                  <a:pt x="85" y="1661"/>
                </a:lnTo>
                <a:lnTo>
                  <a:pt x="117" y="1661"/>
                </a:lnTo>
                <a:lnTo>
                  <a:pt x="117" y="1819"/>
                </a:lnTo>
                <a:moveTo>
                  <a:pt x="92" y="2040"/>
                </a:moveTo>
                <a:cubicBezTo>
                  <a:pt x="89" y="2049"/>
                  <a:pt x="85" y="2057"/>
                  <a:pt x="81" y="2065"/>
                </a:cubicBezTo>
                <a:lnTo>
                  <a:pt x="52" y="2051"/>
                </a:lnTo>
                <a:cubicBezTo>
                  <a:pt x="73" y="2011"/>
                  <a:pt x="84" y="1968"/>
                  <a:pt x="85" y="1924"/>
                </a:cubicBezTo>
                <a:lnTo>
                  <a:pt x="117" y="1924"/>
                </a:lnTo>
                <a:cubicBezTo>
                  <a:pt x="116" y="1964"/>
                  <a:pt x="108" y="2003"/>
                  <a:pt x="92" y="204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7" name=""/>
          <p:cNvSpPr/>
          <p:nvPr/>
        </p:nvSpPr>
        <p:spPr>
          <a:xfrm>
            <a:off x="8315280" y="2624040"/>
            <a:ext cx="41760" cy="743040"/>
          </a:xfrm>
          <a:custGeom>
            <a:avLst/>
            <a:gdLst/>
            <a:ahLst/>
            <a:rect l="0" t="0" r="r" b="b"/>
            <a:pathLst>
              <a:path w="116" h="2064">
                <a:moveTo>
                  <a:pt x="94" y="2064"/>
                </a:moveTo>
                <a:cubicBezTo>
                  <a:pt x="91" y="2062"/>
                  <a:pt x="89" y="2059"/>
                  <a:pt x="87" y="2057"/>
                </a:cubicBezTo>
                <a:lnTo>
                  <a:pt x="110" y="2035"/>
                </a:lnTo>
                <a:cubicBezTo>
                  <a:pt x="112" y="2037"/>
                  <a:pt x="114" y="2040"/>
                  <a:pt x="116" y="2042"/>
                </a:cubicBezTo>
                <a:lnTo>
                  <a:pt x="94" y="2064"/>
                </a:lnTo>
                <a:moveTo>
                  <a:pt x="24" y="1960"/>
                </a:moveTo>
                <a:cubicBezTo>
                  <a:pt x="8" y="1921"/>
                  <a:pt x="0" y="1881"/>
                  <a:pt x="0" y="1839"/>
                </a:cubicBezTo>
                <a:lnTo>
                  <a:pt x="0" y="1832"/>
                </a:lnTo>
                <a:lnTo>
                  <a:pt x="31" y="1832"/>
                </a:lnTo>
                <a:lnTo>
                  <a:pt x="31" y="1839"/>
                </a:lnTo>
                <a:cubicBezTo>
                  <a:pt x="31" y="1882"/>
                  <a:pt x="41" y="1923"/>
                  <a:pt x="59" y="1961"/>
                </a:cubicBezTo>
                <a:lnTo>
                  <a:pt x="30" y="1975"/>
                </a:lnTo>
                <a:cubicBezTo>
                  <a:pt x="28" y="1970"/>
                  <a:pt x="26" y="1965"/>
                  <a:pt x="24" y="1960"/>
                </a:cubicBezTo>
                <a:moveTo>
                  <a:pt x="0" y="1568"/>
                </a:moveTo>
                <a:lnTo>
                  <a:pt x="31" y="1568"/>
                </a:lnTo>
                <a:lnTo>
                  <a:pt x="31" y="1727"/>
                </a:lnTo>
                <a:lnTo>
                  <a:pt x="0" y="1727"/>
                </a:lnTo>
                <a:lnTo>
                  <a:pt x="0" y="1568"/>
                </a:lnTo>
                <a:moveTo>
                  <a:pt x="0" y="1304"/>
                </a:moveTo>
                <a:lnTo>
                  <a:pt x="31" y="1304"/>
                </a:lnTo>
                <a:lnTo>
                  <a:pt x="31" y="1463"/>
                </a:lnTo>
                <a:lnTo>
                  <a:pt x="0" y="1463"/>
                </a:lnTo>
                <a:lnTo>
                  <a:pt x="0" y="1304"/>
                </a:lnTo>
                <a:moveTo>
                  <a:pt x="0" y="1039"/>
                </a:moveTo>
                <a:lnTo>
                  <a:pt x="31" y="1039"/>
                </a:lnTo>
                <a:lnTo>
                  <a:pt x="31" y="1198"/>
                </a:lnTo>
                <a:lnTo>
                  <a:pt x="0" y="1198"/>
                </a:lnTo>
                <a:lnTo>
                  <a:pt x="0" y="1039"/>
                </a:lnTo>
                <a:moveTo>
                  <a:pt x="0" y="775"/>
                </a:moveTo>
                <a:lnTo>
                  <a:pt x="31" y="775"/>
                </a:lnTo>
                <a:lnTo>
                  <a:pt x="31" y="934"/>
                </a:lnTo>
                <a:lnTo>
                  <a:pt x="0" y="934"/>
                </a:lnTo>
                <a:lnTo>
                  <a:pt x="0" y="775"/>
                </a:lnTo>
                <a:moveTo>
                  <a:pt x="0" y="511"/>
                </a:moveTo>
                <a:lnTo>
                  <a:pt x="31" y="511"/>
                </a:lnTo>
                <a:lnTo>
                  <a:pt x="31" y="670"/>
                </a:lnTo>
                <a:lnTo>
                  <a:pt x="0" y="670"/>
                </a:lnTo>
                <a:lnTo>
                  <a:pt x="0" y="511"/>
                </a:lnTo>
                <a:moveTo>
                  <a:pt x="0" y="247"/>
                </a:moveTo>
                <a:lnTo>
                  <a:pt x="31" y="247"/>
                </a:lnTo>
                <a:lnTo>
                  <a:pt x="31" y="405"/>
                </a:lnTo>
                <a:lnTo>
                  <a:pt x="0" y="405"/>
                </a:lnTo>
                <a:lnTo>
                  <a:pt x="0" y="247"/>
                </a:lnTo>
                <a:moveTo>
                  <a:pt x="24" y="24"/>
                </a:moveTo>
                <a:cubicBezTo>
                  <a:pt x="27" y="16"/>
                  <a:pt x="31" y="8"/>
                  <a:pt x="35" y="0"/>
                </a:cubicBezTo>
                <a:lnTo>
                  <a:pt x="63" y="15"/>
                </a:lnTo>
                <a:cubicBezTo>
                  <a:pt x="42" y="55"/>
                  <a:pt x="32" y="97"/>
                  <a:pt x="31" y="142"/>
                </a:cubicBezTo>
                <a:lnTo>
                  <a:pt x="0" y="142"/>
                </a:lnTo>
                <a:cubicBezTo>
                  <a:pt x="0" y="101"/>
                  <a:pt x="8" y="62"/>
                  <a:pt x="24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8" name=""/>
          <p:cNvSpPr txBox="1"/>
          <p:nvPr/>
        </p:nvSpPr>
        <p:spPr>
          <a:xfrm>
            <a:off x="9715320" y="2150640"/>
            <a:ext cx="6224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나머지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9" name=""/>
          <p:cNvSpPr txBox="1"/>
          <p:nvPr/>
        </p:nvSpPr>
        <p:spPr>
          <a:xfrm>
            <a:off x="9304920" y="2831400"/>
            <a:ext cx="110664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중복 조회 생략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0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1" name=""/>
          <p:cNvSpPr/>
          <p:nvPr/>
        </p:nvSpPr>
        <p:spPr>
          <a:xfrm>
            <a:off x="419040" y="40384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2" name=""/>
          <p:cNvSpPr txBox="1"/>
          <p:nvPr/>
        </p:nvSpPr>
        <p:spPr>
          <a:xfrm>
            <a:off x="628560" y="3941280"/>
            <a:ext cx="73699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먼저 도착한 요청이 아니라 락을 먼저 획득한 요청이 확인을 담당한다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3" name=""/>
          <p:cNvSpPr/>
          <p:nvPr/>
        </p:nvSpPr>
        <p:spPr>
          <a:xfrm>
            <a:off x="419040" y="453384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0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20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4" name=""/>
          <p:cNvSpPr txBox="1"/>
          <p:nvPr/>
        </p:nvSpPr>
        <p:spPr>
          <a:xfrm>
            <a:off x="628560" y="4436640"/>
            <a:ext cx="75214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변경이 있으면 그 요청이 설정 갱신을 시작하고 최대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초까지 기다린다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5" name=""/>
          <p:cNvSpPr/>
          <p:nvPr/>
        </p:nvSpPr>
        <p:spPr>
          <a:xfrm>
            <a:off x="419040" y="50385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6" name=""/>
          <p:cNvSpPr txBox="1"/>
          <p:nvPr/>
        </p:nvSpPr>
        <p:spPr>
          <a:xfrm>
            <a:off x="628560" y="4941720"/>
            <a:ext cx="77590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확인 간격을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0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으로 설정하면 모두 조회하지만 갱신 작업은 하나로 합친다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40" name=""/>
          <p:cNvSpPr/>
          <p:nvPr/>
        </p:nvSpPr>
        <p:spPr>
          <a:xfrm>
            <a:off x="380880" y="2266920"/>
            <a:ext cx="11277720" cy="1505160"/>
          </a:xfrm>
          <a:custGeom>
            <a:avLst/>
            <a:gdLst/>
            <a:ahLst/>
            <a:rect l="0" t="0" r="r" b="b"/>
            <a:pathLst>
              <a:path w="31327" h="4181">
                <a:moveTo>
                  <a:pt x="0" y="3810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8"/>
                </a:cubicBezTo>
                <a:cubicBezTo>
                  <a:pt x="37" y="206"/>
                  <a:pt x="49" y="184"/>
                  <a:pt x="62" y="164"/>
                </a:cubicBezTo>
                <a:cubicBezTo>
                  <a:pt x="76" y="144"/>
                  <a:pt x="91" y="125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8"/>
                  <a:pt x="206" y="37"/>
                  <a:pt x="228" y="28"/>
                </a:cubicBezTo>
                <a:cubicBezTo>
                  <a:pt x="251" y="18"/>
                  <a:pt x="274" y="11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30957" y="0"/>
                </a:lnTo>
                <a:cubicBezTo>
                  <a:pt x="30981" y="0"/>
                  <a:pt x="31005" y="2"/>
                  <a:pt x="31029" y="7"/>
                </a:cubicBezTo>
                <a:cubicBezTo>
                  <a:pt x="31053" y="11"/>
                  <a:pt x="31076" y="18"/>
                  <a:pt x="31099" y="28"/>
                </a:cubicBezTo>
                <a:cubicBezTo>
                  <a:pt x="31121" y="37"/>
                  <a:pt x="31143" y="48"/>
                  <a:pt x="31163" y="62"/>
                </a:cubicBezTo>
                <a:cubicBezTo>
                  <a:pt x="31183" y="76"/>
                  <a:pt x="31202" y="91"/>
                  <a:pt x="31219" y="108"/>
                </a:cubicBezTo>
                <a:cubicBezTo>
                  <a:pt x="31236" y="125"/>
                  <a:pt x="31252" y="144"/>
                  <a:pt x="31265" y="164"/>
                </a:cubicBezTo>
                <a:cubicBezTo>
                  <a:pt x="31279" y="184"/>
                  <a:pt x="31290" y="206"/>
                  <a:pt x="31299" y="228"/>
                </a:cubicBezTo>
                <a:cubicBezTo>
                  <a:pt x="31309" y="251"/>
                  <a:pt x="31316" y="274"/>
                  <a:pt x="31320" y="298"/>
                </a:cubicBezTo>
                <a:cubicBezTo>
                  <a:pt x="31325" y="322"/>
                  <a:pt x="31327" y="346"/>
                  <a:pt x="31327" y="370"/>
                </a:cubicBezTo>
                <a:lnTo>
                  <a:pt x="31327" y="3810"/>
                </a:lnTo>
                <a:cubicBezTo>
                  <a:pt x="31327" y="3834"/>
                  <a:pt x="31325" y="3858"/>
                  <a:pt x="31320" y="3882"/>
                </a:cubicBezTo>
                <a:cubicBezTo>
                  <a:pt x="31316" y="3906"/>
                  <a:pt x="31309" y="3929"/>
                  <a:pt x="31299" y="3951"/>
                </a:cubicBezTo>
                <a:cubicBezTo>
                  <a:pt x="31290" y="3974"/>
                  <a:pt x="31279" y="3995"/>
                  <a:pt x="31265" y="4015"/>
                </a:cubicBezTo>
                <a:cubicBezTo>
                  <a:pt x="31252" y="4036"/>
                  <a:pt x="31236" y="4054"/>
                  <a:pt x="31219" y="4072"/>
                </a:cubicBezTo>
                <a:cubicBezTo>
                  <a:pt x="31202" y="4089"/>
                  <a:pt x="31183" y="4104"/>
                  <a:pt x="31163" y="4118"/>
                </a:cubicBezTo>
                <a:cubicBezTo>
                  <a:pt x="31143" y="4131"/>
                  <a:pt x="31121" y="4142"/>
                  <a:pt x="31099" y="4152"/>
                </a:cubicBezTo>
                <a:cubicBezTo>
                  <a:pt x="31076" y="4162"/>
                  <a:pt x="31053" y="4169"/>
                  <a:pt x="31029" y="4174"/>
                </a:cubicBezTo>
                <a:cubicBezTo>
                  <a:pt x="31005" y="4179"/>
                  <a:pt x="30981" y="4181"/>
                  <a:pt x="30957" y="4181"/>
                </a:cubicBezTo>
                <a:lnTo>
                  <a:pt x="370" y="4181"/>
                </a:lnTo>
                <a:cubicBezTo>
                  <a:pt x="346" y="4181"/>
                  <a:pt x="322" y="4179"/>
                  <a:pt x="298" y="4174"/>
                </a:cubicBezTo>
                <a:cubicBezTo>
                  <a:pt x="274" y="4169"/>
                  <a:pt x="251" y="4162"/>
                  <a:pt x="228" y="4152"/>
                </a:cubicBezTo>
                <a:cubicBezTo>
                  <a:pt x="206" y="4142"/>
                  <a:pt x="185" y="4131"/>
                  <a:pt x="164" y="4118"/>
                </a:cubicBezTo>
                <a:cubicBezTo>
                  <a:pt x="144" y="4104"/>
                  <a:pt x="126" y="4089"/>
                  <a:pt x="108" y="4072"/>
                </a:cubicBezTo>
                <a:cubicBezTo>
                  <a:pt x="91" y="4054"/>
                  <a:pt x="76" y="4036"/>
                  <a:pt x="62" y="4015"/>
                </a:cubicBezTo>
                <a:cubicBezTo>
                  <a:pt x="49" y="3995"/>
                  <a:pt x="37" y="3974"/>
                  <a:pt x="28" y="3951"/>
                </a:cubicBezTo>
                <a:cubicBezTo>
                  <a:pt x="19" y="3929"/>
                  <a:pt x="12" y="3906"/>
                  <a:pt x="7" y="3882"/>
                </a:cubicBezTo>
                <a:cubicBezTo>
                  <a:pt x="2" y="3858"/>
                  <a:pt x="0" y="3834"/>
                  <a:pt x="0" y="3810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41" name=""/>
          <p:cNvSpPr txBox="1"/>
          <p:nvPr/>
        </p:nvSpPr>
        <p:spPr>
          <a:xfrm>
            <a:off x="380880" y="344520"/>
            <a:ext cx="432036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짧은 불일치 구간이 생길 수 있다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2" name=""/>
          <p:cNvSpPr txBox="1"/>
          <p:nvPr/>
        </p:nvSpPr>
        <p:spPr>
          <a:xfrm>
            <a:off x="79812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설정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3" name=""/>
          <p:cNvSpPr txBox="1"/>
          <p:nvPr/>
        </p:nvSpPr>
        <p:spPr>
          <a:xfrm>
            <a:off x="143964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4" name=""/>
          <p:cNvSpPr txBox="1"/>
          <p:nvPr/>
        </p:nvSpPr>
        <p:spPr>
          <a:xfrm>
            <a:off x="163080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전환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5" name=""/>
          <p:cNvSpPr txBox="1"/>
          <p:nvPr/>
        </p:nvSpPr>
        <p:spPr>
          <a:xfrm>
            <a:off x="227232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6" name=""/>
          <p:cNvSpPr txBox="1"/>
          <p:nvPr/>
        </p:nvSpPr>
        <p:spPr>
          <a:xfrm>
            <a:off x="246348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순간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7" name=""/>
          <p:cNvSpPr txBox="1"/>
          <p:nvPr/>
        </p:nvSpPr>
        <p:spPr>
          <a:xfrm>
            <a:off x="3105000" y="2625840"/>
            <a:ext cx="3902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,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8" name=""/>
          <p:cNvSpPr txBox="1"/>
          <p:nvPr/>
        </p:nvSpPr>
        <p:spPr>
          <a:xfrm>
            <a:off x="348732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같은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9" name=""/>
          <p:cNvSpPr txBox="1"/>
          <p:nvPr/>
        </p:nvSpPr>
        <p:spPr>
          <a:xfrm>
            <a:off x="412920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0" name=""/>
          <p:cNvSpPr txBox="1"/>
          <p:nvPr/>
        </p:nvSpPr>
        <p:spPr>
          <a:xfrm>
            <a:off x="4320360" y="2617560"/>
            <a:ext cx="12992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프로세스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1" name=""/>
          <p:cNvSpPr txBox="1"/>
          <p:nvPr/>
        </p:nvSpPr>
        <p:spPr>
          <a:xfrm>
            <a:off x="560340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2" name=""/>
          <p:cNvSpPr txBox="1"/>
          <p:nvPr/>
        </p:nvSpPr>
        <p:spPr>
          <a:xfrm>
            <a:off x="5794560" y="2617560"/>
            <a:ext cx="12992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안에서도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3" name=""/>
          <p:cNvSpPr txBox="1"/>
          <p:nvPr/>
        </p:nvSpPr>
        <p:spPr>
          <a:xfrm>
            <a:off x="707760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4" name=""/>
          <p:cNvSpPr txBox="1"/>
          <p:nvPr/>
        </p:nvSpPr>
        <p:spPr>
          <a:xfrm>
            <a:off x="726876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확인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5" name=""/>
          <p:cNvSpPr txBox="1"/>
          <p:nvPr/>
        </p:nvSpPr>
        <p:spPr>
          <a:xfrm>
            <a:off x="791028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6" name=""/>
          <p:cNvSpPr txBox="1"/>
          <p:nvPr/>
        </p:nvSpPr>
        <p:spPr>
          <a:xfrm>
            <a:off x="810144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담당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7" name=""/>
          <p:cNvSpPr txBox="1"/>
          <p:nvPr/>
        </p:nvSpPr>
        <p:spPr>
          <a:xfrm>
            <a:off x="874296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8" name=""/>
          <p:cNvSpPr txBox="1"/>
          <p:nvPr/>
        </p:nvSpPr>
        <p:spPr>
          <a:xfrm>
            <a:off x="8934480" y="261756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요청은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9" name=""/>
          <p:cNvSpPr txBox="1"/>
          <p:nvPr/>
        </p:nvSpPr>
        <p:spPr>
          <a:xfrm>
            <a:off x="989676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0" name=""/>
          <p:cNvSpPr txBox="1"/>
          <p:nvPr/>
        </p:nvSpPr>
        <p:spPr>
          <a:xfrm>
            <a:off x="10087920" y="261756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새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1" name=""/>
          <p:cNvSpPr txBox="1"/>
          <p:nvPr/>
        </p:nvSpPr>
        <p:spPr>
          <a:xfrm>
            <a:off x="1040868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2" name=""/>
          <p:cNvSpPr txBox="1"/>
          <p:nvPr/>
        </p:nvSpPr>
        <p:spPr>
          <a:xfrm>
            <a:off x="1059984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설정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3" name=""/>
          <p:cNvSpPr txBox="1"/>
          <p:nvPr/>
        </p:nvSpPr>
        <p:spPr>
          <a:xfrm>
            <a:off x="4354200" y="3111480"/>
            <a:ext cx="3902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/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4" name=""/>
          <p:cNvSpPr txBox="1"/>
          <p:nvPr/>
        </p:nvSpPr>
        <p:spPr>
          <a:xfrm>
            <a:off x="4736880" y="3103560"/>
            <a:ext cx="12992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나머지는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5" name=""/>
          <p:cNvSpPr txBox="1"/>
          <p:nvPr/>
        </p:nvSpPr>
        <p:spPr>
          <a:xfrm>
            <a:off x="6019920" y="311148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6" name=""/>
          <p:cNvSpPr txBox="1"/>
          <p:nvPr/>
        </p:nvSpPr>
        <p:spPr>
          <a:xfrm>
            <a:off x="6211080" y="3103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이전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7" name=""/>
          <p:cNvSpPr txBox="1"/>
          <p:nvPr/>
        </p:nvSpPr>
        <p:spPr>
          <a:xfrm>
            <a:off x="6852600" y="311148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8" name=""/>
          <p:cNvSpPr txBox="1"/>
          <p:nvPr/>
        </p:nvSpPr>
        <p:spPr>
          <a:xfrm>
            <a:off x="7043760" y="3103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설정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9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0" name=""/>
          <p:cNvSpPr/>
          <p:nvPr/>
        </p:nvSpPr>
        <p:spPr>
          <a:xfrm>
            <a:off x="419040" y="439092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6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60"/>
                  <a:pt x="190" y="172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2"/>
                  <a:pt x="13" y="160"/>
                  <a:pt x="8" y="146"/>
                </a:cubicBezTo>
                <a:cubicBezTo>
                  <a:pt x="2" y="133"/>
                  <a:pt x="0" y="120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1" name=""/>
          <p:cNvSpPr txBox="1"/>
          <p:nvPr/>
        </p:nvSpPr>
        <p:spPr>
          <a:xfrm>
            <a:off x="628560" y="4293720"/>
            <a:ext cx="59695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중복 조회와 요청 전체 대기를 줄이기 위한 선택이다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2" name=""/>
          <p:cNvSpPr/>
          <p:nvPr/>
        </p:nvSpPr>
        <p:spPr>
          <a:xfrm>
            <a:off x="6724440" y="4781520"/>
            <a:ext cx="1695960" cy="304920"/>
          </a:xfrm>
          <a:custGeom>
            <a:avLst/>
            <a:gdLst/>
            <a:ahLst/>
            <a:rect l="0" t="0" r="r" b="b"/>
            <a:pathLst>
              <a:path w="4711" h="847">
                <a:moveTo>
                  <a:pt x="0" y="715"/>
                </a:moveTo>
                <a:lnTo>
                  <a:pt x="0" y="132"/>
                </a:lnTo>
                <a:cubicBezTo>
                  <a:pt x="0" y="114"/>
                  <a:pt x="3" y="97"/>
                  <a:pt x="10" y="81"/>
                </a:cubicBezTo>
                <a:cubicBezTo>
                  <a:pt x="17" y="65"/>
                  <a:pt x="26" y="51"/>
                  <a:pt x="39" y="38"/>
                </a:cubicBezTo>
                <a:cubicBezTo>
                  <a:pt x="51" y="26"/>
                  <a:pt x="66" y="16"/>
                  <a:pt x="82" y="10"/>
                </a:cubicBezTo>
                <a:cubicBezTo>
                  <a:pt x="98" y="3"/>
                  <a:pt x="115" y="0"/>
                  <a:pt x="132" y="0"/>
                </a:cubicBezTo>
                <a:lnTo>
                  <a:pt x="4578" y="0"/>
                </a:lnTo>
                <a:cubicBezTo>
                  <a:pt x="4596" y="0"/>
                  <a:pt x="4613" y="3"/>
                  <a:pt x="4629" y="10"/>
                </a:cubicBezTo>
                <a:cubicBezTo>
                  <a:pt x="4645" y="16"/>
                  <a:pt x="4660" y="26"/>
                  <a:pt x="4672" y="38"/>
                </a:cubicBezTo>
                <a:cubicBezTo>
                  <a:pt x="4684" y="51"/>
                  <a:pt x="4694" y="65"/>
                  <a:pt x="4701" y="81"/>
                </a:cubicBezTo>
                <a:cubicBezTo>
                  <a:pt x="4707" y="97"/>
                  <a:pt x="4711" y="114"/>
                  <a:pt x="4711" y="132"/>
                </a:cubicBezTo>
                <a:lnTo>
                  <a:pt x="4711" y="715"/>
                </a:lnTo>
                <a:cubicBezTo>
                  <a:pt x="4711" y="733"/>
                  <a:pt x="4707" y="749"/>
                  <a:pt x="4701" y="766"/>
                </a:cubicBezTo>
                <a:cubicBezTo>
                  <a:pt x="4694" y="782"/>
                  <a:pt x="4684" y="796"/>
                  <a:pt x="4672" y="809"/>
                </a:cubicBezTo>
                <a:cubicBezTo>
                  <a:pt x="4660" y="821"/>
                  <a:pt x="4645" y="830"/>
                  <a:pt x="4629" y="837"/>
                </a:cubicBezTo>
                <a:cubicBezTo>
                  <a:pt x="4613" y="844"/>
                  <a:pt x="4596" y="847"/>
                  <a:pt x="4578" y="847"/>
                </a:cubicBezTo>
                <a:lnTo>
                  <a:pt x="132" y="847"/>
                </a:lnTo>
                <a:cubicBezTo>
                  <a:pt x="115" y="847"/>
                  <a:pt x="98" y="844"/>
                  <a:pt x="82" y="837"/>
                </a:cubicBezTo>
                <a:cubicBezTo>
                  <a:pt x="66" y="830"/>
                  <a:pt x="51" y="821"/>
                  <a:pt x="39" y="809"/>
                </a:cubicBezTo>
                <a:cubicBezTo>
                  <a:pt x="26" y="796"/>
                  <a:pt x="17" y="782"/>
                  <a:pt x="10" y="766"/>
                </a:cubicBezTo>
                <a:cubicBezTo>
                  <a:pt x="3" y="749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3" name=""/>
          <p:cNvSpPr txBox="1"/>
          <p:nvPr/>
        </p:nvSpPr>
        <p:spPr>
          <a:xfrm>
            <a:off x="628560" y="4789080"/>
            <a:ext cx="72907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모든 요청이 반드시 동시에 새 설정을 써야 한다면 갱신 중인 요청도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4" name=""/>
          <p:cNvSpPr txBox="1"/>
          <p:nvPr/>
        </p:nvSpPr>
        <p:spPr>
          <a:xfrm>
            <a:off x="6792120" y="4839480"/>
            <a:ext cx="160560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_refresh_task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5" name=""/>
          <p:cNvSpPr/>
          <p:nvPr/>
        </p:nvSpPr>
        <p:spPr>
          <a:xfrm>
            <a:off x="419040" y="48862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2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6" name=""/>
          <p:cNvSpPr txBox="1"/>
          <p:nvPr/>
        </p:nvSpPr>
        <p:spPr>
          <a:xfrm>
            <a:off x="8416080" y="4789080"/>
            <a:ext cx="36457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함께 기다리도록 보완해야 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80" name=""/>
          <p:cNvSpPr txBox="1"/>
          <p:nvPr/>
        </p:nvSpPr>
        <p:spPr>
          <a:xfrm>
            <a:off x="380880" y="344520"/>
            <a:ext cx="667512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서버 한 대에도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worker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프로세스는 여러 개다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1" name=""/>
          <p:cNvSpPr/>
          <p:nvPr/>
        </p:nvSpPr>
        <p:spPr>
          <a:xfrm>
            <a:off x="433440" y="2809800"/>
            <a:ext cx="3314520" cy="41760"/>
          </a:xfrm>
          <a:custGeom>
            <a:avLst/>
            <a:gdLst/>
            <a:ahLst/>
            <a:rect l="0" t="0" r="r" b="b"/>
            <a:pathLst>
              <a:path w="9207" h="116">
                <a:moveTo>
                  <a:pt x="0" y="94"/>
                </a:moveTo>
                <a:cubicBezTo>
                  <a:pt x="30" y="63"/>
                  <a:pt x="64" y="40"/>
                  <a:pt x="103" y="24"/>
                </a:cubicBezTo>
                <a:cubicBezTo>
                  <a:pt x="110" y="21"/>
                  <a:pt x="117" y="18"/>
                  <a:pt x="124" y="16"/>
                </a:cubicBezTo>
                <a:lnTo>
                  <a:pt x="134" y="46"/>
                </a:lnTo>
                <a:cubicBezTo>
                  <a:pt x="92" y="60"/>
                  <a:pt x="54" y="84"/>
                  <a:pt x="22" y="116"/>
                </a:cubicBezTo>
                <a:lnTo>
                  <a:pt x="0" y="94"/>
                </a:lnTo>
                <a:moveTo>
                  <a:pt x="224" y="0"/>
                </a:moveTo>
                <a:lnTo>
                  <a:pt x="383" y="0"/>
                </a:lnTo>
                <a:lnTo>
                  <a:pt x="383" y="31"/>
                </a:lnTo>
                <a:lnTo>
                  <a:pt x="224" y="31"/>
                </a:lnTo>
                <a:cubicBezTo>
                  <a:pt x="223" y="31"/>
                  <a:pt x="222" y="31"/>
                  <a:pt x="221" y="31"/>
                </a:cubicBezTo>
                <a:lnTo>
                  <a:pt x="221" y="0"/>
                </a:lnTo>
                <a:cubicBezTo>
                  <a:pt x="222" y="0"/>
                  <a:pt x="223" y="0"/>
                  <a:pt x="224" y="0"/>
                </a:cubicBezTo>
                <a:moveTo>
                  <a:pt x="648" y="0"/>
                </a:moveTo>
                <a:lnTo>
                  <a:pt x="648" y="31"/>
                </a:lnTo>
                <a:lnTo>
                  <a:pt x="489" y="31"/>
                </a:lnTo>
                <a:lnTo>
                  <a:pt x="489" y="0"/>
                </a:lnTo>
                <a:lnTo>
                  <a:pt x="648" y="0"/>
                </a:lnTo>
                <a:moveTo>
                  <a:pt x="913" y="0"/>
                </a:moveTo>
                <a:lnTo>
                  <a:pt x="913" y="31"/>
                </a:lnTo>
                <a:lnTo>
                  <a:pt x="754" y="31"/>
                </a:lnTo>
                <a:lnTo>
                  <a:pt x="754" y="0"/>
                </a:lnTo>
                <a:lnTo>
                  <a:pt x="913" y="0"/>
                </a:lnTo>
                <a:moveTo>
                  <a:pt x="1178" y="0"/>
                </a:moveTo>
                <a:lnTo>
                  <a:pt x="1178" y="31"/>
                </a:lnTo>
                <a:lnTo>
                  <a:pt x="1019" y="31"/>
                </a:lnTo>
                <a:lnTo>
                  <a:pt x="1019" y="0"/>
                </a:lnTo>
                <a:lnTo>
                  <a:pt x="1178" y="0"/>
                </a:lnTo>
                <a:moveTo>
                  <a:pt x="1443" y="0"/>
                </a:moveTo>
                <a:lnTo>
                  <a:pt x="1443" y="31"/>
                </a:lnTo>
                <a:lnTo>
                  <a:pt x="1284" y="31"/>
                </a:lnTo>
                <a:lnTo>
                  <a:pt x="1284" y="0"/>
                </a:lnTo>
                <a:lnTo>
                  <a:pt x="1443" y="0"/>
                </a:lnTo>
                <a:moveTo>
                  <a:pt x="1707" y="0"/>
                </a:moveTo>
                <a:lnTo>
                  <a:pt x="1707" y="31"/>
                </a:lnTo>
                <a:lnTo>
                  <a:pt x="1549" y="31"/>
                </a:lnTo>
                <a:lnTo>
                  <a:pt x="1549" y="0"/>
                </a:lnTo>
                <a:lnTo>
                  <a:pt x="1707" y="0"/>
                </a:lnTo>
                <a:moveTo>
                  <a:pt x="1972" y="0"/>
                </a:moveTo>
                <a:lnTo>
                  <a:pt x="1972" y="31"/>
                </a:lnTo>
                <a:lnTo>
                  <a:pt x="1814" y="31"/>
                </a:lnTo>
                <a:lnTo>
                  <a:pt x="1814" y="0"/>
                </a:lnTo>
                <a:lnTo>
                  <a:pt x="1972" y="0"/>
                </a:lnTo>
                <a:moveTo>
                  <a:pt x="2237" y="0"/>
                </a:moveTo>
                <a:lnTo>
                  <a:pt x="2237" y="31"/>
                </a:lnTo>
                <a:lnTo>
                  <a:pt x="2078" y="31"/>
                </a:lnTo>
                <a:lnTo>
                  <a:pt x="2078" y="0"/>
                </a:lnTo>
                <a:lnTo>
                  <a:pt x="2237" y="0"/>
                </a:lnTo>
                <a:moveTo>
                  <a:pt x="2502" y="0"/>
                </a:moveTo>
                <a:lnTo>
                  <a:pt x="2502" y="31"/>
                </a:lnTo>
                <a:lnTo>
                  <a:pt x="2343" y="31"/>
                </a:lnTo>
                <a:lnTo>
                  <a:pt x="2343" y="0"/>
                </a:lnTo>
                <a:lnTo>
                  <a:pt x="2502" y="0"/>
                </a:lnTo>
                <a:moveTo>
                  <a:pt x="2767" y="0"/>
                </a:moveTo>
                <a:lnTo>
                  <a:pt x="2767" y="31"/>
                </a:lnTo>
                <a:lnTo>
                  <a:pt x="2608" y="31"/>
                </a:lnTo>
                <a:lnTo>
                  <a:pt x="2608" y="0"/>
                </a:lnTo>
                <a:lnTo>
                  <a:pt x="2767" y="0"/>
                </a:lnTo>
                <a:moveTo>
                  <a:pt x="3032" y="0"/>
                </a:moveTo>
                <a:lnTo>
                  <a:pt x="3032" y="31"/>
                </a:lnTo>
                <a:lnTo>
                  <a:pt x="2873" y="31"/>
                </a:lnTo>
                <a:lnTo>
                  <a:pt x="2873" y="0"/>
                </a:lnTo>
                <a:lnTo>
                  <a:pt x="3032" y="0"/>
                </a:lnTo>
                <a:moveTo>
                  <a:pt x="3297" y="0"/>
                </a:moveTo>
                <a:lnTo>
                  <a:pt x="3297" y="31"/>
                </a:lnTo>
                <a:lnTo>
                  <a:pt x="3138" y="31"/>
                </a:lnTo>
                <a:lnTo>
                  <a:pt x="3138" y="0"/>
                </a:lnTo>
                <a:lnTo>
                  <a:pt x="3297" y="0"/>
                </a:lnTo>
                <a:moveTo>
                  <a:pt x="3563" y="0"/>
                </a:moveTo>
                <a:lnTo>
                  <a:pt x="3563" y="31"/>
                </a:lnTo>
                <a:lnTo>
                  <a:pt x="3404" y="31"/>
                </a:lnTo>
                <a:lnTo>
                  <a:pt x="3404" y="0"/>
                </a:lnTo>
                <a:lnTo>
                  <a:pt x="3563" y="0"/>
                </a:lnTo>
                <a:moveTo>
                  <a:pt x="3828" y="0"/>
                </a:moveTo>
                <a:lnTo>
                  <a:pt x="3828" y="31"/>
                </a:lnTo>
                <a:lnTo>
                  <a:pt x="3669" y="31"/>
                </a:lnTo>
                <a:lnTo>
                  <a:pt x="3669" y="0"/>
                </a:lnTo>
                <a:lnTo>
                  <a:pt x="3828" y="0"/>
                </a:lnTo>
                <a:moveTo>
                  <a:pt x="4092" y="0"/>
                </a:moveTo>
                <a:lnTo>
                  <a:pt x="4092" y="31"/>
                </a:lnTo>
                <a:lnTo>
                  <a:pt x="3934" y="31"/>
                </a:lnTo>
                <a:lnTo>
                  <a:pt x="3934" y="0"/>
                </a:lnTo>
                <a:lnTo>
                  <a:pt x="4092" y="0"/>
                </a:lnTo>
                <a:moveTo>
                  <a:pt x="4357" y="0"/>
                </a:moveTo>
                <a:lnTo>
                  <a:pt x="4357" y="31"/>
                </a:lnTo>
                <a:lnTo>
                  <a:pt x="4199" y="31"/>
                </a:lnTo>
                <a:lnTo>
                  <a:pt x="4199" y="0"/>
                </a:lnTo>
                <a:lnTo>
                  <a:pt x="4357" y="0"/>
                </a:lnTo>
                <a:moveTo>
                  <a:pt x="4622" y="0"/>
                </a:moveTo>
                <a:lnTo>
                  <a:pt x="4622" y="31"/>
                </a:lnTo>
                <a:lnTo>
                  <a:pt x="4463" y="31"/>
                </a:lnTo>
                <a:lnTo>
                  <a:pt x="4463" y="0"/>
                </a:lnTo>
                <a:lnTo>
                  <a:pt x="4622" y="0"/>
                </a:lnTo>
                <a:moveTo>
                  <a:pt x="4887" y="0"/>
                </a:moveTo>
                <a:lnTo>
                  <a:pt x="4887" y="31"/>
                </a:lnTo>
                <a:lnTo>
                  <a:pt x="4728" y="31"/>
                </a:lnTo>
                <a:lnTo>
                  <a:pt x="4728" y="0"/>
                </a:lnTo>
                <a:lnTo>
                  <a:pt x="4887" y="0"/>
                </a:lnTo>
                <a:moveTo>
                  <a:pt x="5152" y="0"/>
                </a:moveTo>
                <a:lnTo>
                  <a:pt x="5152" y="31"/>
                </a:lnTo>
                <a:lnTo>
                  <a:pt x="4993" y="31"/>
                </a:lnTo>
                <a:lnTo>
                  <a:pt x="4993" y="0"/>
                </a:lnTo>
                <a:lnTo>
                  <a:pt x="5152" y="0"/>
                </a:lnTo>
                <a:moveTo>
                  <a:pt x="5417" y="0"/>
                </a:moveTo>
                <a:lnTo>
                  <a:pt x="5417" y="31"/>
                </a:lnTo>
                <a:lnTo>
                  <a:pt x="5258" y="31"/>
                </a:lnTo>
                <a:lnTo>
                  <a:pt x="5258" y="0"/>
                </a:lnTo>
                <a:lnTo>
                  <a:pt x="5417" y="0"/>
                </a:lnTo>
                <a:moveTo>
                  <a:pt x="5682" y="0"/>
                </a:moveTo>
                <a:lnTo>
                  <a:pt x="5682" y="31"/>
                </a:lnTo>
                <a:lnTo>
                  <a:pt x="5523" y="31"/>
                </a:lnTo>
                <a:lnTo>
                  <a:pt x="5523" y="0"/>
                </a:lnTo>
                <a:lnTo>
                  <a:pt x="5682" y="0"/>
                </a:lnTo>
                <a:moveTo>
                  <a:pt x="5947" y="0"/>
                </a:moveTo>
                <a:lnTo>
                  <a:pt x="5947" y="31"/>
                </a:lnTo>
                <a:lnTo>
                  <a:pt x="5788" y="31"/>
                </a:lnTo>
                <a:lnTo>
                  <a:pt x="5788" y="0"/>
                </a:lnTo>
                <a:lnTo>
                  <a:pt x="5947" y="0"/>
                </a:lnTo>
                <a:moveTo>
                  <a:pt x="6212" y="0"/>
                </a:moveTo>
                <a:lnTo>
                  <a:pt x="6212" y="31"/>
                </a:lnTo>
                <a:lnTo>
                  <a:pt x="6053" y="31"/>
                </a:lnTo>
                <a:lnTo>
                  <a:pt x="6053" y="0"/>
                </a:lnTo>
                <a:lnTo>
                  <a:pt x="6212" y="0"/>
                </a:lnTo>
                <a:moveTo>
                  <a:pt x="6476" y="0"/>
                </a:moveTo>
                <a:lnTo>
                  <a:pt x="6476" y="31"/>
                </a:lnTo>
                <a:lnTo>
                  <a:pt x="6318" y="31"/>
                </a:lnTo>
                <a:lnTo>
                  <a:pt x="6318" y="0"/>
                </a:lnTo>
                <a:lnTo>
                  <a:pt x="6476" y="0"/>
                </a:lnTo>
                <a:moveTo>
                  <a:pt x="6741" y="0"/>
                </a:moveTo>
                <a:lnTo>
                  <a:pt x="6741" y="31"/>
                </a:lnTo>
                <a:lnTo>
                  <a:pt x="6583" y="31"/>
                </a:lnTo>
                <a:lnTo>
                  <a:pt x="6583" y="0"/>
                </a:lnTo>
                <a:lnTo>
                  <a:pt x="6741" y="0"/>
                </a:lnTo>
                <a:moveTo>
                  <a:pt x="7006" y="0"/>
                </a:moveTo>
                <a:lnTo>
                  <a:pt x="7006" y="31"/>
                </a:lnTo>
                <a:lnTo>
                  <a:pt x="6847" y="31"/>
                </a:lnTo>
                <a:lnTo>
                  <a:pt x="6847" y="0"/>
                </a:lnTo>
                <a:lnTo>
                  <a:pt x="7006" y="0"/>
                </a:lnTo>
                <a:moveTo>
                  <a:pt x="7271" y="0"/>
                </a:moveTo>
                <a:lnTo>
                  <a:pt x="7271" y="31"/>
                </a:lnTo>
                <a:lnTo>
                  <a:pt x="7112" y="31"/>
                </a:lnTo>
                <a:lnTo>
                  <a:pt x="7112" y="0"/>
                </a:lnTo>
                <a:lnTo>
                  <a:pt x="7271" y="0"/>
                </a:lnTo>
                <a:moveTo>
                  <a:pt x="7536" y="0"/>
                </a:moveTo>
                <a:lnTo>
                  <a:pt x="7536" y="31"/>
                </a:lnTo>
                <a:lnTo>
                  <a:pt x="7377" y="31"/>
                </a:lnTo>
                <a:lnTo>
                  <a:pt x="7377" y="0"/>
                </a:lnTo>
                <a:lnTo>
                  <a:pt x="7536" y="0"/>
                </a:lnTo>
                <a:moveTo>
                  <a:pt x="7801" y="0"/>
                </a:moveTo>
                <a:lnTo>
                  <a:pt x="7801" y="31"/>
                </a:lnTo>
                <a:lnTo>
                  <a:pt x="7642" y="31"/>
                </a:lnTo>
                <a:lnTo>
                  <a:pt x="7642" y="0"/>
                </a:lnTo>
                <a:lnTo>
                  <a:pt x="7801" y="0"/>
                </a:lnTo>
                <a:moveTo>
                  <a:pt x="8066" y="0"/>
                </a:moveTo>
                <a:lnTo>
                  <a:pt x="8066" y="31"/>
                </a:lnTo>
                <a:lnTo>
                  <a:pt x="7907" y="31"/>
                </a:lnTo>
                <a:lnTo>
                  <a:pt x="7907" y="0"/>
                </a:lnTo>
                <a:lnTo>
                  <a:pt x="8066" y="0"/>
                </a:lnTo>
                <a:moveTo>
                  <a:pt x="8331" y="0"/>
                </a:moveTo>
                <a:lnTo>
                  <a:pt x="8331" y="31"/>
                </a:lnTo>
                <a:lnTo>
                  <a:pt x="8172" y="31"/>
                </a:lnTo>
                <a:lnTo>
                  <a:pt x="8172" y="0"/>
                </a:lnTo>
                <a:lnTo>
                  <a:pt x="8331" y="0"/>
                </a:lnTo>
                <a:moveTo>
                  <a:pt x="8596" y="0"/>
                </a:moveTo>
                <a:lnTo>
                  <a:pt x="8596" y="31"/>
                </a:lnTo>
                <a:lnTo>
                  <a:pt x="8437" y="31"/>
                </a:lnTo>
                <a:lnTo>
                  <a:pt x="8437" y="0"/>
                </a:lnTo>
                <a:lnTo>
                  <a:pt x="8596" y="0"/>
                </a:lnTo>
                <a:moveTo>
                  <a:pt x="8860" y="0"/>
                </a:moveTo>
                <a:lnTo>
                  <a:pt x="8860" y="31"/>
                </a:lnTo>
                <a:lnTo>
                  <a:pt x="8702" y="31"/>
                </a:lnTo>
                <a:lnTo>
                  <a:pt x="8702" y="0"/>
                </a:lnTo>
                <a:lnTo>
                  <a:pt x="8860" y="0"/>
                </a:lnTo>
                <a:moveTo>
                  <a:pt x="8983" y="0"/>
                </a:moveTo>
                <a:cubicBezTo>
                  <a:pt x="9025" y="0"/>
                  <a:pt x="9066" y="8"/>
                  <a:pt x="9104" y="24"/>
                </a:cubicBezTo>
                <a:cubicBezTo>
                  <a:pt x="9107" y="25"/>
                  <a:pt x="9109" y="26"/>
                  <a:pt x="9111" y="27"/>
                </a:cubicBezTo>
                <a:lnTo>
                  <a:pt x="9098" y="56"/>
                </a:lnTo>
                <a:cubicBezTo>
                  <a:pt x="9062" y="40"/>
                  <a:pt x="9023" y="31"/>
                  <a:pt x="8983" y="31"/>
                </a:cubicBezTo>
                <a:lnTo>
                  <a:pt x="8967" y="31"/>
                </a:lnTo>
                <a:lnTo>
                  <a:pt x="8967" y="0"/>
                </a:lnTo>
                <a:lnTo>
                  <a:pt x="8983" y="0"/>
                </a:lnTo>
                <a:moveTo>
                  <a:pt x="9207" y="94"/>
                </a:moveTo>
                <a:lnTo>
                  <a:pt x="9185" y="116"/>
                </a:lnTo>
                <a:cubicBezTo>
                  <a:pt x="9181" y="112"/>
                  <a:pt x="9177" y="108"/>
                  <a:pt x="9173" y="105"/>
                </a:cubicBezTo>
                <a:lnTo>
                  <a:pt x="9194" y="81"/>
                </a:lnTo>
                <a:cubicBezTo>
                  <a:pt x="9198" y="85"/>
                  <a:pt x="9203" y="89"/>
                  <a:pt x="9207" y="9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2" name=""/>
          <p:cNvSpPr/>
          <p:nvPr/>
        </p:nvSpPr>
        <p:spPr>
          <a:xfrm>
            <a:off x="433440" y="3606480"/>
            <a:ext cx="3314520" cy="41760"/>
          </a:xfrm>
          <a:custGeom>
            <a:avLst/>
            <a:gdLst/>
            <a:ahLst/>
            <a:rect l="0" t="0" r="r" b="b"/>
            <a:pathLst>
              <a:path w="9207" h="116">
                <a:moveTo>
                  <a:pt x="9207" y="22"/>
                </a:moveTo>
                <a:cubicBezTo>
                  <a:pt x="9201" y="28"/>
                  <a:pt x="9195" y="34"/>
                  <a:pt x="9188" y="40"/>
                </a:cubicBezTo>
                <a:lnTo>
                  <a:pt x="9168" y="16"/>
                </a:lnTo>
                <a:cubicBezTo>
                  <a:pt x="9174" y="10"/>
                  <a:pt x="9180" y="5"/>
                  <a:pt x="9185" y="0"/>
                </a:cubicBezTo>
                <a:lnTo>
                  <a:pt x="9207" y="22"/>
                </a:lnTo>
                <a:moveTo>
                  <a:pt x="9104" y="92"/>
                </a:moveTo>
                <a:cubicBezTo>
                  <a:pt x="9066" y="108"/>
                  <a:pt x="9025" y="116"/>
                  <a:pt x="8983" y="116"/>
                </a:cubicBezTo>
                <a:lnTo>
                  <a:pt x="8959" y="116"/>
                </a:lnTo>
                <a:lnTo>
                  <a:pt x="8959" y="84"/>
                </a:lnTo>
                <a:lnTo>
                  <a:pt x="8983" y="84"/>
                </a:lnTo>
                <a:cubicBezTo>
                  <a:pt x="9021" y="84"/>
                  <a:pt x="9057" y="77"/>
                  <a:pt x="9092" y="63"/>
                </a:cubicBezTo>
                <a:lnTo>
                  <a:pt x="9105" y="92"/>
                </a:lnTo>
                <a:lnTo>
                  <a:pt x="9104" y="92"/>
                </a:lnTo>
                <a:moveTo>
                  <a:pt x="8694" y="116"/>
                </a:moveTo>
                <a:lnTo>
                  <a:pt x="8694" y="84"/>
                </a:lnTo>
                <a:lnTo>
                  <a:pt x="8853" y="84"/>
                </a:lnTo>
                <a:lnTo>
                  <a:pt x="8853" y="116"/>
                </a:lnTo>
                <a:lnTo>
                  <a:pt x="8694" y="116"/>
                </a:lnTo>
                <a:moveTo>
                  <a:pt x="8429" y="116"/>
                </a:moveTo>
                <a:lnTo>
                  <a:pt x="8429" y="84"/>
                </a:lnTo>
                <a:lnTo>
                  <a:pt x="8588" y="84"/>
                </a:lnTo>
                <a:lnTo>
                  <a:pt x="8588" y="116"/>
                </a:lnTo>
                <a:lnTo>
                  <a:pt x="8429" y="116"/>
                </a:lnTo>
                <a:moveTo>
                  <a:pt x="8164" y="116"/>
                </a:moveTo>
                <a:lnTo>
                  <a:pt x="8164" y="84"/>
                </a:lnTo>
                <a:lnTo>
                  <a:pt x="8323" y="84"/>
                </a:lnTo>
                <a:lnTo>
                  <a:pt x="8323" y="116"/>
                </a:lnTo>
                <a:lnTo>
                  <a:pt x="8164" y="116"/>
                </a:lnTo>
                <a:moveTo>
                  <a:pt x="7899" y="116"/>
                </a:moveTo>
                <a:lnTo>
                  <a:pt x="7899" y="84"/>
                </a:lnTo>
                <a:lnTo>
                  <a:pt x="8058" y="84"/>
                </a:lnTo>
                <a:lnTo>
                  <a:pt x="8058" y="116"/>
                </a:lnTo>
                <a:lnTo>
                  <a:pt x="7899" y="116"/>
                </a:lnTo>
                <a:moveTo>
                  <a:pt x="7634" y="116"/>
                </a:moveTo>
                <a:lnTo>
                  <a:pt x="7634" y="84"/>
                </a:lnTo>
                <a:lnTo>
                  <a:pt x="7793" y="84"/>
                </a:lnTo>
                <a:lnTo>
                  <a:pt x="7793" y="116"/>
                </a:lnTo>
                <a:lnTo>
                  <a:pt x="7634" y="116"/>
                </a:lnTo>
                <a:moveTo>
                  <a:pt x="7369" y="116"/>
                </a:moveTo>
                <a:lnTo>
                  <a:pt x="7369" y="84"/>
                </a:lnTo>
                <a:lnTo>
                  <a:pt x="7528" y="84"/>
                </a:lnTo>
                <a:lnTo>
                  <a:pt x="7528" y="116"/>
                </a:lnTo>
                <a:lnTo>
                  <a:pt x="7369" y="116"/>
                </a:lnTo>
                <a:moveTo>
                  <a:pt x="7104" y="116"/>
                </a:moveTo>
                <a:lnTo>
                  <a:pt x="7104" y="84"/>
                </a:lnTo>
                <a:lnTo>
                  <a:pt x="7263" y="84"/>
                </a:lnTo>
                <a:lnTo>
                  <a:pt x="7263" y="116"/>
                </a:lnTo>
                <a:lnTo>
                  <a:pt x="7104" y="116"/>
                </a:lnTo>
                <a:moveTo>
                  <a:pt x="6840" y="116"/>
                </a:moveTo>
                <a:lnTo>
                  <a:pt x="6840" y="84"/>
                </a:lnTo>
                <a:lnTo>
                  <a:pt x="6998" y="84"/>
                </a:lnTo>
                <a:lnTo>
                  <a:pt x="6998" y="116"/>
                </a:lnTo>
                <a:lnTo>
                  <a:pt x="6840" y="116"/>
                </a:lnTo>
                <a:moveTo>
                  <a:pt x="6575" y="116"/>
                </a:moveTo>
                <a:lnTo>
                  <a:pt x="6575" y="84"/>
                </a:lnTo>
                <a:lnTo>
                  <a:pt x="6733" y="84"/>
                </a:lnTo>
                <a:lnTo>
                  <a:pt x="6733" y="116"/>
                </a:lnTo>
                <a:lnTo>
                  <a:pt x="6575" y="116"/>
                </a:lnTo>
                <a:moveTo>
                  <a:pt x="6310" y="116"/>
                </a:moveTo>
                <a:lnTo>
                  <a:pt x="6310" y="84"/>
                </a:lnTo>
                <a:lnTo>
                  <a:pt x="6469" y="84"/>
                </a:lnTo>
                <a:lnTo>
                  <a:pt x="6469" y="116"/>
                </a:lnTo>
                <a:lnTo>
                  <a:pt x="6310" y="116"/>
                </a:lnTo>
                <a:moveTo>
                  <a:pt x="6045" y="116"/>
                </a:moveTo>
                <a:lnTo>
                  <a:pt x="6045" y="84"/>
                </a:lnTo>
                <a:lnTo>
                  <a:pt x="6204" y="84"/>
                </a:lnTo>
                <a:lnTo>
                  <a:pt x="6204" y="116"/>
                </a:lnTo>
                <a:lnTo>
                  <a:pt x="6045" y="116"/>
                </a:lnTo>
                <a:moveTo>
                  <a:pt x="5780" y="116"/>
                </a:moveTo>
                <a:lnTo>
                  <a:pt x="5780" y="84"/>
                </a:lnTo>
                <a:lnTo>
                  <a:pt x="5939" y="84"/>
                </a:lnTo>
                <a:lnTo>
                  <a:pt x="5939" y="116"/>
                </a:lnTo>
                <a:lnTo>
                  <a:pt x="5780" y="116"/>
                </a:lnTo>
                <a:moveTo>
                  <a:pt x="5515" y="116"/>
                </a:moveTo>
                <a:lnTo>
                  <a:pt x="5515" y="84"/>
                </a:lnTo>
                <a:lnTo>
                  <a:pt x="5674" y="84"/>
                </a:lnTo>
                <a:lnTo>
                  <a:pt x="5674" y="116"/>
                </a:lnTo>
                <a:lnTo>
                  <a:pt x="5515" y="116"/>
                </a:lnTo>
                <a:moveTo>
                  <a:pt x="5250" y="116"/>
                </a:moveTo>
                <a:lnTo>
                  <a:pt x="5250" y="84"/>
                </a:lnTo>
                <a:lnTo>
                  <a:pt x="5409" y="84"/>
                </a:lnTo>
                <a:lnTo>
                  <a:pt x="5409" y="116"/>
                </a:lnTo>
                <a:lnTo>
                  <a:pt x="5250" y="116"/>
                </a:lnTo>
                <a:moveTo>
                  <a:pt x="4985" y="116"/>
                </a:moveTo>
                <a:lnTo>
                  <a:pt x="4985" y="84"/>
                </a:lnTo>
                <a:lnTo>
                  <a:pt x="5144" y="84"/>
                </a:lnTo>
                <a:lnTo>
                  <a:pt x="5144" y="116"/>
                </a:lnTo>
                <a:lnTo>
                  <a:pt x="4985" y="116"/>
                </a:lnTo>
                <a:moveTo>
                  <a:pt x="4721" y="116"/>
                </a:moveTo>
                <a:lnTo>
                  <a:pt x="4721" y="84"/>
                </a:lnTo>
                <a:lnTo>
                  <a:pt x="4879" y="84"/>
                </a:lnTo>
                <a:lnTo>
                  <a:pt x="4879" y="116"/>
                </a:lnTo>
                <a:lnTo>
                  <a:pt x="4721" y="116"/>
                </a:lnTo>
                <a:moveTo>
                  <a:pt x="4456" y="116"/>
                </a:moveTo>
                <a:lnTo>
                  <a:pt x="4456" y="84"/>
                </a:lnTo>
                <a:lnTo>
                  <a:pt x="4614" y="84"/>
                </a:lnTo>
                <a:lnTo>
                  <a:pt x="4614" y="116"/>
                </a:lnTo>
                <a:lnTo>
                  <a:pt x="4456" y="116"/>
                </a:lnTo>
                <a:moveTo>
                  <a:pt x="4191" y="116"/>
                </a:moveTo>
                <a:lnTo>
                  <a:pt x="4191" y="84"/>
                </a:lnTo>
                <a:lnTo>
                  <a:pt x="4349" y="84"/>
                </a:lnTo>
                <a:lnTo>
                  <a:pt x="4349" y="116"/>
                </a:lnTo>
                <a:lnTo>
                  <a:pt x="4191" y="116"/>
                </a:lnTo>
                <a:moveTo>
                  <a:pt x="3926" y="116"/>
                </a:moveTo>
                <a:lnTo>
                  <a:pt x="3926" y="84"/>
                </a:lnTo>
                <a:lnTo>
                  <a:pt x="4085" y="84"/>
                </a:lnTo>
                <a:lnTo>
                  <a:pt x="4085" y="116"/>
                </a:lnTo>
                <a:lnTo>
                  <a:pt x="3926" y="116"/>
                </a:lnTo>
                <a:moveTo>
                  <a:pt x="3661" y="116"/>
                </a:moveTo>
                <a:lnTo>
                  <a:pt x="3661" y="84"/>
                </a:lnTo>
                <a:lnTo>
                  <a:pt x="3820" y="84"/>
                </a:lnTo>
                <a:lnTo>
                  <a:pt x="3820" y="116"/>
                </a:lnTo>
                <a:lnTo>
                  <a:pt x="3661" y="116"/>
                </a:lnTo>
                <a:moveTo>
                  <a:pt x="3395" y="116"/>
                </a:moveTo>
                <a:lnTo>
                  <a:pt x="3395" y="84"/>
                </a:lnTo>
                <a:lnTo>
                  <a:pt x="3555" y="84"/>
                </a:lnTo>
                <a:lnTo>
                  <a:pt x="3555" y="116"/>
                </a:lnTo>
                <a:lnTo>
                  <a:pt x="3395" y="116"/>
                </a:lnTo>
                <a:moveTo>
                  <a:pt x="3130" y="116"/>
                </a:moveTo>
                <a:lnTo>
                  <a:pt x="3130" y="84"/>
                </a:lnTo>
                <a:lnTo>
                  <a:pt x="3289" y="84"/>
                </a:lnTo>
                <a:lnTo>
                  <a:pt x="3289" y="116"/>
                </a:lnTo>
                <a:lnTo>
                  <a:pt x="3130" y="116"/>
                </a:lnTo>
                <a:moveTo>
                  <a:pt x="2865" y="116"/>
                </a:moveTo>
                <a:lnTo>
                  <a:pt x="2865" y="84"/>
                </a:lnTo>
                <a:lnTo>
                  <a:pt x="3024" y="84"/>
                </a:lnTo>
                <a:lnTo>
                  <a:pt x="3024" y="116"/>
                </a:lnTo>
                <a:lnTo>
                  <a:pt x="2865" y="116"/>
                </a:lnTo>
                <a:moveTo>
                  <a:pt x="2600" y="116"/>
                </a:moveTo>
                <a:lnTo>
                  <a:pt x="2600" y="84"/>
                </a:lnTo>
                <a:lnTo>
                  <a:pt x="2759" y="84"/>
                </a:lnTo>
                <a:lnTo>
                  <a:pt x="2759" y="116"/>
                </a:lnTo>
                <a:lnTo>
                  <a:pt x="2600" y="116"/>
                </a:lnTo>
                <a:moveTo>
                  <a:pt x="2336" y="116"/>
                </a:moveTo>
                <a:lnTo>
                  <a:pt x="2336" y="84"/>
                </a:lnTo>
                <a:lnTo>
                  <a:pt x="2494" y="84"/>
                </a:lnTo>
                <a:lnTo>
                  <a:pt x="2494" y="116"/>
                </a:lnTo>
                <a:lnTo>
                  <a:pt x="2336" y="116"/>
                </a:lnTo>
                <a:moveTo>
                  <a:pt x="2071" y="116"/>
                </a:moveTo>
                <a:lnTo>
                  <a:pt x="2071" y="84"/>
                </a:lnTo>
                <a:lnTo>
                  <a:pt x="2229" y="84"/>
                </a:lnTo>
                <a:lnTo>
                  <a:pt x="2229" y="116"/>
                </a:lnTo>
                <a:lnTo>
                  <a:pt x="2071" y="116"/>
                </a:lnTo>
                <a:moveTo>
                  <a:pt x="1806" y="116"/>
                </a:moveTo>
                <a:lnTo>
                  <a:pt x="1806" y="84"/>
                </a:lnTo>
                <a:lnTo>
                  <a:pt x="1964" y="84"/>
                </a:lnTo>
                <a:lnTo>
                  <a:pt x="1964" y="116"/>
                </a:lnTo>
                <a:lnTo>
                  <a:pt x="1806" y="116"/>
                </a:lnTo>
                <a:moveTo>
                  <a:pt x="1541" y="116"/>
                </a:moveTo>
                <a:lnTo>
                  <a:pt x="1541" y="84"/>
                </a:lnTo>
                <a:lnTo>
                  <a:pt x="1700" y="84"/>
                </a:lnTo>
                <a:lnTo>
                  <a:pt x="1700" y="116"/>
                </a:lnTo>
                <a:lnTo>
                  <a:pt x="1541" y="116"/>
                </a:lnTo>
                <a:moveTo>
                  <a:pt x="1276" y="116"/>
                </a:moveTo>
                <a:lnTo>
                  <a:pt x="1276" y="84"/>
                </a:lnTo>
                <a:lnTo>
                  <a:pt x="1435" y="84"/>
                </a:lnTo>
                <a:lnTo>
                  <a:pt x="1435" y="116"/>
                </a:lnTo>
                <a:lnTo>
                  <a:pt x="1276" y="116"/>
                </a:lnTo>
                <a:moveTo>
                  <a:pt x="1011" y="116"/>
                </a:moveTo>
                <a:lnTo>
                  <a:pt x="1011" y="84"/>
                </a:lnTo>
                <a:lnTo>
                  <a:pt x="1170" y="84"/>
                </a:lnTo>
                <a:lnTo>
                  <a:pt x="1170" y="116"/>
                </a:lnTo>
                <a:lnTo>
                  <a:pt x="1011" y="116"/>
                </a:lnTo>
                <a:moveTo>
                  <a:pt x="746" y="116"/>
                </a:moveTo>
                <a:lnTo>
                  <a:pt x="746" y="84"/>
                </a:lnTo>
                <a:lnTo>
                  <a:pt x="905" y="84"/>
                </a:lnTo>
                <a:lnTo>
                  <a:pt x="905" y="116"/>
                </a:lnTo>
                <a:lnTo>
                  <a:pt x="746" y="116"/>
                </a:lnTo>
                <a:moveTo>
                  <a:pt x="481" y="116"/>
                </a:moveTo>
                <a:lnTo>
                  <a:pt x="481" y="84"/>
                </a:lnTo>
                <a:lnTo>
                  <a:pt x="640" y="84"/>
                </a:lnTo>
                <a:lnTo>
                  <a:pt x="640" y="116"/>
                </a:lnTo>
                <a:lnTo>
                  <a:pt x="481" y="116"/>
                </a:lnTo>
                <a:moveTo>
                  <a:pt x="224" y="116"/>
                </a:moveTo>
                <a:cubicBezTo>
                  <a:pt x="222" y="116"/>
                  <a:pt x="220" y="116"/>
                  <a:pt x="217" y="116"/>
                </a:cubicBezTo>
                <a:lnTo>
                  <a:pt x="218" y="84"/>
                </a:lnTo>
                <a:cubicBezTo>
                  <a:pt x="220" y="84"/>
                  <a:pt x="222" y="84"/>
                  <a:pt x="224" y="84"/>
                </a:cubicBezTo>
                <a:lnTo>
                  <a:pt x="375" y="84"/>
                </a:lnTo>
                <a:lnTo>
                  <a:pt x="375" y="116"/>
                </a:lnTo>
                <a:lnTo>
                  <a:pt x="224" y="116"/>
                </a:lnTo>
                <a:moveTo>
                  <a:pt x="103" y="92"/>
                </a:moveTo>
                <a:cubicBezTo>
                  <a:pt x="64" y="76"/>
                  <a:pt x="30" y="53"/>
                  <a:pt x="0" y="22"/>
                </a:cubicBezTo>
                <a:lnTo>
                  <a:pt x="22" y="0"/>
                </a:lnTo>
                <a:cubicBezTo>
                  <a:pt x="53" y="31"/>
                  <a:pt x="90" y="54"/>
                  <a:pt x="131" y="69"/>
                </a:cubicBezTo>
                <a:lnTo>
                  <a:pt x="121" y="99"/>
                </a:lnTo>
                <a:cubicBezTo>
                  <a:pt x="115" y="97"/>
                  <a:pt x="109" y="94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3" name=""/>
          <p:cNvSpPr/>
          <p:nvPr/>
        </p:nvSpPr>
        <p:spPr>
          <a:xfrm>
            <a:off x="3739680" y="2843280"/>
            <a:ext cx="41760" cy="771480"/>
          </a:xfrm>
          <a:custGeom>
            <a:avLst/>
            <a:gdLst/>
            <a:ahLst/>
            <a:rect l="0" t="0" r="r" b="b"/>
            <a:pathLst>
              <a:path w="116" h="2143">
                <a:moveTo>
                  <a:pt x="23" y="0"/>
                </a:moveTo>
                <a:cubicBezTo>
                  <a:pt x="53" y="29"/>
                  <a:pt x="76" y="64"/>
                  <a:pt x="92" y="103"/>
                </a:cubicBezTo>
                <a:cubicBezTo>
                  <a:pt x="93" y="104"/>
                  <a:pt x="93" y="105"/>
                  <a:pt x="94" y="107"/>
                </a:cubicBezTo>
                <a:lnTo>
                  <a:pt x="64" y="118"/>
                </a:lnTo>
                <a:cubicBezTo>
                  <a:pt x="50" y="82"/>
                  <a:pt x="29" y="50"/>
                  <a:pt x="0" y="22"/>
                </a:cubicBezTo>
                <a:lnTo>
                  <a:pt x="23" y="0"/>
                </a:lnTo>
                <a:moveTo>
                  <a:pt x="116" y="224"/>
                </a:moveTo>
                <a:lnTo>
                  <a:pt x="116" y="360"/>
                </a:lnTo>
                <a:lnTo>
                  <a:pt x="85" y="360"/>
                </a:lnTo>
                <a:lnTo>
                  <a:pt x="85" y="224"/>
                </a:lnTo>
                <a:cubicBezTo>
                  <a:pt x="85" y="218"/>
                  <a:pt x="85" y="212"/>
                  <a:pt x="84" y="206"/>
                </a:cubicBezTo>
                <a:lnTo>
                  <a:pt x="116" y="204"/>
                </a:lnTo>
                <a:cubicBezTo>
                  <a:pt x="116" y="210"/>
                  <a:pt x="116" y="217"/>
                  <a:pt x="116" y="224"/>
                </a:cubicBezTo>
                <a:moveTo>
                  <a:pt x="116" y="624"/>
                </a:moveTo>
                <a:lnTo>
                  <a:pt x="85" y="624"/>
                </a:lnTo>
                <a:lnTo>
                  <a:pt x="85" y="466"/>
                </a:lnTo>
                <a:lnTo>
                  <a:pt x="116" y="466"/>
                </a:lnTo>
                <a:lnTo>
                  <a:pt x="116" y="624"/>
                </a:lnTo>
                <a:moveTo>
                  <a:pt x="116" y="889"/>
                </a:moveTo>
                <a:lnTo>
                  <a:pt x="85" y="889"/>
                </a:lnTo>
                <a:lnTo>
                  <a:pt x="85" y="731"/>
                </a:lnTo>
                <a:lnTo>
                  <a:pt x="116" y="731"/>
                </a:lnTo>
                <a:lnTo>
                  <a:pt x="116" y="889"/>
                </a:lnTo>
                <a:moveTo>
                  <a:pt x="116" y="1154"/>
                </a:moveTo>
                <a:lnTo>
                  <a:pt x="85" y="1154"/>
                </a:lnTo>
                <a:lnTo>
                  <a:pt x="85" y="995"/>
                </a:lnTo>
                <a:lnTo>
                  <a:pt x="116" y="995"/>
                </a:lnTo>
                <a:lnTo>
                  <a:pt x="116" y="1154"/>
                </a:lnTo>
                <a:moveTo>
                  <a:pt x="116" y="1419"/>
                </a:moveTo>
                <a:lnTo>
                  <a:pt x="85" y="1419"/>
                </a:lnTo>
                <a:lnTo>
                  <a:pt x="85" y="1260"/>
                </a:lnTo>
                <a:lnTo>
                  <a:pt x="116" y="1260"/>
                </a:lnTo>
                <a:lnTo>
                  <a:pt x="116" y="1419"/>
                </a:lnTo>
                <a:moveTo>
                  <a:pt x="116" y="1684"/>
                </a:moveTo>
                <a:lnTo>
                  <a:pt x="85" y="1684"/>
                </a:lnTo>
                <a:lnTo>
                  <a:pt x="85" y="1525"/>
                </a:lnTo>
                <a:lnTo>
                  <a:pt x="116" y="1525"/>
                </a:lnTo>
                <a:lnTo>
                  <a:pt x="116" y="1684"/>
                </a:lnTo>
                <a:moveTo>
                  <a:pt x="116" y="1919"/>
                </a:moveTo>
                <a:cubicBezTo>
                  <a:pt x="116" y="1928"/>
                  <a:pt x="116" y="1937"/>
                  <a:pt x="115" y="1946"/>
                </a:cubicBezTo>
                <a:lnTo>
                  <a:pt x="84" y="1943"/>
                </a:lnTo>
                <a:cubicBezTo>
                  <a:pt x="84" y="1935"/>
                  <a:pt x="85" y="1927"/>
                  <a:pt x="85" y="1919"/>
                </a:cubicBezTo>
                <a:lnTo>
                  <a:pt x="85" y="1791"/>
                </a:lnTo>
                <a:lnTo>
                  <a:pt x="116" y="1791"/>
                </a:lnTo>
                <a:lnTo>
                  <a:pt x="116" y="1919"/>
                </a:lnTo>
                <a:moveTo>
                  <a:pt x="23" y="2143"/>
                </a:moveTo>
                <a:lnTo>
                  <a:pt x="0" y="2121"/>
                </a:lnTo>
                <a:cubicBezTo>
                  <a:pt x="27" y="2095"/>
                  <a:pt x="47" y="2065"/>
                  <a:pt x="62" y="2030"/>
                </a:cubicBezTo>
                <a:lnTo>
                  <a:pt x="91" y="2043"/>
                </a:lnTo>
                <a:cubicBezTo>
                  <a:pt x="75" y="2080"/>
                  <a:pt x="53" y="2114"/>
                  <a:pt x="23" y="2143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4" name=""/>
          <p:cNvSpPr/>
          <p:nvPr/>
        </p:nvSpPr>
        <p:spPr>
          <a:xfrm>
            <a:off x="399960" y="2843280"/>
            <a:ext cx="41760" cy="771480"/>
          </a:xfrm>
          <a:custGeom>
            <a:avLst/>
            <a:gdLst/>
            <a:ahLst/>
            <a:rect l="0" t="0" r="r" b="b"/>
            <a:pathLst>
              <a:path w="116" h="2143">
                <a:moveTo>
                  <a:pt x="93" y="2143"/>
                </a:moveTo>
                <a:cubicBezTo>
                  <a:pt x="92" y="2142"/>
                  <a:pt x="91" y="2141"/>
                  <a:pt x="90" y="2140"/>
                </a:cubicBezTo>
                <a:lnTo>
                  <a:pt x="114" y="2118"/>
                </a:lnTo>
                <a:cubicBezTo>
                  <a:pt x="114" y="2119"/>
                  <a:pt x="115" y="2120"/>
                  <a:pt x="116" y="2121"/>
                </a:cubicBezTo>
                <a:lnTo>
                  <a:pt x="93" y="2143"/>
                </a:lnTo>
                <a:moveTo>
                  <a:pt x="24" y="2040"/>
                </a:moveTo>
                <a:cubicBezTo>
                  <a:pt x="8" y="2001"/>
                  <a:pt x="0" y="1961"/>
                  <a:pt x="0" y="1919"/>
                </a:cubicBezTo>
                <a:lnTo>
                  <a:pt x="0" y="1918"/>
                </a:lnTo>
                <a:lnTo>
                  <a:pt x="31" y="1918"/>
                </a:lnTo>
                <a:lnTo>
                  <a:pt x="31" y="1919"/>
                </a:lnTo>
                <a:cubicBezTo>
                  <a:pt x="31" y="1963"/>
                  <a:pt x="41" y="2005"/>
                  <a:pt x="61" y="2045"/>
                </a:cubicBezTo>
                <a:lnTo>
                  <a:pt x="33" y="2060"/>
                </a:lnTo>
                <a:cubicBezTo>
                  <a:pt x="30" y="2053"/>
                  <a:pt x="27" y="2047"/>
                  <a:pt x="24" y="2040"/>
                </a:cubicBezTo>
                <a:moveTo>
                  <a:pt x="0" y="1652"/>
                </a:moveTo>
                <a:lnTo>
                  <a:pt x="31" y="1652"/>
                </a:lnTo>
                <a:lnTo>
                  <a:pt x="31" y="1812"/>
                </a:lnTo>
                <a:lnTo>
                  <a:pt x="0" y="1812"/>
                </a:lnTo>
                <a:lnTo>
                  <a:pt x="0" y="1652"/>
                </a:lnTo>
                <a:moveTo>
                  <a:pt x="0" y="1387"/>
                </a:moveTo>
                <a:lnTo>
                  <a:pt x="31" y="1387"/>
                </a:lnTo>
                <a:lnTo>
                  <a:pt x="31" y="1546"/>
                </a:lnTo>
                <a:lnTo>
                  <a:pt x="0" y="1546"/>
                </a:lnTo>
                <a:lnTo>
                  <a:pt x="0" y="1387"/>
                </a:lnTo>
                <a:moveTo>
                  <a:pt x="0" y="1122"/>
                </a:moveTo>
                <a:lnTo>
                  <a:pt x="31" y="1122"/>
                </a:lnTo>
                <a:lnTo>
                  <a:pt x="31" y="1281"/>
                </a:lnTo>
                <a:lnTo>
                  <a:pt x="0" y="1281"/>
                </a:lnTo>
                <a:lnTo>
                  <a:pt x="0" y="1122"/>
                </a:lnTo>
                <a:moveTo>
                  <a:pt x="0" y="857"/>
                </a:moveTo>
                <a:lnTo>
                  <a:pt x="31" y="857"/>
                </a:lnTo>
                <a:lnTo>
                  <a:pt x="31" y="1016"/>
                </a:lnTo>
                <a:lnTo>
                  <a:pt x="0" y="1016"/>
                </a:lnTo>
                <a:lnTo>
                  <a:pt x="0" y="857"/>
                </a:lnTo>
                <a:moveTo>
                  <a:pt x="0" y="592"/>
                </a:moveTo>
                <a:lnTo>
                  <a:pt x="31" y="592"/>
                </a:lnTo>
                <a:lnTo>
                  <a:pt x="31" y="751"/>
                </a:lnTo>
                <a:lnTo>
                  <a:pt x="0" y="751"/>
                </a:lnTo>
                <a:lnTo>
                  <a:pt x="0" y="592"/>
                </a:lnTo>
                <a:moveTo>
                  <a:pt x="0" y="327"/>
                </a:moveTo>
                <a:lnTo>
                  <a:pt x="31" y="327"/>
                </a:lnTo>
                <a:lnTo>
                  <a:pt x="31" y="486"/>
                </a:lnTo>
                <a:lnTo>
                  <a:pt x="0" y="486"/>
                </a:lnTo>
                <a:lnTo>
                  <a:pt x="0" y="327"/>
                </a:lnTo>
                <a:moveTo>
                  <a:pt x="24" y="103"/>
                </a:moveTo>
                <a:cubicBezTo>
                  <a:pt x="27" y="95"/>
                  <a:pt x="31" y="87"/>
                  <a:pt x="34" y="80"/>
                </a:cubicBezTo>
                <a:lnTo>
                  <a:pt x="63" y="95"/>
                </a:lnTo>
                <a:cubicBezTo>
                  <a:pt x="42" y="135"/>
                  <a:pt x="32" y="177"/>
                  <a:pt x="32" y="222"/>
                </a:cubicBezTo>
                <a:lnTo>
                  <a:pt x="0" y="222"/>
                </a:lnTo>
                <a:cubicBezTo>
                  <a:pt x="0" y="180"/>
                  <a:pt x="8" y="141"/>
                  <a:pt x="24" y="103"/>
                </a:cubicBezTo>
                <a:moveTo>
                  <a:pt x="93" y="0"/>
                </a:moveTo>
                <a:lnTo>
                  <a:pt x="116" y="22"/>
                </a:lnTo>
                <a:lnTo>
                  <a:pt x="116" y="23"/>
                </a:lnTo>
                <a:lnTo>
                  <a:pt x="92" y="0"/>
                </a:lnTo>
                <a:lnTo>
                  <a:pt x="93" y="0"/>
                </a:ln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5" name=""/>
          <p:cNvSpPr txBox="1"/>
          <p:nvPr/>
        </p:nvSpPr>
        <p:spPr>
          <a:xfrm>
            <a:off x="1847160" y="2398320"/>
            <a:ext cx="59940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서버 </a:t>
            </a:r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1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6" name=""/>
          <p:cNvSpPr txBox="1"/>
          <p:nvPr/>
        </p:nvSpPr>
        <p:spPr>
          <a:xfrm>
            <a:off x="1591200" y="3078720"/>
            <a:ext cx="119664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Worker 1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7" name=""/>
          <p:cNvSpPr/>
          <p:nvPr/>
        </p:nvSpPr>
        <p:spPr>
          <a:xfrm>
            <a:off x="4357800" y="2495520"/>
            <a:ext cx="3324240" cy="41760"/>
          </a:xfrm>
          <a:custGeom>
            <a:avLst/>
            <a:gdLst/>
            <a:ahLst/>
            <a:rect l="0" t="0" r="r" b="b"/>
            <a:pathLst>
              <a:path w="9234" h="116">
                <a:moveTo>
                  <a:pt x="0" y="94"/>
                </a:moveTo>
                <a:cubicBezTo>
                  <a:pt x="29" y="64"/>
                  <a:pt x="64" y="41"/>
                  <a:pt x="103" y="24"/>
                </a:cubicBezTo>
                <a:cubicBezTo>
                  <a:pt x="110" y="21"/>
                  <a:pt x="117" y="18"/>
                  <a:pt x="124" y="16"/>
                </a:cubicBezTo>
                <a:lnTo>
                  <a:pt x="134" y="47"/>
                </a:lnTo>
                <a:cubicBezTo>
                  <a:pt x="91" y="61"/>
                  <a:pt x="54" y="84"/>
                  <a:pt x="22" y="116"/>
                </a:cubicBezTo>
                <a:lnTo>
                  <a:pt x="0" y="94"/>
                </a:lnTo>
                <a:moveTo>
                  <a:pt x="224" y="0"/>
                </a:moveTo>
                <a:lnTo>
                  <a:pt x="383" y="0"/>
                </a:lnTo>
                <a:lnTo>
                  <a:pt x="383" y="32"/>
                </a:lnTo>
                <a:lnTo>
                  <a:pt x="224" y="32"/>
                </a:lnTo>
                <a:cubicBezTo>
                  <a:pt x="223" y="32"/>
                  <a:pt x="222" y="32"/>
                  <a:pt x="221" y="32"/>
                </a:cubicBezTo>
                <a:lnTo>
                  <a:pt x="221" y="0"/>
                </a:lnTo>
                <a:cubicBezTo>
                  <a:pt x="222" y="0"/>
                  <a:pt x="223" y="0"/>
                  <a:pt x="224" y="0"/>
                </a:cubicBezTo>
                <a:moveTo>
                  <a:pt x="648" y="0"/>
                </a:moveTo>
                <a:lnTo>
                  <a:pt x="648" y="32"/>
                </a:lnTo>
                <a:lnTo>
                  <a:pt x="490" y="32"/>
                </a:lnTo>
                <a:lnTo>
                  <a:pt x="490" y="0"/>
                </a:lnTo>
                <a:lnTo>
                  <a:pt x="648" y="0"/>
                </a:lnTo>
                <a:moveTo>
                  <a:pt x="914" y="0"/>
                </a:moveTo>
                <a:lnTo>
                  <a:pt x="914" y="32"/>
                </a:lnTo>
                <a:lnTo>
                  <a:pt x="755" y="32"/>
                </a:lnTo>
                <a:lnTo>
                  <a:pt x="755" y="0"/>
                </a:lnTo>
                <a:lnTo>
                  <a:pt x="914" y="0"/>
                </a:lnTo>
                <a:moveTo>
                  <a:pt x="1179" y="0"/>
                </a:moveTo>
                <a:lnTo>
                  <a:pt x="1179" y="32"/>
                </a:lnTo>
                <a:lnTo>
                  <a:pt x="1021" y="32"/>
                </a:lnTo>
                <a:lnTo>
                  <a:pt x="1021" y="0"/>
                </a:lnTo>
                <a:lnTo>
                  <a:pt x="1179" y="0"/>
                </a:lnTo>
                <a:moveTo>
                  <a:pt x="1445" y="0"/>
                </a:moveTo>
                <a:lnTo>
                  <a:pt x="1445" y="32"/>
                </a:lnTo>
                <a:lnTo>
                  <a:pt x="1286" y="32"/>
                </a:lnTo>
                <a:lnTo>
                  <a:pt x="1286" y="0"/>
                </a:lnTo>
                <a:lnTo>
                  <a:pt x="1445" y="0"/>
                </a:lnTo>
                <a:moveTo>
                  <a:pt x="1710" y="0"/>
                </a:moveTo>
                <a:lnTo>
                  <a:pt x="1710" y="32"/>
                </a:lnTo>
                <a:lnTo>
                  <a:pt x="1552" y="32"/>
                </a:lnTo>
                <a:lnTo>
                  <a:pt x="1552" y="0"/>
                </a:lnTo>
                <a:lnTo>
                  <a:pt x="1710" y="0"/>
                </a:lnTo>
                <a:moveTo>
                  <a:pt x="1977" y="0"/>
                </a:moveTo>
                <a:lnTo>
                  <a:pt x="1977" y="32"/>
                </a:lnTo>
                <a:lnTo>
                  <a:pt x="1818" y="32"/>
                </a:lnTo>
                <a:lnTo>
                  <a:pt x="1818" y="0"/>
                </a:lnTo>
                <a:lnTo>
                  <a:pt x="1977" y="0"/>
                </a:lnTo>
                <a:moveTo>
                  <a:pt x="2242" y="0"/>
                </a:moveTo>
                <a:lnTo>
                  <a:pt x="2242" y="32"/>
                </a:lnTo>
                <a:lnTo>
                  <a:pt x="2084" y="32"/>
                </a:lnTo>
                <a:lnTo>
                  <a:pt x="2084" y="0"/>
                </a:lnTo>
                <a:lnTo>
                  <a:pt x="2242" y="0"/>
                </a:lnTo>
                <a:moveTo>
                  <a:pt x="2508" y="0"/>
                </a:moveTo>
                <a:lnTo>
                  <a:pt x="2508" y="32"/>
                </a:lnTo>
                <a:lnTo>
                  <a:pt x="2349" y="32"/>
                </a:lnTo>
                <a:lnTo>
                  <a:pt x="2349" y="0"/>
                </a:lnTo>
                <a:lnTo>
                  <a:pt x="2508" y="0"/>
                </a:lnTo>
                <a:moveTo>
                  <a:pt x="2773" y="0"/>
                </a:moveTo>
                <a:lnTo>
                  <a:pt x="2773" y="32"/>
                </a:lnTo>
                <a:lnTo>
                  <a:pt x="2615" y="32"/>
                </a:lnTo>
                <a:lnTo>
                  <a:pt x="2615" y="0"/>
                </a:lnTo>
                <a:lnTo>
                  <a:pt x="2773" y="0"/>
                </a:lnTo>
                <a:moveTo>
                  <a:pt x="3039" y="0"/>
                </a:moveTo>
                <a:lnTo>
                  <a:pt x="3039" y="32"/>
                </a:lnTo>
                <a:lnTo>
                  <a:pt x="2880" y="32"/>
                </a:lnTo>
                <a:lnTo>
                  <a:pt x="2880" y="0"/>
                </a:lnTo>
                <a:lnTo>
                  <a:pt x="3039" y="0"/>
                </a:lnTo>
                <a:moveTo>
                  <a:pt x="3304" y="0"/>
                </a:moveTo>
                <a:lnTo>
                  <a:pt x="3304" y="32"/>
                </a:lnTo>
                <a:lnTo>
                  <a:pt x="3146" y="32"/>
                </a:lnTo>
                <a:lnTo>
                  <a:pt x="3146" y="0"/>
                </a:lnTo>
                <a:lnTo>
                  <a:pt x="3304" y="0"/>
                </a:lnTo>
                <a:moveTo>
                  <a:pt x="3570" y="0"/>
                </a:moveTo>
                <a:lnTo>
                  <a:pt x="3570" y="32"/>
                </a:lnTo>
                <a:lnTo>
                  <a:pt x="3411" y="32"/>
                </a:lnTo>
                <a:lnTo>
                  <a:pt x="3411" y="0"/>
                </a:lnTo>
                <a:lnTo>
                  <a:pt x="3570" y="0"/>
                </a:lnTo>
                <a:moveTo>
                  <a:pt x="3835" y="0"/>
                </a:moveTo>
                <a:lnTo>
                  <a:pt x="3835" y="32"/>
                </a:lnTo>
                <a:lnTo>
                  <a:pt x="3677" y="32"/>
                </a:lnTo>
                <a:lnTo>
                  <a:pt x="3677" y="0"/>
                </a:lnTo>
                <a:lnTo>
                  <a:pt x="3835" y="0"/>
                </a:lnTo>
                <a:moveTo>
                  <a:pt x="4101" y="0"/>
                </a:moveTo>
                <a:lnTo>
                  <a:pt x="4101" y="32"/>
                </a:lnTo>
                <a:lnTo>
                  <a:pt x="3942" y="32"/>
                </a:lnTo>
                <a:lnTo>
                  <a:pt x="3942" y="0"/>
                </a:lnTo>
                <a:lnTo>
                  <a:pt x="4101" y="0"/>
                </a:lnTo>
                <a:moveTo>
                  <a:pt x="4366" y="0"/>
                </a:moveTo>
                <a:lnTo>
                  <a:pt x="4366" y="32"/>
                </a:lnTo>
                <a:lnTo>
                  <a:pt x="4208" y="32"/>
                </a:lnTo>
                <a:lnTo>
                  <a:pt x="4208" y="0"/>
                </a:lnTo>
                <a:lnTo>
                  <a:pt x="4366" y="0"/>
                </a:lnTo>
                <a:moveTo>
                  <a:pt x="4632" y="0"/>
                </a:moveTo>
                <a:lnTo>
                  <a:pt x="4632" y="32"/>
                </a:lnTo>
                <a:lnTo>
                  <a:pt x="4473" y="32"/>
                </a:lnTo>
                <a:lnTo>
                  <a:pt x="4473" y="0"/>
                </a:lnTo>
                <a:lnTo>
                  <a:pt x="4632" y="0"/>
                </a:lnTo>
                <a:moveTo>
                  <a:pt x="4897" y="0"/>
                </a:moveTo>
                <a:lnTo>
                  <a:pt x="4897" y="32"/>
                </a:lnTo>
                <a:lnTo>
                  <a:pt x="4739" y="32"/>
                </a:lnTo>
                <a:lnTo>
                  <a:pt x="4739" y="0"/>
                </a:lnTo>
                <a:lnTo>
                  <a:pt x="4897" y="0"/>
                </a:lnTo>
                <a:moveTo>
                  <a:pt x="5163" y="0"/>
                </a:moveTo>
                <a:lnTo>
                  <a:pt x="5163" y="32"/>
                </a:lnTo>
                <a:lnTo>
                  <a:pt x="5004" y="32"/>
                </a:lnTo>
                <a:lnTo>
                  <a:pt x="5004" y="0"/>
                </a:lnTo>
                <a:lnTo>
                  <a:pt x="5163" y="0"/>
                </a:lnTo>
                <a:moveTo>
                  <a:pt x="5428" y="0"/>
                </a:moveTo>
                <a:lnTo>
                  <a:pt x="5428" y="32"/>
                </a:lnTo>
                <a:lnTo>
                  <a:pt x="5270" y="32"/>
                </a:lnTo>
                <a:lnTo>
                  <a:pt x="5270" y="0"/>
                </a:lnTo>
                <a:lnTo>
                  <a:pt x="5428" y="0"/>
                </a:lnTo>
                <a:moveTo>
                  <a:pt x="5694" y="0"/>
                </a:moveTo>
                <a:lnTo>
                  <a:pt x="5694" y="32"/>
                </a:lnTo>
                <a:lnTo>
                  <a:pt x="5535" y="32"/>
                </a:lnTo>
                <a:lnTo>
                  <a:pt x="5535" y="0"/>
                </a:lnTo>
                <a:lnTo>
                  <a:pt x="5694" y="0"/>
                </a:lnTo>
                <a:moveTo>
                  <a:pt x="5959" y="0"/>
                </a:moveTo>
                <a:lnTo>
                  <a:pt x="5959" y="32"/>
                </a:lnTo>
                <a:lnTo>
                  <a:pt x="5800" y="32"/>
                </a:lnTo>
                <a:lnTo>
                  <a:pt x="5800" y="0"/>
                </a:lnTo>
                <a:lnTo>
                  <a:pt x="5959" y="0"/>
                </a:lnTo>
                <a:moveTo>
                  <a:pt x="6225" y="0"/>
                </a:moveTo>
                <a:lnTo>
                  <a:pt x="6225" y="32"/>
                </a:lnTo>
                <a:lnTo>
                  <a:pt x="6066" y="32"/>
                </a:lnTo>
                <a:lnTo>
                  <a:pt x="6066" y="0"/>
                </a:lnTo>
                <a:lnTo>
                  <a:pt x="6225" y="0"/>
                </a:lnTo>
                <a:moveTo>
                  <a:pt x="6490" y="0"/>
                </a:moveTo>
                <a:lnTo>
                  <a:pt x="6490" y="32"/>
                </a:lnTo>
                <a:lnTo>
                  <a:pt x="6331" y="32"/>
                </a:lnTo>
                <a:lnTo>
                  <a:pt x="6331" y="0"/>
                </a:lnTo>
                <a:lnTo>
                  <a:pt x="6490" y="0"/>
                </a:lnTo>
                <a:moveTo>
                  <a:pt x="6756" y="0"/>
                </a:moveTo>
                <a:lnTo>
                  <a:pt x="6756" y="32"/>
                </a:lnTo>
                <a:lnTo>
                  <a:pt x="6597" y="32"/>
                </a:lnTo>
                <a:lnTo>
                  <a:pt x="6597" y="0"/>
                </a:lnTo>
                <a:lnTo>
                  <a:pt x="6756" y="0"/>
                </a:lnTo>
                <a:moveTo>
                  <a:pt x="7021" y="0"/>
                </a:moveTo>
                <a:lnTo>
                  <a:pt x="7021" y="32"/>
                </a:lnTo>
                <a:lnTo>
                  <a:pt x="6862" y="32"/>
                </a:lnTo>
                <a:lnTo>
                  <a:pt x="6862" y="0"/>
                </a:lnTo>
                <a:lnTo>
                  <a:pt x="7021" y="0"/>
                </a:lnTo>
                <a:moveTo>
                  <a:pt x="7287" y="0"/>
                </a:moveTo>
                <a:lnTo>
                  <a:pt x="7287" y="32"/>
                </a:lnTo>
                <a:lnTo>
                  <a:pt x="7128" y="32"/>
                </a:lnTo>
                <a:lnTo>
                  <a:pt x="7128" y="0"/>
                </a:lnTo>
                <a:lnTo>
                  <a:pt x="7287" y="0"/>
                </a:lnTo>
                <a:moveTo>
                  <a:pt x="7552" y="0"/>
                </a:moveTo>
                <a:lnTo>
                  <a:pt x="7552" y="32"/>
                </a:lnTo>
                <a:lnTo>
                  <a:pt x="7393" y="32"/>
                </a:lnTo>
                <a:lnTo>
                  <a:pt x="7393" y="0"/>
                </a:lnTo>
                <a:lnTo>
                  <a:pt x="7552" y="0"/>
                </a:lnTo>
                <a:moveTo>
                  <a:pt x="7818" y="0"/>
                </a:moveTo>
                <a:lnTo>
                  <a:pt x="7818" y="32"/>
                </a:lnTo>
                <a:lnTo>
                  <a:pt x="7659" y="32"/>
                </a:lnTo>
                <a:lnTo>
                  <a:pt x="7659" y="0"/>
                </a:lnTo>
                <a:lnTo>
                  <a:pt x="7818" y="0"/>
                </a:lnTo>
                <a:moveTo>
                  <a:pt x="8083" y="0"/>
                </a:moveTo>
                <a:lnTo>
                  <a:pt x="8083" y="32"/>
                </a:lnTo>
                <a:lnTo>
                  <a:pt x="7924" y="32"/>
                </a:lnTo>
                <a:lnTo>
                  <a:pt x="7924" y="0"/>
                </a:lnTo>
                <a:lnTo>
                  <a:pt x="8083" y="0"/>
                </a:lnTo>
                <a:moveTo>
                  <a:pt x="8349" y="0"/>
                </a:moveTo>
                <a:lnTo>
                  <a:pt x="8349" y="32"/>
                </a:lnTo>
                <a:lnTo>
                  <a:pt x="8190" y="32"/>
                </a:lnTo>
                <a:lnTo>
                  <a:pt x="8190" y="0"/>
                </a:lnTo>
                <a:lnTo>
                  <a:pt x="8349" y="0"/>
                </a:lnTo>
                <a:moveTo>
                  <a:pt x="8614" y="0"/>
                </a:moveTo>
                <a:lnTo>
                  <a:pt x="8614" y="32"/>
                </a:lnTo>
                <a:lnTo>
                  <a:pt x="8455" y="32"/>
                </a:lnTo>
                <a:lnTo>
                  <a:pt x="8455" y="0"/>
                </a:lnTo>
                <a:lnTo>
                  <a:pt x="8614" y="0"/>
                </a:lnTo>
                <a:moveTo>
                  <a:pt x="8880" y="0"/>
                </a:moveTo>
                <a:lnTo>
                  <a:pt x="8880" y="32"/>
                </a:lnTo>
                <a:lnTo>
                  <a:pt x="8721" y="32"/>
                </a:lnTo>
                <a:lnTo>
                  <a:pt x="8721" y="0"/>
                </a:lnTo>
                <a:lnTo>
                  <a:pt x="8880" y="0"/>
                </a:lnTo>
                <a:moveTo>
                  <a:pt x="9009" y="0"/>
                </a:moveTo>
                <a:cubicBezTo>
                  <a:pt x="9051" y="0"/>
                  <a:pt x="9092" y="8"/>
                  <a:pt x="9131" y="24"/>
                </a:cubicBezTo>
                <a:lnTo>
                  <a:pt x="9132" y="24"/>
                </a:lnTo>
                <a:lnTo>
                  <a:pt x="9120" y="55"/>
                </a:lnTo>
                <a:cubicBezTo>
                  <a:pt x="9084" y="40"/>
                  <a:pt x="9048" y="32"/>
                  <a:pt x="9009" y="32"/>
                </a:cubicBezTo>
                <a:lnTo>
                  <a:pt x="8986" y="32"/>
                </a:lnTo>
                <a:lnTo>
                  <a:pt x="8986" y="0"/>
                </a:lnTo>
                <a:lnTo>
                  <a:pt x="9009" y="0"/>
                </a:lnTo>
                <a:moveTo>
                  <a:pt x="9234" y="94"/>
                </a:moveTo>
                <a:lnTo>
                  <a:pt x="9211" y="116"/>
                </a:lnTo>
                <a:cubicBezTo>
                  <a:pt x="9206" y="111"/>
                  <a:pt x="9201" y="106"/>
                  <a:pt x="9195" y="101"/>
                </a:cubicBezTo>
                <a:lnTo>
                  <a:pt x="9216" y="77"/>
                </a:lnTo>
                <a:cubicBezTo>
                  <a:pt x="9222" y="82"/>
                  <a:pt x="9228" y="88"/>
                  <a:pt x="9234" y="9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8" name=""/>
          <p:cNvSpPr/>
          <p:nvPr/>
        </p:nvSpPr>
        <p:spPr>
          <a:xfrm>
            <a:off x="4358160" y="3291840"/>
            <a:ext cx="3323880" cy="42120"/>
          </a:xfrm>
          <a:custGeom>
            <a:avLst/>
            <a:gdLst/>
            <a:ahLst/>
            <a:rect l="0" t="0" r="r" b="b"/>
            <a:pathLst>
              <a:path w="9233" h="117">
                <a:moveTo>
                  <a:pt x="9233" y="23"/>
                </a:moveTo>
                <a:cubicBezTo>
                  <a:pt x="9227" y="29"/>
                  <a:pt x="9221" y="35"/>
                  <a:pt x="9214" y="40"/>
                </a:cubicBezTo>
                <a:lnTo>
                  <a:pt x="9194" y="16"/>
                </a:lnTo>
                <a:cubicBezTo>
                  <a:pt x="9199" y="11"/>
                  <a:pt x="9205" y="6"/>
                  <a:pt x="9210" y="0"/>
                </a:cubicBezTo>
                <a:lnTo>
                  <a:pt x="9233" y="23"/>
                </a:lnTo>
                <a:moveTo>
                  <a:pt x="9130" y="92"/>
                </a:moveTo>
                <a:cubicBezTo>
                  <a:pt x="9091" y="108"/>
                  <a:pt x="9050" y="117"/>
                  <a:pt x="9008" y="117"/>
                </a:cubicBezTo>
                <a:lnTo>
                  <a:pt x="8984" y="117"/>
                </a:lnTo>
                <a:lnTo>
                  <a:pt x="8984" y="84"/>
                </a:lnTo>
                <a:lnTo>
                  <a:pt x="9008" y="84"/>
                </a:lnTo>
                <a:cubicBezTo>
                  <a:pt x="9046" y="84"/>
                  <a:pt x="9083" y="77"/>
                  <a:pt x="9118" y="62"/>
                </a:cubicBezTo>
                <a:lnTo>
                  <a:pt x="9130" y="92"/>
                </a:lnTo>
                <a:moveTo>
                  <a:pt x="8719" y="117"/>
                </a:moveTo>
                <a:lnTo>
                  <a:pt x="8719" y="84"/>
                </a:lnTo>
                <a:lnTo>
                  <a:pt x="8878" y="84"/>
                </a:lnTo>
                <a:lnTo>
                  <a:pt x="8878" y="117"/>
                </a:lnTo>
                <a:lnTo>
                  <a:pt x="8719" y="117"/>
                </a:lnTo>
                <a:moveTo>
                  <a:pt x="8453" y="117"/>
                </a:moveTo>
                <a:lnTo>
                  <a:pt x="8453" y="84"/>
                </a:lnTo>
                <a:lnTo>
                  <a:pt x="8612" y="84"/>
                </a:lnTo>
                <a:lnTo>
                  <a:pt x="8612" y="117"/>
                </a:lnTo>
                <a:lnTo>
                  <a:pt x="8453" y="117"/>
                </a:lnTo>
                <a:moveTo>
                  <a:pt x="8188" y="117"/>
                </a:moveTo>
                <a:lnTo>
                  <a:pt x="8188" y="84"/>
                </a:lnTo>
                <a:lnTo>
                  <a:pt x="8347" y="84"/>
                </a:lnTo>
                <a:lnTo>
                  <a:pt x="8347" y="117"/>
                </a:lnTo>
                <a:lnTo>
                  <a:pt x="8188" y="117"/>
                </a:lnTo>
                <a:moveTo>
                  <a:pt x="7922" y="117"/>
                </a:moveTo>
                <a:lnTo>
                  <a:pt x="7922" y="84"/>
                </a:lnTo>
                <a:lnTo>
                  <a:pt x="8081" y="84"/>
                </a:lnTo>
                <a:lnTo>
                  <a:pt x="8081" y="117"/>
                </a:lnTo>
                <a:lnTo>
                  <a:pt x="7922" y="117"/>
                </a:lnTo>
                <a:moveTo>
                  <a:pt x="7657" y="117"/>
                </a:moveTo>
                <a:lnTo>
                  <a:pt x="7657" y="84"/>
                </a:lnTo>
                <a:lnTo>
                  <a:pt x="7816" y="84"/>
                </a:lnTo>
                <a:lnTo>
                  <a:pt x="7816" y="117"/>
                </a:lnTo>
                <a:lnTo>
                  <a:pt x="7657" y="117"/>
                </a:lnTo>
                <a:moveTo>
                  <a:pt x="7391" y="117"/>
                </a:moveTo>
                <a:lnTo>
                  <a:pt x="7391" y="84"/>
                </a:lnTo>
                <a:lnTo>
                  <a:pt x="7550" y="84"/>
                </a:lnTo>
                <a:lnTo>
                  <a:pt x="7550" y="117"/>
                </a:lnTo>
                <a:lnTo>
                  <a:pt x="7391" y="117"/>
                </a:lnTo>
                <a:moveTo>
                  <a:pt x="7126" y="117"/>
                </a:moveTo>
                <a:lnTo>
                  <a:pt x="7126" y="84"/>
                </a:lnTo>
                <a:lnTo>
                  <a:pt x="7285" y="84"/>
                </a:lnTo>
                <a:lnTo>
                  <a:pt x="7285" y="117"/>
                </a:lnTo>
                <a:lnTo>
                  <a:pt x="7126" y="117"/>
                </a:lnTo>
                <a:moveTo>
                  <a:pt x="6860" y="117"/>
                </a:moveTo>
                <a:lnTo>
                  <a:pt x="6860" y="84"/>
                </a:lnTo>
                <a:lnTo>
                  <a:pt x="7019" y="84"/>
                </a:lnTo>
                <a:lnTo>
                  <a:pt x="7019" y="117"/>
                </a:lnTo>
                <a:lnTo>
                  <a:pt x="6860" y="117"/>
                </a:lnTo>
                <a:moveTo>
                  <a:pt x="6595" y="117"/>
                </a:moveTo>
                <a:lnTo>
                  <a:pt x="6595" y="84"/>
                </a:lnTo>
                <a:lnTo>
                  <a:pt x="6754" y="84"/>
                </a:lnTo>
                <a:lnTo>
                  <a:pt x="6754" y="117"/>
                </a:lnTo>
                <a:lnTo>
                  <a:pt x="6595" y="117"/>
                </a:lnTo>
                <a:moveTo>
                  <a:pt x="6329" y="117"/>
                </a:moveTo>
                <a:lnTo>
                  <a:pt x="6329" y="84"/>
                </a:lnTo>
                <a:lnTo>
                  <a:pt x="6488" y="84"/>
                </a:lnTo>
                <a:lnTo>
                  <a:pt x="6488" y="117"/>
                </a:lnTo>
                <a:lnTo>
                  <a:pt x="6329" y="117"/>
                </a:lnTo>
                <a:moveTo>
                  <a:pt x="6064" y="117"/>
                </a:moveTo>
                <a:lnTo>
                  <a:pt x="6064" y="84"/>
                </a:lnTo>
                <a:lnTo>
                  <a:pt x="6223" y="84"/>
                </a:lnTo>
                <a:lnTo>
                  <a:pt x="6223" y="117"/>
                </a:lnTo>
                <a:lnTo>
                  <a:pt x="6064" y="117"/>
                </a:lnTo>
                <a:moveTo>
                  <a:pt x="5798" y="117"/>
                </a:moveTo>
                <a:lnTo>
                  <a:pt x="5798" y="84"/>
                </a:lnTo>
                <a:lnTo>
                  <a:pt x="5957" y="84"/>
                </a:lnTo>
                <a:lnTo>
                  <a:pt x="5957" y="117"/>
                </a:lnTo>
                <a:lnTo>
                  <a:pt x="5798" y="117"/>
                </a:lnTo>
                <a:moveTo>
                  <a:pt x="5533" y="117"/>
                </a:moveTo>
                <a:lnTo>
                  <a:pt x="5533" y="84"/>
                </a:lnTo>
                <a:lnTo>
                  <a:pt x="5692" y="84"/>
                </a:lnTo>
                <a:lnTo>
                  <a:pt x="5692" y="117"/>
                </a:lnTo>
                <a:lnTo>
                  <a:pt x="5533" y="117"/>
                </a:lnTo>
                <a:moveTo>
                  <a:pt x="5267" y="117"/>
                </a:moveTo>
                <a:lnTo>
                  <a:pt x="5267" y="84"/>
                </a:lnTo>
                <a:lnTo>
                  <a:pt x="5426" y="84"/>
                </a:lnTo>
                <a:lnTo>
                  <a:pt x="5426" y="117"/>
                </a:lnTo>
                <a:lnTo>
                  <a:pt x="5267" y="117"/>
                </a:lnTo>
                <a:moveTo>
                  <a:pt x="5002" y="117"/>
                </a:moveTo>
                <a:lnTo>
                  <a:pt x="5002" y="84"/>
                </a:lnTo>
                <a:lnTo>
                  <a:pt x="5161" y="84"/>
                </a:lnTo>
                <a:lnTo>
                  <a:pt x="5161" y="117"/>
                </a:lnTo>
                <a:lnTo>
                  <a:pt x="5002" y="117"/>
                </a:lnTo>
                <a:moveTo>
                  <a:pt x="4736" y="117"/>
                </a:moveTo>
                <a:lnTo>
                  <a:pt x="4736" y="84"/>
                </a:lnTo>
                <a:lnTo>
                  <a:pt x="4895" y="84"/>
                </a:lnTo>
                <a:lnTo>
                  <a:pt x="4895" y="117"/>
                </a:lnTo>
                <a:lnTo>
                  <a:pt x="4736" y="117"/>
                </a:lnTo>
                <a:moveTo>
                  <a:pt x="4471" y="117"/>
                </a:moveTo>
                <a:lnTo>
                  <a:pt x="4471" y="84"/>
                </a:lnTo>
                <a:lnTo>
                  <a:pt x="4630" y="84"/>
                </a:lnTo>
                <a:lnTo>
                  <a:pt x="4630" y="117"/>
                </a:lnTo>
                <a:lnTo>
                  <a:pt x="4471" y="117"/>
                </a:lnTo>
                <a:moveTo>
                  <a:pt x="4205" y="117"/>
                </a:moveTo>
                <a:lnTo>
                  <a:pt x="4205" y="84"/>
                </a:lnTo>
                <a:lnTo>
                  <a:pt x="4364" y="84"/>
                </a:lnTo>
                <a:lnTo>
                  <a:pt x="4364" y="117"/>
                </a:lnTo>
                <a:lnTo>
                  <a:pt x="4205" y="117"/>
                </a:lnTo>
                <a:moveTo>
                  <a:pt x="3940" y="117"/>
                </a:moveTo>
                <a:lnTo>
                  <a:pt x="3940" y="84"/>
                </a:lnTo>
                <a:lnTo>
                  <a:pt x="4099" y="84"/>
                </a:lnTo>
                <a:lnTo>
                  <a:pt x="4099" y="117"/>
                </a:lnTo>
                <a:lnTo>
                  <a:pt x="3940" y="117"/>
                </a:lnTo>
                <a:moveTo>
                  <a:pt x="3674" y="117"/>
                </a:moveTo>
                <a:lnTo>
                  <a:pt x="3674" y="84"/>
                </a:lnTo>
                <a:lnTo>
                  <a:pt x="3833" y="84"/>
                </a:lnTo>
                <a:lnTo>
                  <a:pt x="3833" y="117"/>
                </a:lnTo>
                <a:lnTo>
                  <a:pt x="3674" y="117"/>
                </a:lnTo>
                <a:moveTo>
                  <a:pt x="3409" y="117"/>
                </a:moveTo>
                <a:lnTo>
                  <a:pt x="3409" y="84"/>
                </a:lnTo>
                <a:lnTo>
                  <a:pt x="3568" y="84"/>
                </a:lnTo>
                <a:lnTo>
                  <a:pt x="3568" y="117"/>
                </a:lnTo>
                <a:lnTo>
                  <a:pt x="3409" y="117"/>
                </a:lnTo>
                <a:moveTo>
                  <a:pt x="3143" y="117"/>
                </a:moveTo>
                <a:lnTo>
                  <a:pt x="3143" y="84"/>
                </a:lnTo>
                <a:lnTo>
                  <a:pt x="3302" y="84"/>
                </a:lnTo>
                <a:lnTo>
                  <a:pt x="3302" y="117"/>
                </a:lnTo>
                <a:lnTo>
                  <a:pt x="3143" y="117"/>
                </a:lnTo>
                <a:moveTo>
                  <a:pt x="2878" y="117"/>
                </a:moveTo>
                <a:lnTo>
                  <a:pt x="2878" y="84"/>
                </a:lnTo>
                <a:lnTo>
                  <a:pt x="3037" y="84"/>
                </a:lnTo>
                <a:lnTo>
                  <a:pt x="3037" y="117"/>
                </a:lnTo>
                <a:lnTo>
                  <a:pt x="2878" y="117"/>
                </a:lnTo>
                <a:moveTo>
                  <a:pt x="2612" y="117"/>
                </a:moveTo>
                <a:lnTo>
                  <a:pt x="2612" y="84"/>
                </a:lnTo>
                <a:lnTo>
                  <a:pt x="2771" y="84"/>
                </a:lnTo>
                <a:lnTo>
                  <a:pt x="2771" y="117"/>
                </a:lnTo>
                <a:lnTo>
                  <a:pt x="2612" y="117"/>
                </a:lnTo>
                <a:moveTo>
                  <a:pt x="2347" y="117"/>
                </a:moveTo>
                <a:lnTo>
                  <a:pt x="2347" y="84"/>
                </a:lnTo>
                <a:lnTo>
                  <a:pt x="2506" y="84"/>
                </a:lnTo>
                <a:lnTo>
                  <a:pt x="2506" y="117"/>
                </a:lnTo>
                <a:lnTo>
                  <a:pt x="2347" y="117"/>
                </a:lnTo>
                <a:moveTo>
                  <a:pt x="2081" y="117"/>
                </a:moveTo>
                <a:lnTo>
                  <a:pt x="2081" y="84"/>
                </a:lnTo>
                <a:lnTo>
                  <a:pt x="2240" y="84"/>
                </a:lnTo>
                <a:lnTo>
                  <a:pt x="2240" y="117"/>
                </a:lnTo>
                <a:lnTo>
                  <a:pt x="2081" y="117"/>
                </a:lnTo>
                <a:moveTo>
                  <a:pt x="1816" y="117"/>
                </a:moveTo>
                <a:lnTo>
                  <a:pt x="1816" y="84"/>
                </a:lnTo>
                <a:lnTo>
                  <a:pt x="1975" y="84"/>
                </a:lnTo>
                <a:lnTo>
                  <a:pt x="1975" y="117"/>
                </a:lnTo>
                <a:lnTo>
                  <a:pt x="1816" y="117"/>
                </a:lnTo>
                <a:moveTo>
                  <a:pt x="1549" y="117"/>
                </a:moveTo>
                <a:lnTo>
                  <a:pt x="1549" y="84"/>
                </a:lnTo>
                <a:lnTo>
                  <a:pt x="1708" y="84"/>
                </a:lnTo>
                <a:lnTo>
                  <a:pt x="1708" y="117"/>
                </a:lnTo>
                <a:lnTo>
                  <a:pt x="1549" y="117"/>
                </a:lnTo>
                <a:moveTo>
                  <a:pt x="1284" y="117"/>
                </a:moveTo>
                <a:lnTo>
                  <a:pt x="1284" y="84"/>
                </a:lnTo>
                <a:lnTo>
                  <a:pt x="1443" y="84"/>
                </a:lnTo>
                <a:lnTo>
                  <a:pt x="1443" y="117"/>
                </a:lnTo>
                <a:lnTo>
                  <a:pt x="1284" y="117"/>
                </a:lnTo>
                <a:moveTo>
                  <a:pt x="1018" y="117"/>
                </a:moveTo>
                <a:lnTo>
                  <a:pt x="1018" y="84"/>
                </a:lnTo>
                <a:lnTo>
                  <a:pt x="1177" y="84"/>
                </a:lnTo>
                <a:lnTo>
                  <a:pt x="1177" y="117"/>
                </a:lnTo>
                <a:lnTo>
                  <a:pt x="1018" y="117"/>
                </a:lnTo>
                <a:moveTo>
                  <a:pt x="753" y="117"/>
                </a:moveTo>
                <a:lnTo>
                  <a:pt x="753" y="84"/>
                </a:lnTo>
                <a:lnTo>
                  <a:pt x="912" y="84"/>
                </a:lnTo>
                <a:lnTo>
                  <a:pt x="912" y="117"/>
                </a:lnTo>
                <a:lnTo>
                  <a:pt x="753" y="117"/>
                </a:lnTo>
                <a:moveTo>
                  <a:pt x="487" y="117"/>
                </a:moveTo>
                <a:lnTo>
                  <a:pt x="487" y="84"/>
                </a:lnTo>
                <a:lnTo>
                  <a:pt x="646" y="84"/>
                </a:lnTo>
                <a:lnTo>
                  <a:pt x="646" y="117"/>
                </a:lnTo>
                <a:lnTo>
                  <a:pt x="487" y="117"/>
                </a:lnTo>
                <a:moveTo>
                  <a:pt x="223" y="117"/>
                </a:moveTo>
                <a:lnTo>
                  <a:pt x="222" y="117"/>
                </a:lnTo>
                <a:lnTo>
                  <a:pt x="222" y="84"/>
                </a:lnTo>
                <a:lnTo>
                  <a:pt x="223" y="84"/>
                </a:lnTo>
                <a:lnTo>
                  <a:pt x="381" y="84"/>
                </a:lnTo>
                <a:lnTo>
                  <a:pt x="381" y="117"/>
                </a:lnTo>
                <a:lnTo>
                  <a:pt x="223" y="117"/>
                </a:lnTo>
                <a:moveTo>
                  <a:pt x="102" y="92"/>
                </a:moveTo>
                <a:cubicBezTo>
                  <a:pt x="63" y="76"/>
                  <a:pt x="29" y="53"/>
                  <a:pt x="0" y="24"/>
                </a:cubicBezTo>
                <a:lnTo>
                  <a:pt x="22" y="2"/>
                </a:lnTo>
                <a:cubicBezTo>
                  <a:pt x="54" y="33"/>
                  <a:pt x="92" y="56"/>
                  <a:pt x="135" y="70"/>
                </a:cubicBezTo>
                <a:lnTo>
                  <a:pt x="125" y="101"/>
                </a:lnTo>
                <a:cubicBezTo>
                  <a:pt x="117" y="98"/>
                  <a:pt x="109" y="95"/>
                  <a:pt x="102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9" name=""/>
          <p:cNvSpPr/>
          <p:nvPr/>
        </p:nvSpPr>
        <p:spPr>
          <a:xfrm>
            <a:off x="7673400" y="2529000"/>
            <a:ext cx="42120" cy="771480"/>
          </a:xfrm>
          <a:custGeom>
            <a:avLst/>
            <a:gdLst/>
            <a:ahLst/>
            <a:rect l="0" t="0" r="r" b="b"/>
            <a:pathLst>
              <a:path w="117" h="2143">
                <a:moveTo>
                  <a:pt x="24" y="0"/>
                </a:moveTo>
                <a:cubicBezTo>
                  <a:pt x="53" y="29"/>
                  <a:pt x="76" y="63"/>
                  <a:pt x="92" y="102"/>
                </a:cubicBezTo>
                <a:lnTo>
                  <a:pt x="63" y="114"/>
                </a:lnTo>
                <a:cubicBezTo>
                  <a:pt x="48" y="79"/>
                  <a:pt x="28" y="48"/>
                  <a:pt x="0" y="22"/>
                </a:cubicBezTo>
                <a:lnTo>
                  <a:pt x="24" y="0"/>
                </a:lnTo>
                <a:moveTo>
                  <a:pt x="117" y="224"/>
                </a:moveTo>
                <a:lnTo>
                  <a:pt x="117" y="354"/>
                </a:lnTo>
                <a:lnTo>
                  <a:pt x="85" y="354"/>
                </a:lnTo>
                <a:lnTo>
                  <a:pt x="85" y="224"/>
                </a:lnTo>
                <a:cubicBezTo>
                  <a:pt x="85" y="216"/>
                  <a:pt x="85" y="209"/>
                  <a:pt x="84" y="201"/>
                </a:cubicBezTo>
                <a:lnTo>
                  <a:pt x="116" y="199"/>
                </a:lnTo>
                <a:cubicBezTo>
                  <a:pt x="116" y="207"/>
                  <a:pt x="117" y="216"/>
                  <a:pt x="117" y="224"/>
                </a:cubicBezTo>
                <a:moveTo>
                  <a:pt x="117" y="621"/>
                </a:moveTo>
                <a:lnTo>
                  <a:pt x="85" y="621"/>
                </a:lnTo>
                <a:lnTo>
                  <a:pt x="85" y="461"/>
                </a:lnTo>
                <a:lnTo>
                  <a:pt x="117" y="461"/>
                </a:lnTo>
                <a:lnTo>
                  <a:pt x="117" y="621"/>
                </a:lnTo>
                <a:moveTo>
                  <a:pt x="117" y="886"/>
                </a:moveTo>
                <a:lnTo>
                  <a:pt x="85" y="886"/>
                </a:lnTo>
                <a:lnTo>
                  <a:pt x="85" y="727"/>
                </a:lnTo>
                <a:lnTo>
                  <a:pt x="117" y="727"/>
                </a:lnTo>
                <a:lnTo>
                  <a:pt x="117" y="886"/>
                </a:lnTo>
                <a:moveTo>
                  <a:pt x="117" y="1152"/>
                </a:moveTo>
                <a:lnTo>
                  <a:pt x="85" y="1152"/>
                </a:lnTo>
                <a:lnTo>
                  <a:pt x="85" y="993"/>
                </a:lnTo>
                <a:lnTo>
                  <a:pt x="117" y="993"/>
                </a:lnTo>
                <a:lnTo>
                  <a:pt x="117" y="1152"/>
                </a:lnTo>
                <a:moveTo>
                  <a:pt x="117" y="1417"/>
                </a:moveTo>
                <a:lnTo>
                  <a:pt x="85" y="1417"/>
                </a:lnTo>
                <a:lnTo>
                  <a:pt x="85" y="1258"/>
                </a:lnTo>
                <a:lnTo>
                  <a:pt x="117" y="1258"/>
                </a:lnTo>
                <a:lnTo>
                  <a:pt x="117" y="1417"/>
                </a:lnTo>
                <a:moveTo>
                  <a:pt x="117" y="1683"/>
                </a:moveTo>
                <a:lnTo>
                  <a:pt x="85" y="1683"/>
                </a:lnTo>
                <a:lnTo>
                  <a:pt x="85" y="1524"/>
                </a:lnTo>
                <a:lnTo>
                  <a:pt x="117" y="1524"/>
                </a:lnTo>
                <a:lnTo>
                  <a:pt x="117" y="1683"/>
                </a:lnTo>
                <a:moveTo>
                  <a:pt x="117" y="1918"/>
                </a:moveTo>
                <a:cubicBezTo>
                  <a:pt x="117" y="1927"/>
                  <a:pt x="116" y="1936"/>
                  <a:pt x="116" y="1945"/>
                </a:cubicBezTo>
                <a:lnTo>
                  <a:pt x="84" y="1942"/>
                </a:lnTo>
                <a:cubicBezTo>
                  <a:pt x="85" y="1934"/>
                  <a:pt x="85" y="1926"/>
                  <a:pt x="85" y="1918"/>
                </a:cubicBezTo>
                <a:lnTo>
                  <a:pt x="85" y="1789"/>
                </a:lnTo>
                <a:lnTo>
                  <a:pt x="117" y="1789"/>
                </a:lnTo>
                <a:lnTo>
                  <a:pt x="117" y="1918"/>
                </a:lnTo>
                <a:moveTo>
                  <a:pt x="24" y="2143"/>
                </a:moveTo>
                <a:lnTo>
                  <a:pt x="0" y="2120"/>
                </a:lnTo>
                <a:cubicBezTo>
                  <a:pt x="28" y="2094"/>
                  <a:pt x="48" y="2064"/>
                  <a:pt x="63" y="2029"/>
                </a:cubicBezTo>
                <a:lnTo>
                  <a:pt x="92" y="2042"/>
                </a:lnTo>
                <a:cubicBezTo>
                  <a:pt x="76" y="2080"/>
                  <a:pt x="53" y="2114"/>
                  <a:pt x="24" y="2143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0" name=""/>
          <p:cNvSpPr/>
          <p:nvPr/>
        </p:nvSpPr>
        <p:spPr>
          <a:xfrm>
            <a:off x="4324320" y="2529000"/>
            <a:ext cx="41760" cy="743040"/>
          </a:xfrm>
          <a:custGeom>
            <a:avLst/>
            <a:gdLst/>
            <a:ahLst/>
            <a:rect l="0" t="0" r="r" b="b"/>
            <a:pathLst>
              <a:path w="116" h="2064">
                <a:moveTo>
                  <a:pt x="25" y="2040"/>
                </a:moveTo>
                <a:cubicBezTo>
                  <a:pt x="9" y="2002"/>
                  <a:pt x="0" y="1963"/>
                  <a:pt x="0" y="1922"/>
                </a:cubicBezTo>
                <a:lnTo>
                  <a:pt x="32" y="1922"/>
                </a:lnTo>
                <a:cubicBezTo>
                  <a:pt x="33" y="1967"/>
                  <a:pt x="44" y="2009"/>
                  <a:pt x="64" y="2049"/>
                </a:cubicBezTo>
                <a:lnTo>
                  <a:pt x="36" y="2064"/>
                </a:lnTo>
                <a:cubicBezTo>
                  <a:pt x="32" y="2056"/>
                  <a:pt x="28" y="2048"/>
                  <a:pt x="25" y="2040"/>
                </a:cubicBezTo>
                <a:moveTo>
                  <a:pt x="0" y="1658"/>
                </a:moveTo>
                <a:lnTo>
                  <a:pt x="32" y="1658"/>
                </a:lnTo>
                <a:lnTo>
                  <a:pt x="32" y="1816"/>
                </a:lnTo>
                <a:lnTo>
                  <a:pt x="0" y="1816"/>
                </a:lnTo>
                <a:lnTo>
                  <a:pt x="0" y="1658"/>
                </a:lnTo>
                <a:moveTo>
                  <a:pt x="0" y="1392"/>
                </a:moveTo>
                <a:lnTo>
                  <a:pt x="32" y="1392"/>
                </a:lnTo>
                <a:lnTo>
                  <a:pt x="32" y="1551"/>
                </a:lnTo>
                <a:lnTo>
                  <a:pt x="0" y="1551"/>
                </a:lnTo>
                <a:lnTo>
                  <a:pt x="0" y="1392"/>
                </a:lnTo>
                <a:moveTo>
                  <a:pt x="0" y="1127"/>
                </a:moveTo>
                <a:lnTo>
                  <a:pt x="32" y="1127"/>
                </a:lnTo>
                <a:lnTo>
                  <a:pt x="32" y="1285"/>
                </a:lnTo>
                <a:lnTo>
                  <a:pt x="0" y="1285"/>
                </a:lnTo>
                <a:lnTo>
                  <a:pt x="0" y="1127"/>
                </a:lnTo>
                <a:moveTo>
                  <a:pt x="0" y="861"/>
                </a:moveTo>
                <a:lnTo>
                  <a:pt x="32" y="861"/>
                </a:lnTo>
                <a:lnTo>
                  <a:pt x="32" y="1020"/>
                </a:lnTo>
                <a:lnTo>
                  <a:pt x="0" y="1020"/>
                </a:lnTo>
                <a:lnTo>
                  <a:pt x="0" y="861"/>
                </a:lnTo>
                <a:moveTo>
                  <a:pt x="0" y="596"/>
                </a:moveTo>
                <a:lnTo>
                  <a:pt x="32" y="596"/>
                </a:lnTo>
                <a:lnTo>
                  <a:pt x="32" y="754"/>
                </a:lnTo>
                <a:lnTo>
                  <a:pt x="0" y="754"/>
                </a:lnTo>
                <a:lnTo>
                  <a:pt x="0" y="596"/>
                </a:lnTo>
                <a:moveTo>
                  <a:pt x="0" y="330"/>
                </a:moveTo>
                <a:lnTo>
                  <a:pt x="32" y="330"/>
                </a:lnTo>
                <a:lnTo>
                  <a:pt x="32" y="489"/>
                </a:lnTo>
                <a:lnTo>
                  <a:pt x="0" y="489"/>
                </a:lnTo>
                <a:lnTo>
                  <a:pt x="0" y="330"/>
                </a:lnTo>
                <a:moveTo>
                  <a:pt x="25" y="103"/>
                </a:moveTo>
                <a:cubicBezTo>
                  <a:pt x="28" y="95"/>
                  <a:pt x="31" y="88"/>
                  <a:pt x="35" y="81"/>
                </a:cubicBezTo>
                <a:lnTo>
                  <a:pt x="63" y="95"/>
                </a:lnTo>
                <a:cubicBezTo>
                  <a:pt x="43" y="135"/>
                  <a:pt x="33" y="178"/>
                  <a:pt x="32" y="224"/>
                </a:cubicBezTo>
                <a:lnTo>
                  <a:pt x="0" y="224"/>
                </a:lnTo>
                <a:cubicBezTo>
                  <a:pt x="0" y="181"/>
                  <a:pt x="9" y="141"/>
                  <a:pt x="25" y="103"/>
                </a:cubicBezTo>
                <a:moveTo>
                  <a:pt x="94" y="0"/>
                </a:moveTo>
                <a:lnTo>
                  <a:pt x="116" y="22"/>
                </a:lnTo>
                <a:cubicBezTo>
                  <a:pt x="116" y="22"/>
                  <a:pt x="116" y="23"/>
                  <a:pt x="115" y="23"/>
                </a:cubicBezTo>
                <a:lnTo>
                  <a:pt x="93" y="0"/>
                </a:lnTo>
                <a:lnTo>
                  <a:pt x="94" y="0"/>
                </a:ln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1" name=""/>
          <p:cNvSpPr txBox="1"/>
          <p:nvPr/>
        </p:nvSpPr>
        <p:spPr>
          <a:xfrm>
            <a:off x="3936240" y="2908440"/>
            <a:ext cx="365400" cy="526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+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2" name=""/>
          <p:cNvSpPr txBox="1"/>
          <p:nvPr/>
        </p:nvSpPr>
        <p:spPr>
          <a:xfrm>
            <a:off x="5501880" y="2764440"/>
            <a:ext cx="119664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Worker 2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3" name=""/>
          <p:cNvSpPr/>
          <p:nvPr/>
        </p:nvSpPr>
        <p:spPr>
          <a:xfrm>
            <a:off x="8291520" y="2495520"/>
            <a:ext cx="3314880" cy="41760"/>
          </a:xfrm>
          <a:custGeom>
            <a:avLst/>
            <a:gdLst/>
            <a:ahLst/>
            <a:rect l="0" t="0" r="r" b="b"/>
            <a:pathLst>
              <a:path w="9208" h="116">
                <a:moveTo>
                  <a:pt x="0" y="94"/>
                </a:moveTo>
                <a:cubicBezTo>
                  <a:pt x="30" y="64"/>
                  <a:pt x="64" y="41"/>
                  <a:pt x="103" y="24"/>
                </a:cubicBezTo>
                <a:cubicBezTo>
                  <a:pt x="110" y="21"/>
                  <a:pt x="117" y="18"/>
                  <a:pt x="125" y="16"/>
                </a:cubicBezTo>
                <a:lnTo>
                  <a:pt x="135" y="47"/>
                </a:lnTo>
                <a:cubicBezTo>
                  <a:pt x="92" y="61"/>
                  <a:pt x="54" y="84"/>
                  <a:pt x="22" y="116"/>
                </a:cubicBezTo>
                <a:lnTo>
                  <a:pt x="0" y="94"/>
                </a:lnTo>
                <a:moveTo>
                  <a:pt x="224" y="0"/>
                </a:moveTo>
                <a:lnTo>
                  <a:pt x="383" y="0"/>
                </a:lnTo>
                <a:lnTo>
                  <a:pt x="383" y="32"/>
                </a:lnTo>
                <a:lnTo>
                  <a:pt x="224" y="32"/>
                </a:lnTo>
                <a:cubicBezTo>
                  <a:pt x="223" y="32"/>
                  <a:pt x="222" y="32"/>
                  <a:pt x="221" y="32"/>
                </a:cubicBezTo>
                <a:lnTo>
                  <a:pt x="221" y="0"/>
                </a:lnTo>
                <a:cubicBezTo>
                  <a:pt x="222" y="0"/>
                  <a:pt x="223" y="0"/>
                  <a:pt x="224" y="0"/>
                </a:cubicBezTo>
                <a:moveTo>
                  <a:pt x="648" y="0"/>
                </a:moveTo>
                <a:lnTo>
                  <a:pt x="648" y="32"/>
                </a:lnTo>
                <a:lnTo>
                  <a:pt x="489" y="32"/>
                </a:lnTo>
                <a:lnTo>
                  <a:pt x="489" y="0"/>
                </a:lnTo>
                <a:lnTo>
                  <a:pt x="648" y="0"/>
                </a:lnTo>
                <a:moveTo>
                  <a:pt x="913" y="0"/>
                </a:moveTo>
                <a:lnTo>
                  <a:pt x="913" y="32"/>
                </a:lnTo>
                <a:lnTo>
                  <a:pt x="754" y="32"/>
                </a:lnTo>
                <a:lnTo>
                  <a:pt x="754" y="0"/>
                </a:lnTo>
                <a:lnTo>
                  <a:pt x="913" y="0"/>
                </a:lnTo>
                <a:moveTo>
                  <a:pt x="1178" y="0"/>
                </a:moveTo>
                <a:lnTo>
                  <a:pt x="1178" y="32"/>
                </a:lnTo>
                <a:lnTo>
                  <a:pt x="1019" y="32"/>
                </a:lnTo>
                <a:lnTo>
                  <a:pt x="1019" y="0"/>
                </a:lnTo>
                <a:lnTo>
                  <a:pt x="1178" y="0"/>
                </a:lnTo>
                <a:moveTo>
                  <a:pt x="1443" y="0"/>
                </a:moveTo>
                <a:lnTo>
                  <a:pt x="1443" y="32"/>
                </a:lnTo>
                <a:lnTo>
                  <a:pt x="1284" y="32"/>
                </a:lnTo>
                <a:lnTo>
                  <a:pt x="1284" y="0"/>
                </a:lnTo>
                <a:lnTo>
                  <a:pt x="1443" y="0"/>
                </a:lnTo>
                <a:moveTo>
                  <a:pt x="1708" y="0"/>
                </a:moveTo>
                <a:lnTo>
                  <a:pt x="1708" y="32"/>
                </a:lnTo>
                <a:lnTo>
                  <a:pt x="1549" y="32"/>
                </a:lnTo>
                <a:lnTo>
                  <a:pt x="1549" y="0"/>
                </a:lnTo>
                <a:lnTo>
                  <a:pt x="1708" y="0"/>
                </a:lnTo>
                <a:moveTo>
                  <a:pt x="1972" y="0"/>
                </a:moveTo>
                <a:lnTo>
                  <a:pt x="1972" y="32"/>
                </a:lnTo>
                <a:lnTo>
                  <a:pt x="1814" y="32"/>
                </a:lnTo>
                <a:lnTo>
                  <a:pt x="1814" y="0"/>
                </a:lnTo>
                <a:lnTo>
                  <a:pt x="1972" y="0"/>
                </a:lnTo>
                <a:moveTo>
                  <a:pt x="2237" y="0"/>
                </a:moveTo>
                <a:lnTo>
                  <a:pt x="2237" y="32"/>
                </a:lnTo>
                <a:lnTo>
                  <a:pt x="2079" y="32"/>
                </a:lnTo>
                <a:lnTo>
                  <a:pt x="2079" y="0"/>
                </a:lnTo>
                <a:lnTo>
                  <a:pt x="2237" y="0"/>
                </a:lnTo>
                <a:moveTo>
                  <a:pt x="2502" y="0"/>
                </a:moveTo>
                <a:lnTo>
                  <a:pt x="2502" y="32"/>
                </a:lnTo>
                <a:lnTo>
                  <a:pt x="2343" y="32"/>
                </a:lnTo>
                <a:lnTo>
                  <a:pt x="2343" y="0"/>
                </a:lnTo>
                <a:lnTo>
                  <a:pt x="2502" y="0"/>
                </a:lnTo>
                <a:moveTo>
                  <a:pt x="2767" y="0"/>
                </a:moveTo>
                <a:lnTo>
                  <a:pt x="2767" y="32"/>
                </a:lnTo>
                <a:lnTo>
                  <a:pt x="2608" y="32"/>
                </a:lnTo>
                <a:lnTo>
                  <a:pt x="2608" y="0"/>
                </a:lnTo>
                <a:lnTo>
                  <a:pt x="2767" y="0"/>
                </a:lnTo>
                <a:moveTo>
                  <a:pt x="3032" y="0"/>
                </a:moveTo>
                <a:lnTo>
                  <a:pt x="3032" y="32"/>
                </a:lnTo>
                <a:lnTo>
                  <a:pt x="2873" y="32"/>
                </a:lnTo>
                <a:lnTo>
                  <a:pt x="2873" y="0"/>
                </a:lnTo>
                <a:lnTo>
                  <a:pt x="3032" y="0"/>
                </a:lnTo>
                <a:moveTo>
                  <a:pt x="3297" y="0"/>
                </a:moveTo>
                <a:lnTo>
                  <a:pt x="3297" y="32"/>
                </a:lnTo>
                <a:lnTo>
                  <a:pt x="3138" y="32"/>
                </a:lnTo>
                <a:lnTo>
                  <a:pt x="3138" y="0"/>
                </a:lnTo>
                <a:lnTo>
                  <a:pt x="3297" y="0"/>
                </a:lnTo>
                <a:moveTo>
                  <a:pt x="3562" y="0"/>
                </a:moveTo>
                <a:lnTo>
                  <a:pt x="3562" y="32"/>
                </a:lnTo>
                <a:lnTo>
                  <a:pt x="3403" y="32"/>
                </a:lnTo>
                <a:lnTo>
                  <a:pt x="3403" y="0"/>
                </a:lnTo>
                <a:lnTo>
                  <a:pt x="3562" y="0"/>
                </a:lnTo>
                <a:moveTo>
                  <a:pt x="3827" y="0"/>
                </a:moveTo>
                <a:lnTo>
                  <a:pt x="3827" y="32"/>
                </a:lnTo>
                <a:lnTo>
                  <a:pt x="3668" y="32"/>
                </a:lnTo>
                <a:lnTo>
                  <a:pt x="3668" y="0"/>
                </a:lnTo>
                <a:lnTo>
                  <a:pt x="3827" y="0"/>
                </a:lnTo>
                <a:moveTo>
                  <a:pt x="4092" y="0"/>
                </a:moveTo>
                <a:lnTo>
                  <a:pt x="4092" y="32"/>
                </a:lnTo>
                <a:lnTo>
                  <a:pt x="3933" y="32"/>
                </a:lnTo>
                <a:lnTo>
                  <a:pt x="3933" y="0"/>
                </a:lnTo>
                <a:lnTo>
                  <a:pt x="4092" y="0"/>
                </a:lnTo>
                <a:moveTo>
                  <a:pt x="4356" y="0"/>
                </a:moveTo>
                <a:lnTo>
                  <a:pt x="4356" y="32"/>
                </a:lnTo>
                <a:lnTo>
                  <a:pt x="4198" y="32"/>
                </a:lnTo>
                <a:lnTo>
                  <a:pt x="4198" y="0"/>
                </a:lnTo>
                <a:lnTo>
                  <a:pt x="4356" y="0"/>
                </a:lnTo>
                <a:moveTo>
                  <a:pt x="4621" y="0"/>
                </a:moveTo>
                <a:lnTo>
                  <a:pt x="4621" y="32"/>
                </a:lnTo>
                <a:lnTo>
                  <a:pt x="4463" y="32"/>
                </a:lnTo>
                <a:lnTo>
                  <a:pt x="4463" y="0"/>
                </a:lnTo>
                <a:lnTo>
                  <a:pt x="4621" y="0"/>
                </a:lnTo>
                <a:moveTo>
                  <a:pt x="4886" y="0"/>
                </a:moveTo>
                <a:lnTo>
                  <a:pt x="4886" y="32"/>
                </a:lnTo>
                <a:lnTo>
                  <a:pt x="4727" y="32"/>
                </a:lnTo>
                <a:lnTo>
                  <a:pt x="4727" y="0"/>
                </a:lnTo>
                <a:lnTo>
                  <a:pt x="4886" y="0"/>
                </a:lnTo>
                <a:moveTo>
                  <a:pt x="5151" y="0"/>
                </a:moveTo>
                <a:lnTo>
                  <a:pt x="5151" y="32"/>
                </a:lnTo>
                <a:lnTo>
                  <a:pt x="4992" y="32"/>
                </a:lnTo>
                <a:lnTo>
                  <a:pt x="4992" y="0"/>
                </a:lnTo>
                <a:lnTo>
                  <a:pt x="5151" y="0"/>
                </a:lnTo>
                <a:moveTo>
                  <a:pt x="5416" y="0"/>
                </a:moveTo>
                <a:lnTo>
                  <a:pt x="5416" y="32"/>
                </a:lnTo>
                <a:lnTo>
                  <a:pt x="5257" y="32"/>
                </a:lnTo>
                <a:lnTo>
                  <a:pt x="5257" y="0"/>
                </a:lnTo>
                <a:lnTo>
                  <a:pt x="5416" y="0"/>
                </a:lnTo>
                <a:moveTo>
                  <a:pt x="5681" y="0"/>
                </a:moveTo>
                <a:lnTo>
                  <a:pt x="5681" y="32"/>
                </a:lnTo>
                <a:lnTo>
                  <a:pt x="5522" y="32"/>
                </a:lnTo>
                <a:lnTo>
                  <a:pt x="5522" y="0"/>
                </a:lnTo>
                <a:lnTo>
                  <a:pt x="5681" y="0"/>
                </a:lnTo>
                <a:moveTo>
                  <a:pt x="5946" y="0"/>
                </a:moveTo>
                <a:lnTo>
                  <a:pt x="5946" y="32"/>
                </a:lnTo>
                <a:lnTo>
                  <a:pt x="5787" y="32"/>
                </a:lnTo>
                <a:lnTo>
                  <a:pt x="5787" y="0"/>
                </a:lnTo>
                <a:lnTo>
                  <a:pt x="5946" y="0"/>
                </a:lnTo>
                <a:moveTo>
                  <a:pt x="6211" y="0"/>
                </a:moveTo>
                <a:lnTo>
                  <a:pt x="6211" y="32"/>
                </a:lnTo>
                <a:lnTo>
                  <a:pt x="6052" y="32"/>
                </a:lnTo>
                <a:lnTo>
                  <a:pt x="6052" y="0"/>
                </a:lnTo>
                <a:lnTo>
                  <a:pt x="6211" y="0"/>
                </a:lnTo>
                <a:moveTo>
                  <a:pt x="6476" y="0"/>
                </a:moveTo>
                <a:lnTo>
                  <a:pt x="6476" y="32"/>
                </a:lnTo>
                <a:lnTo>
                  <a:pt x="6317" y="32"/>
                </a:lnTo>
                <a:lnTo>
                  <a:pt x="6317" y="0"/>
                </a:lnTo>
                <a:lnTo>
                  <a:pt x="6476" y="0"/>
                </a:lnTo>
                <a:moveTo>
                  <a:pt x="6740" y="0"/>
                </a:moveTo>
                <a:lnTo>
                  <a:pt x="6740" y="32"/>
                </a:lnTo>
                <a:lnTo>
                  <a:pt x="6582" y="32"/>
                </a:lnTo>
                <a:lnTo>
                  <a:pt x="6582" y="0"/>
                </a:lnTo>
                <a:lnTo>
                  <a:pt x="6740" y="0"/>
                </a:lnTo>
                <a:moveTo>
                  <a:pt x="7005" y="0"/>
                </a:moveTo>
                <a:lnTo>
                  <a:pt x="7005" y="32"/>
                </a:lnTo>
                <a:lnTo>
                  <a:pt x="6847" y="32"/>
                </a:lnTo>
                <a:lnTo>
                  <a:pt x="6847" y="0"/>
                </a:lnTo>
                <a:lnTo>
                  <a:pt x="7005" y="0"/>
                </a:lnTo>
                <a:moveTo>
                  <a:pt x="7270" y="0"/>
                </a:moveTo>
                <a:lnTo>
                  <a:pt x="7270" y="32"/>
                </a:lnTo>
                <a:lnTo>
                  <a:pt x="7111" y="32"/>
                </a:lnTo>
                <a:lnTo>
                  <a:pt x="7111" y="0"/>
                </a:lnTo>
                <a:lnTo>
                  <a:pt x="7270" y="0"/>
                </a:lnTo>
                <a:moveTo>
                  <a:pt x="7535" y="0"/>
                </a:moveTo>
                <a:lnTo>
                  <a:pt x="7535" y="32"/>
                </a:lnTo>
                <a:lnTo>
                  <a:pt x="7376" y="32"/>
                </a:lnTo>
                <a:lnTo>
                  <a:pt x="7376" y="0"/>
                </a:lnTo>
                <a:lnTo>
                  <a:pt x="7535" y="0"/>
                </a:lnTo>
                <a:moveTo>
                  <a:pt x="7800" y="0"/>
                </a:moveTo>
                <a:lnTo>
                  <a:pt x="7800" y="32"/>
                </a:lnTo>
                <a:lnTo>
                  <a:pt x="7641" y="32"/>
                </a:lnTo>
                <a:lnTo>
                  <a:pt x="7641" y="0"/>
                </a:lnTo>
                <a:lnTo>
                  <a:pt x="7800" y="0"/>
                </a:lnTo>
                <a:moveTo>
                  <a:pt x="8065" y="0"/>
                </a:moveTo>
                <a:lnTo>
                  <a:pt x="8065" y="32"/>
                </a:lnTo>
                <a:lnTo>
                  <a:pt x="7906" y="32"/>
                </a:lnTo>
                <a:lnTo>
                  <a:pt x="7906" y="0"/>
                </a:lnTo>
                <a:lnTo>
                  <a:pt x="8065" y="0"/>
                </a:lnTo>
                <a:moveTo>
                  <a:pt x="8330" y="0"/>
                </a:moveTo>
                <a:lnTo>
                  <a:pt x="8330" y="32"/>
                </a:lnTo>
                <a:lnTo>
                  <a:pt x="8171" y="32"/>
                </a:lnTo>
                <a:lnTo>
                  <a:pt x="8171" y="0"/>
                </a:lnTo>
                <a:lnTo>
                  <a:pt x="8330" y="0"/>
                </a:lnTo>
                <a:moveTo>
                  <a:pt x="8595" y="0"/>
                </a:moveTo>
                <a:lnTo>
                  <a:pt x="8595" y="32"/>
                </a:lnTo>
                <a:lnTo>
                  <a:pt x="8436" y="32"/>
                </a:lnTo>
                <a:lnTo>
                  <a:pt x="8436" y="0"/>
                </a:lnTo>
                <a:lnTo>
                  <a:pt x="8595" y="0"/>
                </a:lnTo>
                <a:moveTo>
                  <a:pt x="8860" y="0"/>
                </a:moveTo>
                <a:lnTo>
                  <a:pt x="8860" y="32"/>
                </a:lnTo>
                <a:lnTo>
                  <a:pt x="8701" y="32"/>
                </a:lnTo>
                <a:lnTo>
                  <a:pt x="8701" y="0"/>
                </a:lnTo>
                <a:lnTo>
                  <a:pt x="8860" y="0"/>
                </a:lnTo>
                <a:moveTo>
                  <a:pt x="8982" y="0"/>
                </a:moveTo>
                <a:cubicBezTo>
                  <a:pt x="9024" y="0"/>
                  <a:pt x="9065" y="8"/>
                  <a:pt x="9104" y="24"/>
                </a:cubicBezTo>
                <a:cubicBezTo>
                  <a:pt x="9106" y="25"/>
                  <a:pt x="9108" y="27"/>
                  <a:pt x="9110" y="28"/>
                </a:cubicBezTo>
                <a:lnTo>
                  <a:pt x="9097" y="57"/>
                </a:lnTo>
                <a:cubicBezTo>
                  <a:pt x="9061" y="40"/>
                  <a:pt x="9022" y="32"/>
                  <a:pt x="8982" y="32"/>
                </a:cubicBezTo>
                <a:lnTo>
                  <a:pt x="8966" y="32"/>
                </a:lnTo>
                <a:lnTo>
                  <a:pt x="8966" y="0"/>
                </a:lnTo>
                <a:lnTo>
                  <a:pt x="8982" y="0"/>
                </a:lnTo>
                <a:moveTo>
                  <a:pt x="9208" y="94"/>
                </a:moveTo>
                <a:lnTo>
                  <a:pt x="9184" y="116"/>
                </a:lnTo>
                <a:cubicBezTo>
                  <a:pt x="9180" y="112"/>
                  <a:pt x="9176" y="108"/>
                  <a:pt x="9172" y="104"/>
                </a:cubicBezTo>
                <a:lnTo>
                  <a:pt x="9194" y="81"/>
                </a:lnTo>
                <a:cubicBezTo>
                  <a:pt x="9199" y="85"/>
                  <a:pt x="9203" y="89"/>
                  <a:pt x="9208" y="9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4" name=""/>
          <p:cNvSpPr/>
          <p:nvPr/>
        </p:nvSpPr>
        <p:spPr>
          <a:xfrm>
            <a:off x="8291520" y="3291840"/>
            <a:ext cx="3314880" cy="42120"/>
          </a:xfrm>
          <a:custGeom>
            <a:avLst/>
            <a:gdLst/>
            <a:ahLst/>
            <a:rect l="0" t="0" r="r" b="b"/>
            <a:pathLst>
              <a:path w="9208" h="117">
                <a:moveTo>
                  <a:pt x="9208" y="23"/>
                </a:moveTo>
                <a:cubicBezTo>
                  <a:pt x="9201" y="29"/>
                  <a:pt x="9195" y="35"/>
                  <a:pt x="9187" y="41"/>
                </a:cubicBezTo>
                <a:lnTo>
                  <a:pt x="9167" y="16"/>
                </a:lnTo>
                <a:cubicBezTo>
                  <a:pt x="9173" y="11"/>
                  <a:pt x="9179" y="6"/>
                  <a:pt x="9184" y="0"/>
                </a:cubicBezTo>
                <a:lnTo>
                  <a:pt x="9208" y="23"/>
                </a:lnTo>
                <a:moveTo>
                  <a:pt x="9104" y="92"/>
                </a:moveTo>
                <a:cubicBezTo>
                  <a:pt x="9065" y="108"/>
                  <a:pt x="9024" y="117"/>
                  <a:pt x="8982" y="117"/>
                </a:cubicBezTo>
                <a:lnTo>
                  <a:pt x="8958" y="117"/>
                </a:lnTo>
                <a:lnTo>
                  <a:pt x="8958" y="84"/>
                </a:lnTo>
                <a:lnTo>
                  <a:pt x="8982" y="84"/>
                </a:lnTo>
                <a:cubicBezTo>
                  <a:pt x="9020" y="84"/>
                  <a:pt x="9056" y="77"/>
                  <a:pt x="9091" y="62"/>
                </a:cubicBezTo>
                <a:lnTo>
                  <a:pt x="9104" y="92"/>
                </a:lnTo>
                <a:moveTo>
                  <a:pt x="8693" y="117"/>
                </a:moveTo>
                <a:lnTo>
                  <a:pt x="8693" y="84"/>
                </a:lnTo>
                <a:lnTo>
                  <a:pt x="8852" y="84"/>
                </a:lnTo>
                <a:lnTo>
                  <a:pt x="8852" y="117"/>
                </a:lnTo>
                <a:lnTo>
                  <a:pt x="8693" y="117"/>
                </a:lnTo>
                <a:moveTo>
                  <a:pt x="8428" y="117"/>
                </a:moveTo>
                <a:lnTo>
                  <a:pt x="8428" y="84"/>
                </a:lnTo>
                <a:lnTo>
                  <a:pt x="8587" y="84"/>
                </a:lnTo>
                <a:lnTo>
                  <a:pt x="8587" y="117"/>
                </a:lnTo>
                <a:lnTo>
                  <a:pt x="8428" y="117"/>
                </a:lnTo>
                <a:moveTo>
                  <a:pt x="8163" y="117"/>
                </a:moveTo>
                <a:lnTo>
                  <a:pt x="8163" y="84"/>
                </a:lnTo>
                <a:lnTo>
                  <a:pt x="8322" y="84"/>
                </a:lnTo>
                <a:lnTo>
                  <a:pt x="8322" y="117"/>
                </a:lnTo>
                <a:lnTo>
                  <a:pt x="8163" y="117"/>
                </a:lnTo>
                <a:moveTo>
                  <a:pt x="7898" y="117"/>
                </a:moveTo>
                <a:lnTo>
                  <a:pt x="7898" y="84"/>
                </a:lnTo>
                <a:lnTo>
                  <a:pt x="8057" y="84"/>
                </a:lnTo>
                <a:lnTo>
                  <a:pt x="8057" y="117"/>
                </a:lnTo>
                <a:lnTo>
                  <a:pt x="7898" y="117"/>
                </a:lnTo>
                <a:moveTo>
                  <a:pt x="7633" y="117"/>
                </a:moveTo>
                <a:lnTo>
                  <a:pt x="7633" y="84"/>
                </a:lnTo>
                <a:lnTo>
                  <a:pt x="7792" y="84"/>
                </a:lnTo>
                <a:lnTo>
                  <a:pt x="7792" y="117"/>
                </a:lnTo>
                <a:lnTo>
                  <a:pt x="7633" y="117"/>
                </a:lnTo>
                <a:moveTo>
                  <a:pt x="7369" y="117"/>
                </a:moveTo>
                <a:lnTo>
                  <a:pt x="7369" y="84"/>
                </a:lnTo>
                <a:lnTo>
                  <a:pt x="7527" y="84"/>
                </a:lnTo>
                <a:lnTo>
                  <a:pt x="7527" y="117"/>
                </a:lnTo>
                <a:lnTo>
                  <a:pt x="7369" y="117"/>
                </a:lnTo>
                <a:moveTo>
                  <a:pt x="7104" y="117"/>
                </a:moveTo>
                <a:lnTo>
                  <a:pt x="7104" y="84"/>
                </a:lnTo>
                <a:lnTo>
                  <a:pt x="7262" y="84"/>
                </a:lnTo>
                <a:lnTo>
                  <a:pt x="7262" y="117"/>
                </a:lnTo>
                <a:lnTo>
                  <a:pt x="7104" y="117"/>
                </a:lnTo>
                <a:moveTo>
                  <a:pt x="6839" y="117"/>
                </a:moveTo>
                <a:lnTo>
                  <a:pt x="6839" y="84"/>
                </a:lnTo>
                <a:lnTo>
                  <a:pt x="6997" y="84"/>
                </a:lnTo>
                <a:lnTo>
                  <a:pt x="6997" y="117"/>
                </a:lnTo>
                <a:lnTo>
                  <a:pt x="6839" y="117"/>
                </a:lnTo>
                <a:moveTo>
                  <a:pt x="6574" y="117"/>
                </a:moveTo>
                <a:lnTo>
                  <a:pt x="6574" y="84"/>
                </a:lnTo>
                <a:lnTo>
                  <a:pt x="6733" y="84"/>
                </a:lnTo>
                <a:lnTo>
                  <a:pt x="6733" y="117"/>
                </a:lnTo>
                <a:lnTo>
                  <a:pt x="6574" y="117"/>
                </a:lnTo>
                <a:moveTo>
                  <a:pt x="6309" y="117"/>
                </a:moveTo>
                <a:lnTo>
                  <a:pt x="6309" y="84"/>
                </a:lnTo>
                <a:lnTo>
                  <a:pt x="6468" y="84"/>
                </a:lnTo>
                <a:lnTo>
                  <a:pt x="6468" y="117"/>
                </a:lnTo>
                <a:lnTo>
                  <a:pt x="6309" y="117"/>
                </a:lnTo>
                <a:moveTo>
                  <a:pt x="6044" y="117"/>
                </a:moveTo>
                <a:lnTo>
                  <a:pt x="6044" y="84"/>
                </a:lnTo>
                <a:lnTo>
                  <a:pt x="6203" y="84"/>
                </a:lnTo>
                <a:lnTo>
                  <a:pt x="6203" y="117"/>
                </a:lnTo>
                <a:lnTo>
                  <a:pt x="6044" y="117"/>
                </a:lnTo>
                <a:moveTo>
                  <a:pt x="5779" y="117"/>
                </a:moveTo>
                <a:lnTo>
                  <a:pt x="5779" y="84"/>
                </a:lnTo>
                <a:lnTo>
                  <a:pt x="5938" y="84"/>
                </a:lnTo>
                <a:lnTo>
                  <a:pt x="5938" y="117"/>
                </a:lnTo>
                <a:lnTo>
                  <a:pt x="5779" y="117"/>
                </a:lnTo>
                <a:moveTo>
                  <a:pt x="5514" y="117"/>
                </a:moveTo>
                <a:lnTo>
                  <a:pt x="5514" y="84"/>
                </a:lnTo>
                <a:lnTo>
                  <a:pt x="5673" y="84"/>
                </a:lnTo>
                <a:lnTo>
                  <a:pt x="5673" y="117"/>
                </a:lnTo>
                <a:lnTo>
                  <a:pt x="5514" y="117"/>
                </a:lnTo>
                <a:moveTo>
                  <a:pt x="5249" y="117"/>
                </a:moveTo>
                <a:lnTo>
                  <a:pt x="5249" y="84"/>
                </a:lnTo>
                <a:lnTo>
                  <a:pt x="5408" y="84"/>
                </a:lnTo>
                <a:lnTo>
                  <a:pt x="5408" y="117"/>
                </a:lnTo>
                <a:lnTo>
                  <a:pt x="5249" y="117"/>
                </a:lnTo>
                <a:moveTo>
                  <a:pt x="4985" y="117"/>
                </a:moveTo>
                <a:lnTo>
                  <a:pt x="4985" y="84"/>
                </a:lnTo>
                <a:lnTo>
                  <a:pt x="5143" y="84"/>
                </a:lnTo>
                <a:lnTo>
                  <a:pt x="5143" y="117"/>
                </a:lnTo>
                <a:lnTo>
                  <a:pt x="4985" y="117"/>
                </a:lnTo>
                <a:moveTo>
                  <a:pt x="4720" y="117"/>
                </a:moveTo>
                <a:lnTo>
                  <a:pt x="4720" y="84"/>
                </a:lnTo>
                <a:lnTo>
                  <a:pt x="4878" y="84"/>
                </a:lnTo>
                <a:lnTo>
                  <a:pt x="4878" y="117"/>
                </a:lnTo>
                <a:lnTo>
                  <a:pt x="4720" y="117"/>
                </a:lnTo>
                <a:moveTo>
                  <a:pt x="4455" y="117"/>
                </a:moveTo>
                <a:lnTo>
                  <a:pt x="4455" y="84"/>
                </a:lnTo>
                <a:lnTo>
                  <a:pt x="4613" y="84"/>
                </a:lnTo>
                <a:lnTo>
                  <a:pt x="4613" y="117"/>
                </a:lnTo>
                <a:lnTo>
                  <a:pt x="4455" y="117"/>
                </a:lnTo>
                <a:moveTo>
                  <a:pt x="4190" y="117"/>
                </a:moveTo>
                <a:lnTo>
                  <a:pt x="4190" y="84"/>
                </a:lnTo>
                <a:lnTo>
                  <a:pt x="4349" y="84"/>
                </a:lnTo>
                <a:lnTo>
                  <a:pt x="4349" y="117"/>
                </a:lnTo>
                <a:lnTo>
                  <a:pt x="4190" y="117"/>
                </a:lnTo>
                <a:moveTo>
                  <a:pt x="3925" y="117"/>
                </a:moveTo>
                <a:lnTo>
                  <a:pt x="3925" y="84"/>
                </a:lnTo>
                <a:lnTo>
                  <a:pt x="4084" y="84"/>
                </a:lnTo>
                <a:lnTo>
                  <a:pt x="4084" y="117"/>
                </a:lnTo>
                <a:lnTo>
                  <a:pt x="3925" y="117"/>
                </a:lnTo>
                <a:moveTo>
                  <a:pt x="3660" y="117"/>
                </a:moveTo>
                <a:lnTo>
                  <a:pt x="3660" y="84"/>
                </a:lnTo>
                <a:lnTo>
                  <a:pt x="3819" y="84"/>
                </a:lnTo>
                <a:lnTo>
                  <a:pt x="3819" y="117"/>
                </a:lnTo>
                <a:lnTo>
                  <a:pt x="3660" y="117"/>
                </a:lnTo>
                <a:moveTo>
                  <a:pt x="3395" y="117"/>
                </a:moveTo>
                <a:lnTo>
                  <a:pt x="3395" y="84"/>
                </a:lnTo>
                <a:lnTo>
                  <a:pt x="3554" y="84"/>
                </a:lnTo>
                <a:lnTo>
                  <a:pt x="3554" y="117"/>
                </a:lnTo>
                <a:lnTo>
                  <a:pt x="3395" y="117"/>
                </a:lnTo>
                <a:moveTo>
                  <a:pt x="3130" y="117"/>
                </a:moveTo>
                <a:lnTo>
                  <a:pt x="3130" y="84"/>
                </a:lnTo>
                <a:lnTo>
                  <a:pt x="3289" y="84"/>
                </a:lnTo>
                <a:lnTo>
                  <a:pt x="3289" y="117"/>
                </a:lnTo>
                <a:lnTo>
                  <a:pt x="3130" y="117"/>
                </a:lnTo>
                <a:moveTo>
                  <a:pt x="2865" y="117"/>
                </a:moveTo>
                <a:lnTo>
                  <a:pt x="2865" y="84"/>
                </a:lnTo>
                <a:lnTo>
                  <a:pt x="3024" y="84"/>
                </a:lnTo>
                <a:lnTo>
                  <a:pt x="3024" y="117"/>
                </a:lnTo>
                <a:lnTo>
                  <a:pt x="2865" y="117"/>
                </a:lnTo>
                <a:moveTo>
                  <a:pt x="2601" y="117"/>
                </a:moveTo>
                <a:lnTo>
                  <a:pt x="2601" y="84"/>
                </a:lnTo>
                <a:lnTo>
                  <a:pt x="2759" y="84"/>
                </a:lnTo>
                <a:lnTo>
                  <a:pt x="2759" y="117"/>
                </a:lnTo>
                <a:lnTo>
                  <a:pt x="2601" y="117"/>
                </a:lnTo>
                <a:moveTo>
                  <a:pt x="2336" y="117"/>
                </a:moveTo>
                <a:lnTo>
                  <a:pt x="2336" y="84"/>
                </a:lnTo>
                <a:lnTo>
                  <a:pt x="2494" y="84"/>
                </a:lnTo>
                <a:lnTo>
                  <a:pt x="2494" y="117"/>
                </a:lnTo>
                <a:lnTo>
                  <a:pt x="2336" y="117"/>
                </a:lnTo>
                <a:moveTo>
                  <a:pt x="2071" y="117"/>
                </a:moveTo>
                <a:lnTo>
                  <a:pt x="2071" y="84"/>
                </a:lnTo>
                <a:lnTo>
                  <a:pt x="2230" y="84"/>
                </a:lnTo>
                <a:lnTo>
                  <a:pt x="2230" y="117"/>
                </a:lnTo>
                <a:lnTo>
                  <a:pt x="2071" y="117"/>
                </a:lnTo>
                <a:moveTo>
                  <a:pt x="1806" y="117"/>
                </a:moveTo>
                <a:lnTo>
                  <a:pt x="1806" y="84"/>
                </a:lnTo>
                <a:lnTo>
                  <a:pt x="1965" y="84"/>
                </a:lnTo>
                <a:lnTo>
                  <a:pt x="1965" y="117"/>
                </a:lnTo>
                <a:lnTo>
                  <a:pt x="1806" y="117"/>
                </a:lnTo>
                <a:moveTo>
                  <a:pt x="1541" y="117"/>
                </a:moveTo>
                <a:lnTo>
                  <a:pt x="1541" y="84"/>
                </a:lnTo>
                <a:lnTo>
                  <a:pt x="1700" y="84"/>
                </a:lnTo>
                <a:lnTo>
                  <a:pt x="1700" y="117"/>
                </a:lnTo>
                <a:lnTo>
                  <a:pt x="1541" y="117"/>
                </a:lnTo>
                <a:moveTo>
                  <a:pt x="1276" y="117"/>
                </a:moveTo>
                <a:lnTo>
                  <a:pt x="1276" y="84"/>
                </a:lnTo>
                <a:lnTo>
                  <a:pt x="1435" y="84"/>
                </a:lnTo>
                <a:lnTo>
                  <a:pt x="1435" y="117"/>
                </a:lnTo>
                <a:lnTo>
                  <a:pt x="1276" y="117"/>
                </a:lnTo>
                <a:moveTo>
                  <a:pt x="1011" y="117"/>
                </a:moveTo>
                <a:lnTo>
                  <a:pt x="1011" y="84"/>
                </a:lnTo>
                <a:lnTo>
                  <a:pt x="1170" y="84"/>
                </a:lnTo>
                <a:lnTo>
                  <a:pt x="1170" y="117"/>
                </a:lnTo>
                <a:lnTo>
                  <a:pt x="1011" y="117"/>
                </a:lnTo>
                <a:moveTo>
                  <a:pt x="746" y="117"/>
                </a:moveTo>
                <a:lnTo>
                  <a:pt x="746" y="84"/>
                </a:lnTo>
                <a:lnTo>
                  <a:pt x="905" y="84"/>
                </a:lnTo>
                <a:lnTo>
                  <a:pt x="905" y="117"/>
                </a:lnTo>
                <a:lnTo>
                  <a:pt x="746" y="117"/>
                </a:lnTo>
                <a:moveTo>
                  <a:pt x="481" y="117"/>
                </a:moveTo>
                <a:lnTo>
                  <a:pt x="481" y="84"/>
                </a:lnTo>
                <a:lnTo>
                  <a:pt x="640" y="84"/>
                </a:lnTo>
                <a:lnTo>
                  <a:pt x="640" y="117"/>
                </a:lnTo>
                <a:lnTo>
                  <a:pt x="481" y="117"/>
                </a:lnTo>
                <a:moveTo>
                  <a:pt x="224" y="117"/>
                </a:moveTo>
                <a:cubicBezTo>
                  <a:pt x="222" y="117"/>
                  <a:pt x="220" y="117"/>
                  <a:pt x="218" y="117"/>
                </a:cubicBezTo>
                <a:lnTo>
                  <a:pt x="218" y="84"/>
                </a:lnTo>
                <a:cubicBezTo>
                  <a:pt x="220" y="84"/>
                  <a:pt x="222" y="84"/>
                  <a:pt x="224" y="84"/>
                </a:cubicBezTo>
                <a:lnTo>
                  <a:pt x="375" y="84"/>
                </a:lnTo>
                <a:lnTo>
                  <a:pt x="375" y="117"/>
                </a:lnTo>
                <a:lnTo>
                  <a:pt x="224" y="117"/>
                </a:lnTo>
                <a:moveTo>
                  <a:pt x="103" y="92"/>
                </a:moveTo>
                <a:cubicBezTo>
                  <a:pt x="64" y="76"/>
                  <a:pt x="30" y="53"/>
                  <a:pt x="0" y="23"/>
                </a:cubicBezTo>
                <a:lnTo>
                  <a:pt x="22" y="0"/>
                </a:lnTo>
                <a:cubicBezTo>
                  <a:pt x="53" y="32"/>
                  <a:pt x="90" y="54"/>
                  <a:pt x="131" y="69"/>
                </a:cubicBezTo>
                <a:lnTo>
                  <a:pt x="121" y="99"/>
                </a:lnTo>
                <a:cubicBezTo>
                  <a:pt x="115" y="97"/>
                  <a:pt x="109" y="94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5" name=""/>
          <p:cNvSpPr/>
          <p:nvPr/>
        </p:nvSpPr>
        <p:spPr>
          <a:xfrm>
            <a:off x="11597760" y="2529000"/>
            <a:ext cx="42120" cy="771480"/>
          </a:xfrm>
          <a:custGeom>
            <a:avLst/>
            <a:gdLst/>
            <a:ahLst/>
            <a:rect l="0" t="0" r="r" b="b"/>
            <a:pathLst>
              <a:path w="117" h="2143">
                <a:moveTo>
                  <a:pt x="23" y="0"/>
                </a:moveTo>
                <a:cubicBezTo>
                  <a:pt x="53" y="29"/>
                  <a:pt x="76" y="64"/>
                  <a:pt x="92" y="103"/>
                </a:cubicBezTo>
                <a:cubicBezTo>
                  <a:pt x="93" y="104"/>
                  <a:pt x="94" y="105"/>
                  <a:pt x="94" y="107"/>
                </a:cubicBezTo>
                <a:lnTo>
                  <a:pt x="65" y="118"/>
                </a:lnTo>
                <a:cubicBezTo>
                  <a:pt x="50" y="82"/>
                  <a:pt x="28" y="50"/>
                  <a:pt x="0" y="22"/>
                </a:cubicBezTo>
                <a:lnTo>
                  <a:pt x="23" y="0"/>
                </a:lnTo>
                <a:moveTo>
                  <a:pt x="117" y="224"/>
                </a:moveTo>
                <a:lnTo>
                  <a:pt x="117" y="359"/>
                </a:lnTo>
                <a:lnTo>
                  <a:pt x="85" y="359"/>
                </a:lnTo>
                <a:lnTo>
                  <a:pt x="85" y="224"/>
                </a:lnTo>
                <a:cubicBezTo>
                  <a:pt x="85" y="218"/>
                  <a:pt x="85" y="212"/>
                  <a:pt x="84" y="205"/>
                </a:cubicBezTo>
                <a:lnTo>
                  <a:pt x="116" y="203"/>
                </a:lnTo>
                <a:cubicBezTo>
                  <a:pt x="116" y="210"/>
                  <a:pt x="117" y="217"/>
                  <a:pt x="117" y="224"/>
                </a:cubicBezTo>
                <a:moveTo>
                  <a:pt x="117" y="625"/>
                </a:moveTo>
                <a:lnTo>
                  <a:pt x="85" y="625"/>
                </a:lnTo>
                <a:lnTo>
                  <a:pt x="85" y="466"/>
                </a:lnTo>
                <a:lnTo>
                  <a:pt x="117" y="466"/>
                </a:lnTo>
                <a:lnTo>
                  <a:pt x="117" y="625"/>
                </a:lnTo>
                <a:moveTo>
                  <a:pt x="117" y="890"/>
                </a:moveTo>
                <a:lnTo>
                  <a:pt x="85" y="890"/>
                </a:lnTo>
                <a:lnTo>
                  <a:pt x="85" y="731"/>
                </a:lnTo>
                <a:lnTo>
                  <a:pt x="117" y="731"/>
                </a:lnTo>
                <a:lnTo>
                  <a:pt x="117" y="890"/>
                </a:lnTo>
                <a:moveTo>
                  <a:pt x="117" y="1155"/>
                </a:moveTo>
                <a:lnTo>
                  <a:pt x="85" y="1155"/>
                </a:lnTo>
                <a:lnTo>
                  <a:pt x="85" y="996"/>
                </a:lnTo>
                <a:lnTo>
                  <a:pt x="117" y="996"/>
                </a:lnTo>
                <a:lnTo>
                  <a:pt x="117" y="1155"/>
                </a:lnTo>
                <a:moveTo>
                  <a:pt x="117" y="1420"/>
                </a:moveTo>
                <a:lnTo>
                  <a:pt x="85" y="1420"/>
                </a:lnTo>
                <a:lnTo>
                  <a:pt x="85" y="1261"/>
                </a:lnTo>
                <a:lnTo>
                  <a:pt x="117" y="1261"/>
                </a:lnTo>
                <a:lnTo>
                  <a:pt x="117" y="1420"/>
                </a:lnTo>
                <a:moveTo>
                  <a:pt x="117" y="1685"/>
                </a:moveTo>
                <a:lnTo>
                  <a:pt x="85" y="1685"/>
                </a:lnTo>
                <a:lnTo>
                  <a:pt x="85" y="1526"/>
                </a:lnTo>
                <a:lnTo>
                  <a:pt x="117" y="1526"/>
                </a:lnTo>
                <a:lnTo>
                  <a:pt x="117" y="1685"/>
                </a:lnTo>
                <a:moveTo>
                  <a:pt x="117" y="1918"/>
                </a:moveTo>
                <a:cubicBezTo>
                  <a:pt x="117" y="1928"/>
                  <a:pt x="116" y="1937"/>
                  <a:pt x="115" y="1946"/>
                </a:cubicBezTo>
                <a:lnTo>
                  <a:pt x="84" y="1943"/>
                </a:lnTo>
                <a:cubicBezTo>
                  <a:pt x="84" y="1935"/>
                  <a:pt x="85" y="1927"/>
                  <a:pt x="85" y="1918"/>
                </a:cubicBezTo>
                <a:lnTo>
                  <a:pt x="85" y="1791"/>
                </a:lnTo>
                <a:lnTo>
                  <a:pt x="117" y="1791"/>
                </a:lnTo>
                <a:lnTo>
                  <a:pt x="117" y="1918"/>
                </a:lnTo>
                <a:moveTo>
                  <a:pt x="23" y="2143"/>
                </a:moveTo>
                <a:lnTo>
                  <a:pt x="0" y="2120"/>
                </a:lnTo>
                <a:cubicBezTo>
                  <a:pt x="26" y="2095"/>
                  <a:pt x="48" y="2064"/>
                  <a:pt x="62" y="2030"/>
                </a:cubicBezTo>
                <a:lnTo>
                  <a:pt x="91" y="2042"/>
                </a:lnTo>
                <a:cubicBezTo>
                  <a:pt x="75" y="2080"/>
                  <a:pt x="53" y="2114"/>
                  <a:pt x="23" y="2143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6" name=""/>
          <p:cNvSpPr/>
          <p:nvPr/>
        </p:nvSpPr>
        <p:spPr>
          <a:xfrm>
            <a:off x="8258040" y="2529000"/>
            <a:ext cx="41760" cy="771480"/>
          </a:xfrm>
          <a:custGeom>
            <a:avLst/>
            <a:gdLst/>
            <a:ahLst/>
            <a:rect l="0" t="0" r="r" b="b"/>
            <a:pathLst>
              <a:path w="116" h="2143">
                <a:moveTo>
                  <a:pt x="94" y="2143"/>
                </a:moveTo>
                <a:cubicBezTo>
                  <a:pt x="93" y="2142"/>
                  <a:pt x="92" y="2141"/>
                  <a:pt x="91" y="2140"/>
                </a:cubicBezTo>
                <a:lnTo>
                  <a:pt x="114" y="2118"/>
                </a:lnTo>
                <a:cubicBezTo>
                  <a:pt x="115" y="2119"/>
                  <a:pt x="115" y="2120"/>
                  <a:pt x="116" y="2120"/>
                </a:cubicBezTo>
                <a:lnTo>
                  <a:pt x="94" y="2143"/>
                </a:lnTo>
                <a:moveTo>
                  <a:pt x="25" y="2040"/>
                </a:moveTo>
                <a:cubicBezTo>
                  <a:pt x="9" y="2001"/>
                  <a:pt x="0" y="1961"/>
                  <a:pt x="0" y="1918"/>
                </a:cubicBezTo>
                <a:lnTo>
                  <a:pt x="33" y="1918"/>
                </a:lnTo>
                <a:cubicBezTo>
                  <a:pt x="33" y="1963"/>
                  <a:pt x="43" y="2005"/>
                  <a:pt x="62" y="2045"/>
                </a:cubicBezTo>
                <a:lnTo>
                  <a:pt x="34" y="2059"/>
                </a:lnTo>
                <a:cubicBezTo>
                  <a:pt x="31" y="2053"/>
                  <a:pt x="28" y="2047"/>
                  <a:pt x="25" y="2040"/>
                </a:cubicBezTo>
                <a:moveTo>
                  <a:pt x="0" y="1653"/>
                </a:moveTo>
                <a:lnTo>
                  <a:pt x="33" y="1653"/>
                </a:lnTo>
                <a:lnTo>
                  <a:pt x="33" y="1811"/>
                </a:lnTo>
                <a:lnTo>
                  <a:pt x="0" y="1811"/>
                </a:lnTo>
                <a:lnTo>
                  <a:pt x="0" y="1653"/>
                </a:lnTo>
                <a:moveTo>
                  <a:pt x="0" y="1388"/>
                </a:moveTo>
                <a:lnTo>
                  <a:pt x="33" y="1388"/>
                </a:lnTo>
                <a:lnTo>
                  <a:pt x="33" y="1547"/>
                </a:lnTo>
                <a:lnTo>
                  <a:pt x="0" y="1547"/>
                </a:lnTo>
                <a:lnTo>
                  <a:pt x="0" y="1388"/>
                </a:lnTo>
                <a:moveTo>
                  <a:pt x="0" y="1123"/>
                </a:moveTo>
                <a:lnTo>
                  <a:pt x="33" y="1123"/>
                </a:lnTo>
                <a:lnTo>
                  <a:pt x="33" y="1282"/>
                </a:lnTo>
                <a:lnTo>
                  <a:pt x="0" y="1282"/>
                </a:lnTo>
                <a:lnTo>
                  <a:pt x="0" y="1123"/>
                </a:lnTo>
                <a:moveTo>
                  <a:pt x="0" y="858"/>
                </a:moveTo>
                <a:lnTo>
                  <a:pt x="33" y="858"/>
                </a:lnTo>
                <a:lnTo>
                  <a:pt x="33" y="1017"/>
                </a:lnTo>
                <a:lnTo>
                  <a:pt x="0" y="1017"/>
                </a:lnTo>
                <a:lnTo>
                  <a:pt x="0" y="858"/>
                </a:lnTo>
                <a:moveTo>
                  <a:pt x="0" y="593"/>
                </a:moveTo>
                <a:lnTo>
                  <a:pt x="33" y="593"/>
                </a:lnTo>
                <a:lnTo>
                  <a:pt x="33" y="752"/>
                </a:lnTo>
                <a:lnTo>
                  <a:pt x="0" y="752"/>
                </a:lnTo>
                <a:lnTo>
                  <a:pt x="0" y="593"/>
                </a:lnTo>
                <a:moveTo>
                  <a:pt x="0" y="327"/>
                </a:moveTo>
                <a:lnTo>
                  <a:pt x="33" y="327"/>
                </a:lnTo>
                <a:lnTo>
                  <a:pt x="33" y="487"/>
                </a:lnTo>
                <a:lnTo>
                  <a:pt x="0" y="487"/>
                </a:lnTo>
                <a:lnTo>
                  <a:pt x="0" y="327"/>
                </a:lnTo>
                <a:moveTo>
                  <a:pt x="25" y="103"/>
                </a:moveTo>
                <a:cubicBezTo>
                  <a:pt x="28" y="95"/>
                  <a:pt x="32" y="87"/>
                  <a:pt x="35" y="80"/>
                </a:cubicBezTo>
                <a:lnTo>
                  <a:pt x="64" y="94"/>
                </a:lnTo>
                <a:cubicBezTo>
                  <a:pt x="43" y="134"/>
                  <a:pt x="33" y="177"/>
                  <a:pt x="33" y="222"/>
                </a:cubicBezTo>
                <a:lnTo>
                  <a:pt x="0" y="222"/>
                </a:lnTo>
                <a:cubicBezTo>
                  <a:pt x="0" y="180"/>
                  <a:pt x="9" y="141"/>
                  <a:pt x="25" y="103"/>
                </a:cubicBezTo>
                <a:moveTo>
                  <a:pt x="94" y="0"/>
                </a:moveTo>
                <a:lnTo>
                  <a:pt x="116" y="22"/>
                </a:lnTo>
                <a:lnTo>
                  <a:pt x="93" y="0"/>
                </a:lnTo>
                <a:cubicBezTo>
                  <a:pt x="94" y="0"/>
                  <a:pt x="94" y="0"/>
                  <a:pt x="94" y="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7" name=""/>
          <p:cNvSpPr txBox="1"/>
          <p:nvPr/>
        </p:nvSpPr>
        <p:spPr>
          <a:xfrm>
            <a:off x="7864200" y="2908440"/>
            <a:ext cx="365400" cy="526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+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8" name=""/>
          <p:cNvSpPr txBox="1"/>
          <p:nvPr/>
        </p:nvSpPr>
        <p:spPr>
          <a:xfrm>
            <a:off x="9426600" y="2764440"/>
            <a:ext cx="119664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Worker 3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9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0" name=""/>
          <p:cNvSpPr/>
          <p:nvPr/>
        </p:nvSpPr>
        <p:spPr>
          <a:xfrm>
            <a:off x="419040" y="42861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2"/>
                </a:cubicBezTo>
                <a:cubicBezTo>
                  <a:pt x="41" y="22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2"/>
                  <a:pt x="180" y="32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1" name=""/>
          <p:cNvSpPr txBox="1"/>
          <p:nvPr/>
        </p:nvSpPr>
        <p:spPr>
          <a:xfrm>
            <a:off x="628560" y="4188960"/>
            <a:ext cx="81320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각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worker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프로세스는 자기만의 메모리 락과 마지막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확인 시각을 가진다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2" name=""/>
          <p:cNvSpPr/>
          <p:nvPr/>
        </p:nvSpPr>
        <p:spPr>
          <a:xfrm>
            <a:off x="419040" y="4790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3" name=""/>
          <p:cNvSpPr txBox="1"/>
          <p:nvPr/>
        </p:nvSpPr>
        <p:spPr>
          <a:xfrm>
            <a:off x="628560" y="4694040"/>
            <a:ext cx="72349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확인 중복 방지 범위는 서버 전체가 아니라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worker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프로세스 하나다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07" name=""/>
          <p:cNvSpPr txBox="1"/>
          <p:nvPr/>
        </p:nvSpPr>
        <p:spPr>
          <a:xfrm>
            <a:off x="380880" y="344520"/>
            <a:ext cx="497412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여러 인스턴스에 몰리면 각자 확인한다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8" name=""/>
          <p:cNvSpPr/>
          <p:nvPr/>
        </p:nvSpPr>
        <p:spPr>
          <a:xfrm>
            <a:off x="433800" y="2809800"/>
            <a:ext cx="3285720" cy="41760"/>
          </a:xfrm>
          <a:custGeom>
            <a:avLst/>
            <a:gdLst/>
            <a:ahLst/>
            <a:rect l="0" t="0" r="r" b="b"/>
            <a:pathLst>
              <a:path w="9127" h="116">
                <a:moveTo>
                  <a:pt x="102" y="24"/>
                </a:moveTo>
                <a:cubicBezTo>
                  <a:pt x="109" y="21"/>
                  <a:pt x="117" y="18"/>
                  <a:pt x="125" y="15"/>
                </a:cubicBezTo>
                <a:lnTo>
                  <a:pt x="135" y="45"/>
                </a:lnTo>
                <a:cubicBezTo>
                  <a:pt x="92" y="59"/>
                  <a:pt x="54" y="83"/>
                  <a:pt x="22" y="115"/>
                </a:cubicBezTo>
                <a:lnTo>
                  <a:pt x="0" y="93"/>
                </a:lnTo>
                <a:cubicBezTo>
                  <a:pt x="29" y="63"/>
                  <a:pt x="63" y="40"/>
                  <a:pt x="102" y="24"/>
                </a:cubicBezTo>
                <a:moveTo>
                  <a:pt x="223" y="0"/>
                </a:moveTo>
                <a:lnTo>
                  <a:pt x="382" y="0"/>
                </a:lnTo>
                <a:lnTo>
                  <a:pt x="382" y="31"/>
                </a:lnTo>
                <a:lnTo>
                  <a:pt x="223" y="31"/>
                </a:lnTo>
                <a:cubicBezTo>
                  <a:pt x="222" y="31"/>
                  <a:pt x="221" y="31"/>
                  <a:pt x="220" y="31"/>
                </a:cubicBezTo>
                <a:lnTo>
                  <a:pt x="220" y="0"/>
                </a:lnTo>
                <a:cubicBezTo>
                  <a:pt x="221" y="0"/>
                  <a:pt x="222" y="0"/>
                  <a:pt x="223" y="0"/>
                </a:cubicBezTo>
                <a:moveTo>
                  <a:pt x="645" y="0"/>
                </a:moveTo>
                <a:lnTo>
                  <a:pt x="645" y="31"/>
                </a:lnTo>
                <a:lnTo>
                  <a:pt x="486" y="31"/>
                </a:lnTo>
                <a:lnTo>
                  <a:pt x="486" y="0"/>
                </a:lnTo>
                <a:lnTo>
                  <a:pt x="645" y="0"/>
                </a:lnTo>
                <a:moveTo>
                  <a:pt x="908" y="0"/>
                </a:moveTo>
                <a:lnTo>
                  <a:pt x="908" y="31"/>
                </a:lnTo>
                <a:lnTo>
                  <a:pt x="749" y="31"/>
                </a:lnTo>
                <a:lnTo>
                  <a:pt x="749" y="0"/>
                </a:lnTo>
                <a:lnTo>
                  <a:pt x="908" y="0"/>
                </a:lnTo>
                <a:moveTo>
                  <a:pt x="1171" y="0"/>
                </a:moveTo>
                <a:lnTo>
                  <a:pt x="1171" y="31"/>
                </a:lnTo>
                <a:lnTo>
                  <a:pt x="1012" y="31"/>
                </a:lnTo>
                <a:lnTo>
                  <a:pt x="1012" y="0"/>
                </a:lnTo>
                <a:lnTo>
                  <a:pt x="1171" y="0"/>
                </a:lnTo>
                <a:moveTo>
                  <a:pt x="1434" y="0"/>
                </a:moveTo>
                <a:lnTo>
                  <a:pt x="1434" y="31"/>
                </a:lnTo>
                <a:lnTo>
                  <a:pt x="1276" y="31"/>
                </a:lnTo>
                <a:lnTo>
                  <a:pt x="1276" y="0"/>
                </a:lnTo>
                <a:lnTo>
                  <a:pt x="1434" y="0"/>
                </a:lnTo>
                <a:moveTo>
                  <a:pt x="1697" y="0"/>
                </a:moveTo>
                <a:lnTo>
                  <a:pt x="1697" y="31"/>
                </a:lnTo>
                <a:lnTo>
                  <a:pt x="1539" y="31"/>
                </a:lnTo>
                <a:lnTo>
                  <a:pt x="1539" y="0"/>
                </a:lnTo>
                <a:lnTo>
                  <a:pt x="1697" y="0"/>
                </a:lnTo>
                <a:moveTo>
                  <a:pt x="1960" y="0"/>
                </a:moveTo>
                <a:lnTo>
                  <a:pt x="1960" y="31"/>
                </a:lnTo>
                <a:lnTo>
                  <a:pt x="1802" y="31"/>
                </a:lnTo>
                <a:lnTo>
                  <a:pt x="1802" y="0"/>
                </a:lnTo>
                <a:lnTo>
                  <a:pt x="1960" y="0"/>
                </a:lnTo>
                <a:moveTo>
                  <a:pt x="2223" y="0"/>
                </a:moveTo>
                <a:lnTo>
                  <a:pt x="2223" y="31"/>
                </a:lnTo>
                <a:lnTo>
                  <a:pt x="2065" y="31"/>
                </a:lnTo>
                <a:lnTo>
                  <a:pt x="2065" y="0"/>
                </a:lnTo>
                <a:lnTo>
                  <a:pt x="2223" y="0"/>
                </a:lnTo>
                <a:moveTo>
                  <a:pt x="2487" y="0"/>
                </a:moveTo>
                <a:lnTo>
                  <a:pt x="2487" y="31"/>
                </a:lnTo>
                <a:lnTo>
                  <a:pt x="2328" y="31"/>
                </a:lnTo>
                <a:lnTo>
                  <a:pt x="2328" y="0"/>
                </a:lnTo>
                <a:lnTo>
                  <a:pt x="2487" y="0"/>
                </a:lnTo>
                <a:moveTo>
                  <a:pt x="2750" y="0"/>
                </a:moveTo>
                <a:lnTo>
                  <a:pt x="2750" y="31"/>
                </a:lnTo>
                <a:lnTo>
                  <a:pt x="2591" y="31"/>
                </a:lnTo>
                <a:lnTo>
                  <a:pt x="2591" y="0"/>
                </a:lnTo>
                <a:lnTo>
                  <a:pt x="2750" y="0"/>
                </a:lnTo>
                <a:moveTo>
                  <a:pt x="3013" y="0"/>
                </a:moveTo>
                <a:lnTo>
                  <a:pt x="3013" y="31"/>
                </a:lnTo>
                <a:lnTo>
                  <a:pt x="2854" y="31"/>
                </a:lnTo>
                <a:lnTo>
                  <a:pt x="2854" y="0"/>
                </a:lnTo>
                <a:lnTo>
                  <a:pt x="3013" y="0"/>
                </a:lnTo>
                <a:moveTo>
                  <a:pt x="3276" y="0"/>
                </a:moveTo>
                <a:lnTo>
                  <a:pt x="3276" y="31"/>
                </a:lnTo>
                <a:lnTo>
                  <a:pt x="3117" y="31"/>
                </a:lnTo>
                <a:lnTo>
                  <a:pt x="3117" y="0"/>
                </a:lnTo>
                <a:lnTo>
                  <a:pt x="3276" y="0"/>
                </a:lnTo>
                <a:moveTo>
                  <a:pt x="3540" y="0"/>
                </a:moveTo>
                <a:lnTo>
                  <a:pt x="3540" y="31"/>
                </a:lnTo>
                <a:lnTo>
                  <a:pt x="3381" y="31"/>
                </a:lnTo>
                <a:lnTo>
                  <a:pt x="3381" y="0"/>
                </a:lnTo>
                <a:lnTo>
                  <a:pt x="3540" y="0"/>
                </a:lnTo>
                <a:moveTo>
                  <a:pt x="3803" y="0"/>
                </a:moveTo>
                <a:lnTo>
                  <a:pt x="3803" y="31"/>
                </a:lnTo>
                <a:lnTo>
                  <a:pt x="3644" y="31"/>
                </a:lnTo>
                <a:lnTo>
                  <a:pt x="3644" y="0"/>
                </a:lnTo>
                <a:lnTo>
                  <a:pt x="3803" y="0"/>
                </a:lnTo>
                <a:moveTo>
                  <a:pt x="4066" y="0"/>
                </a:moveTo>
                <a:lnTo>
                  <a:pt x="4066" y="31"/>
                </a:lnTo>
                <a:lnTo>
                  <a:pt x="3907" y="31"/>
                </a:lnTo>
                <a:lnTo>
                  <a:pt x="3907" y="0"/>
                </a:lnTo>
                <a:lnTo>
                  <a:pt x="4066" y="0"/>
                </a:lnTo>
                <a:moveTo>
                  <a:pt x="4329" y="0"/>
                </a:moveTo>
                <a:lnTo>
                  <a:pt x="4329" y="31"/>
                </a:lnTo>
                <a:lnTo>
                  <a:pt x="4170" y="31"/>
                </a:lnTo>
                <a:lnTo>
                  <a:pt x="4170" y="0"/>
                </a:lnTo>
                <a:lnTo>
                  <a:pt x="4329" y="0"/>
                </a:lnTo>
                <a:moveTo>
                  <a:pt x="4592" y="0"/>
                </a:moveTo>
                <a:lnTo>
                  <a:pt x="4592" y="31"/>
                </a:lnTo>
                <a:lnTo>
                  <a:pt x="4433" y="31"/>
                </a:lnTo>
                <a:lnTo>
                  <a:pt x="4433" y="0"/>
                </a:lnTo>
                <a:lnTo>
                  <a:pt x="4592" y="0"/>
                </a:lnTo>
                <a:moveTo>
                  <a:pt x="4855" y="0"/>
                </a:moveTo>
                <a:lnTo>
                  <a:pt x="4855" y="31"/>
                </a:lnTo>
                <a:lnTo>
                  <a:pt x="4696" y="31"/>
                </a:lnTo>
                <a:lnTo>
                  <a:pt x="4696" y="0"/>
                </a:lnTo>
                <a:lnTo>
                  <a:pt x="4855" y="0"/>
                </a:lnTo>
                <a:moveTo>
                  <a:pt x="5118" y="0"/>
                </a:moveTo>
                <a:lnTo>
                  <a:pt x="5118" y="31"/>
                </a:lnTo>
                <a:lnTo>
                  <a:pt x="4959" y="31"/>
                </a:lnTo>
                <a:lnTo>
                  <a:pt x="4959" y="0"/>
                </a:lnTo>
                <a:lnTo>
                  <a:pt x="5118" y="0"/>
                </a:lnTo>
                <a:moveTo>
                  <a:pt x="5381" y="0"/>
                </a:moveTo>
                <a:lnTo>
                  <a:pt x="5381" y="31"/>
                </a:lnTo>
                <a:lnTo>
                  <a:pt x="5222" y="31"/>
                </a:lnTo>
                <a:lnTo>
                  <a:pt x="5222" y="0"/>
                </a:lnTo>
                <a:lnTo>
                  <a:pt x="5381" y="0"/>
                </a:lnTo>
                <a:moveTo>
                  <a:pt x="5644" y="0"/>
                </a:moveTo>
                <a:lnTo>
                  <a:pt x="5644" y="31"/>
                </a:lnTo>
                <a:lnTo>
                  <a:pt x="5486" y="31"/>
                </a:lnTo>
                <a:lnTo>
                  <a:pt x="5486" y="0"/>
                </a:lnTo>
                <a:lnTo>
                  <a:pt x="5644" y="0"/>
                </a:lnTo>
                <a:moveTo>
                  <a:pt x="5907" y="0"/>
                </a:moveTo>
                <a:lnTo>
                  <a:pt x="5907" y="31"/>
                </a:lnTo>
                <a:lnTo>
                  <a:pt x="5749" y="31"/>
                </a:lnTo>
                <a:lnTo>
                  <a:pt x="5749" y="0"/>
                </a:lnTo>
                <a:lnTo>
                  <a:pt x="5907" y="0"/>
                </a:lnTo>
                <a:moveTo>
                  <a:pt x="6170" y="0"/>
                </a:moveTo>
                <a:lnTo>
                  <a:pt x="6170" y="31"/>
                </a:lnTo>
                <a:lnTo>
                  <a:pt x="6012" y="31"/>
                </a:lnTo>
                <a:lnTo>
                  <a:pt x="6012" y="0"/>
                </a:lnTo>
                <a:lnTo>
                  <a:pt x="6170" y="0"/>
                </a:lnTo>
                <a:moveTo>
                  <a:pt x="6433" y="0"/>
                </a:moveTo>
                <a:lnTo>
                  <a:pt x="6433" y="31"/>
                </a:lnTo>
                <a:lnTo>
                  <a:pt x="6275" y="31"/>
                </a:lnTo>
                <a:lnTo>
                  <a:pt x="6275" y="0"/>
                </a:lnTo>
                <a:lnTo>
                  <a:pt x="6433" y="0"/>
                </a:lnTo>
                <a:moveTo>
                  <a:pt x="6697" y="0"/>
                </a:moveTo>
                <a:lnTo>
                  <a:pt x="6697" y="31"/>
                </a:lnTo>
                <a:lnTo>
                  <a:pt x="6538" y="31"/>
                </a:lnTo>
                <a:lnTo>
                  <a:pt x="6538" y="0"/>
                </a:lnTo>
                <a:lnTo>
                  <a:pt x="6697" y="0"/>
                </a:lnTo>
                <a:moveTo>
                  <a:pt x="6960" y="0"/>
                </a:moveTo>
                <a:lnTo>
                  <a:pt x="6960" y="31"/>
                </a:lnTo>
                <a:lnTo>
                  <a:pt x="6801" y="31"/>
                </a:lnTo>
                <a:lnTo>
                  <a:pt x="6801" y="0"/>
                </a:lnTo>
                <a:lnTo>
                  <a:pt x="6960" y="0"/>
                </a:lnTo>
                <a:moveTo>
                  <a:pt x="7223" y="0"/>
                </a:moveTo>
                <a:lnTo>
                  <a:pt x="7223" y="31"/>
                </a:lnTo>
                <a:lnTo>
                  <a:pt x="7064" y="31"/>
                </a:lnTo>
                <a:lnTo>
                  <a:pt x="7064" y="0"/>
                </a:lnTo>
                <a:lnTo>
                  <a:pt x="7223" y="0"/>
                </a:lnTo>
                <a:moveTo>
                  <a:pt x="7486" y="0"/>
                </a:moveTo>
                <a:lnTo>
                  <a:pt x="7486" y="31"/>
                </a:lnTo>
                <a:lnTo>
                  <a:pt x="7327" y="31"/>
                </a:lnTo>
                <a:lnTo>
                  <a:pt x="7327" y="0"/>
                </a:lnTo>
                <a:lnTo>
                  <a:pt x="7486" y="0"/>
                </a:lnTo>
                <a:moveTo>
                  <a:pt x="7749" y="0"/>
                </a:moveTo>
                <a:lnTo>
                  <a:pt x="7749" y="31"/>
                </a:lnTo>
                <a:lnTo>
                  <a:pt x="7590" y="31"/>
                </a:lnTo>
                <a:lnTo>
                  <a:pt x="7590" y="0"/>
                </a:lnTo>
                <a:lnTo>
                  <a:pt x="7749" y="0"/>
                </a:lnTo>
                <a:moveTo>
                  <a:pt x="8012" y="0"/>
                </a:moveTo>
                <a:lnTo>
                  <a:pt x="8012" y="31"/>
                </a:lnTo>
                <a:lnTo>
                  <a:pt x="7853" y="31"/>
                </a:lnTo>
                <a:lnTo>
                  <a:pt x="7853" y="0"/>
                </a:lnTo>
                <a:lnTo>
                  <a:pt x="8012" y="0"/>
                </a:lnTo>
                <a:moveTo>
                  <a:pt x="8275" y="0"/>
                </a:moveTo>
                <a:lnTo>
                  <a:pt x="8275" y="31"/>
                </a:lnTo>
                <a:lnTo>
                  <a:pt x="8116" y="31"/>
                </a:lnTo>
                <a:lnTo>
                  <a:pt x="8116" y="0"/>
                </a:lnTo>
                <a:lnTo>
                  <a:pt x="8275" y="0"/>
                </a:lnTo>
                <a:moveTo>
                  <a:pt x="8538" y="0"/>
                </a:moveTo>
                <a:lnTo>
                  <a:pt x="8538" y="31"/>
                </a:lnTo>
                <a:lnTo>
                  <a:pt x="8379" y="31"/>
                </a:lnTo>
                <a:lnTo>
                  <a:pt x="8379" y="0"/>
                </a:lnTo>
                <a:lnTo>
                  <a:pt x="8538" y="0"/>
                </a:lnTo>
                <a:moveTo>
                  <a:pt x="8801" y="0"/>
                </a:moveTo>
                <a:lnTo>
                  <a:pt x="8801" y="31"/>
                </a:lnTo>
                <a:lnTo>
                  <a:pt x="8642" y="31"/>
                </a:lnTo>
                <a:lnTo>
                  <a:pt x="8642" y="0"/>
                </a:lnTo>
                <a:lnTo>
                  <a:pt x="8801" y="0"/>
                </a:lnTo>
                <a:moveTo>
                  <a:pt x="9024" y="24"/>
                </a:moveTo>
                <a:cubicBezTo>
                  <a:pt x="9032" y="27"/>
                  <a:pt x="9039" y="30"/>
                  <a:pt x="9047" y="34"/>
                </a:cubicBezTo>
                <a:lnTo>
                  <a:pt x="9032" y="63"/>
                </a:lnTo>
                <a:cubicBezTo>
                  <a:pt x="8992" y="42"/>
                  <a:pt x="8950" y="32"/>
                  <a:pt x="8905" y="31"/>
                </a:cubicBezTo>
                <a:lnTo>
                  <a:pt x="8905" y="0"/>
                </a:lnTo>
                <a:cubicBezTo>
                  <a:pt x="8946" y="0"/>
                  <a:pt x="8986" y="8"/>
                  <a:pt x="9024" y="24"/>
                </a:cubicBezTo>
                <a:moveTo>
                  <a:pt x="9127" y="94"/>
                </a:moveTo>
                <a:lnTo>
                  <a:pt x="9105" y="116"/>
                </a:lnTo>
                <a:cubicBezTo>
                  <a:pt x="9104" y="116"/>
                  <a:pt x="9104" y="115"/>
                  <a:pt x="9103" y="115"/>
                </a:cubicBezTo>
                <a:lnTo>
                  <a:pt x="9125" y="92"/>
                </a:lnTo>
                <a:cubicBezTo>
                  <a:pt x="9126" y="93"/>
                  <a:pt x="9127" y="93"/>
                  <a:pt x="9127" y="9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9" name=""/>
          <p:cNvSpPr/>
          <p:nvPr/>
        </p:nvSpPr>
        <p:spPr>
          <a:xfrm>
            <a:off x="433440" y="3606480"/>
            <a:ext cx="3286080" cy="41760"/>
          </a:xfrm>
          <a:custGeom>
            <a:avLst/>
            <a:gdLst/>
            <a:ahLst/>
            <a:rect l="0" t="0" r="r" b="b"/>
            <a:pathLst>
              <a:path w="9128" h="116">
                <a:moveTo>
                  <a:pt x="9128" y="22"/>
                </a:moveTo>
                <a:cubicBezTo>
                  <a:pt x="9121" y="29"/>
                  <a:pt x="9114" y="35"/>
                  <a:pt x="9107" y="41"/>
                </a:cubicBezTo>
                <a:lnTo>
                  <a:pt x="9087" y="17"/>
                </a:lnTo>
                <a:cubicBezTo>
                  <a:pt x="9093" y="11"/>
                  <a:pt x="9100" y="6"/>
                  <a:pt x="9106" y="0"/>
                </a:cubicBezTo>
                <a:lnTo>
                  <a:pt x="9128" y="22"/>
                </a:lnTo>
                <a:moveTo>
                  <a:pt x="8904" y="116"/>
                </a:moveTo>
                <a:lnTo>
                  <a:pt x="8878" y="116"/>
                </a:lnTo>
                <a:lnTo>
                  <a:pt x="8878" y="84"/>
                </a:lnTo>
                <a:lnTo>
                  <a:pt x="8904" y="84"/>
                </a:lnTo>
                <a:cubicBezTo>
                  <a:pt x="8941" y="84"/>
                  <a:pt x="8977" y="77"/>
                  <a:pt x="9012" y="63"/>
                </a:cubicBezTo>
                <a:lnTo>
                  <a:pt x="9024" y="92"/>
                </a:lnTo>
                <a:cubicBezTo>
                  <a:pt x="8986" y="108"/>
                  <a:pt x="8945" y="116"/>
                  <a:pt x="8904" y="116"/>
                </a:cubicBezTo>
                <a:moveTo>
                  <a:pt x="8615" y="116"/>
                </a:moveTo>
                <a:lnTo>
                  <a:pt x="8615" y="84"/>
                </a:lnTo>
                <a:lnTo>
                  <a:pt x="8774" y="84"/>
                </a:lnTo>
                <a:lnTo>
                  <a:pt x="8774" y="116"/>
                </a:lnTo>
                <a:lnTo>
                  <a:pt x="8615" y="116"/>
                </a:lnTo>
                <a:moveTo>
                  <a:pt x="8352" y="116"/>
                </a:moveTo>
                <a:lnTo>
                  <a:pt x="8352" y="84"/>
                </a:lnTo>
                <a:lnTo>
                  <a:pt x="8511" y="84"/>
                </a:lnTo>
                <a:lnTo>
                  <a:pt x="8511" y="116"/>
                </a:lnTo>
                <a:lnTo>
                  <a:pt x="8352" y="116"/>
                </a:lnTo>
                <a:moveTo>
                  <a:pt x="8089" y="116"/>
                </a:moveTo>
                <a:lnTo>
                  <a:pt x="8089" y="84"/>
                </a:lnTo>
                <a:lnTo>
                  <a:pt x="8248" y="84"/>
                </a:lnTo>
                <a:lnTo>
                  <a:pt x="8248" y="116"/>
                </a:lnTo>
                <a:lnTo>
                  <a:pt x="8089" y="116"/>
                </a:lnTo>
                <a:moveTo>
                  <a:pt x="7826" y="116"/>
                </a:moveTo>
                <a:lnTo>
                  <a:pt x="7826" y="84"/>
                </a:lnTo>
                <a:lnTo>
                  <a:pt x="7985" y="84"/>
                </a:lnTo>
                <a:lnTo>
                  <a:pt x="7985" y="116"/>
                </a:lnTo>
                <a:lnTo>
                  <a:pt x="7826" y="116"/>
                </a:lnTo>
                <a:moveTo>
                  <a:pt x="7563" y="116"/>
                </a:moveTo>
                <a:lnTo>
                  <a:pt x="7563" y="84"/>
                </a:lnTo>
                <a:lnTo>
                  <a:pt x="7722" y="84"/>
                </a:lnTo>
                <a:lnTo>
                  <a:pt x="7722" y="116"/>
                </a:lnTo>
                <a:lnTo>
                  <a:pt x="7563" y="116"/>
                </a:lnTo>
                <a:moveTo>
                  <a:pt x="7300" y="116"/>
                </a:moveTo>
                <a:lnTo>
                  <a:pt x="7300" y="84"/>
                </a:lnTo>
                <a:lnTo>
                  <a:pt x="7459" y="84"/>
                </a:lnTo>
                <a:lnTo>
                  <a:pt x="7459" y="116"/>
                </a:lnTo>
                <a:lnTo>
                  <a:pt x="7300" y="116"/>
                </a:lnTo>
                <a:moveTo>
                  <a:pt x="7037" y="116"/>
                </a:moveTo>
                <a:lnTo>
                  <a:pt x="7037" y="84"/>
                </a:lnTo>
                <a:lnTo>
                  <a:pt x="7196" y="84"/>
                </a:lnTo>
                <a:lnTo>
                  <a:pt x="7196" y="116"/>
                </a:lnTo>
                <a:lnTo>
                  <a:pt x="7037" y="116"/>
                </a:lnTo>
                <a:moveTo>
                  <a:pt x="6774" y="116"/>
                </a:moveTo>
                <a:lnTo>
                  <a:pt x="6774" y="84"/>
                </a:lnTo>
                <a:lnTo>
                  <a:pt x="6933" y="84"/>
                </a:lnTo>
                <a:lnTo>
                  <a:pt x="6933" y="116"/>
                </a:lnTo>
                <a:lnTo>
                  <a:pt x="6774" y="116"/>
                </a:lnTo>
                <a:moveTo>
                  <a:pt x="6511" y="116"/>
                </a:moveTo>
                <a:lnTo>
                  <a:pt x="6511" y="84"/>
                </a:lnTo>
                <a:lnTo>
                  <a:pt x="6670" y="84"/>
                </a:lnTo>
                <a:lnTo>
                  <a:pt x="6670" y="116"/>
                </a:lnTo>
                <a:lnTo>
                  <a:pt x="6511" y="116"/>
                </a:lnTo>
                <a:moveTo>
                  <a:pt x="6248" y="116"/>
                </a:moveTo>
                <a:lnTo>
                  <a:pt x="6248" y="84"/>
                </a:lnTo>
                <a:lnTo>
                  <a:pt x="6407" y="84"/>
                </a:lnTo>
                <a:lnTo>
                  <a:pt x="6407" y="116"/>
                </a:lnTo>
                <a:lnTo>
                  <a:pt x="6248" y="116"/>
                </a:lnTo>
                <a:moveTo>
                  <a:pt x="5985" y="116"/>
                </a:moveTo>
                <a:lnTo>
                  <a:pt x="5985" y="84"/>
                </a:lnTo>
                <a:lnTo>
                  <a:pt x="6143" y="84"/>
                </a:lnTo>
                <a:lnTo>
                  <a:pt x="6143" y="116"/>
                </a:lnTo>
                <a:lnTo>
                  <a:pt x="5985" y="116"/>
                </a:lnTo>
                <a:moveTo>
                  <a:pt x="5722" y="116"/>
                </a:moveTo>
                <a:lnTo>
                  <a:pt x="5722" y="84"/>
                </a:lnTo>
                <a:lnTo>
                  <a:pt x="5880" y="84"/>
                </a:lnTo>
                <a:lnTo>
                  <a:pt x="5880" y="116"/>
                </a:lnTo>
                <a:lnTo>
                  <a:pt x="5722" y="116"/>
                </a:lnTo>
                <a:moveTo>
                  <a:pt x="5459" y="116"/>
                </a:moveTo>
                <a:lnTo>
                  <a:pt x="5459" y="84"/>
                </a:lnTo>
                <a:lnTo>
                  <a:pt x="5617" y="84"/>
                </a:lnTo>
                <a:lnTo>
                  <a:pt x="5617" y="116"/>
                </a:lnTo>
                <a:lnTo>
                  <a:pt x="5459" y="116"/>
                </a:lnTo>
                <a:moveTo>
                  <a:pt x="5196" y="116"/>
                </a:moveTo>
                <a:lnTo>
                  <a:pt x="5196" y="84"/>
                </a:lnTo>
                <a:lnTo>
                  <a:pt x="5354" y="84"/>
                </a:lnTo>
                <a:lnTo>
                  <a:pt x="5354" y="116"/>
                </a:lnTo>
                <a:lnTo>
                  <a:pt x="5196" y="116"/>
                </a:lnTo>
                <a:moveTo>
                  <a:pt x="4932" y="116"/>
                </a:moveTo>
                <a:lnTo>
                  <a:pt x="4932" y="84"/>
                </a:lnTo>
                <a:lnTo>
                  <a:pt x="5091" y="84"/>
                </a:lnTo>
                <a:lnTo>
                  <a:pt x="5091" y="116"/>
                </a:lnTo>
                <a:lnTo>
                  <a:pt x="4932" y="116"/>
                </a:lnTo>
                <a:moveTo>
                  <a:pt x="4669" y="116"/>
                </a:moveTo>
                <a:lnTo>
                  <a:pt x="4669" y="84"/>
                </a:lnTo>
                <a:lnTo>
                  <a:pt x="4828" y="84"/>
                </a:lnTo>
                <a:lnTo>
                  <a:pt x="4828" y="116"/>
                </a:lnTo>
                <a:lnTo>
                  <a:pt x="4669" y="116"/>
                </a:lnTo>
                <a:moveTo>
                  <a:pt x="4406" y="116"/>
                </a:moveTo>
                <a:lnTo>
                  <a:pt x="4406" y="84"/>
                </a:lnTo>
                <a:lnTo>
                  <a:pt x="4565" y="84"/>
                </a:lnTo>
                <a:lnTo>
                  <a:pt x="4565" y="116"/>
                </a:lnTo>
                <a:lnTo>
                  <a:pt x="4406" y="116"/>
                </a:lnTo>
                <a:moveTo>
                  <a:pt x="4143" y="116"/>
                </a:moveTo>
                <a:lnTo>
                  <a:pt x="4143" y="84"/>
                </a:lnTo>
                <a:lnTo>
                  <a:pt x="4302" y="84"/>
                </a:lnTo>
                <a:lnTo>
                  <a:pt x="4302" y="116"/>
                </a:lnTo>
                <a:lnTo>
                  <a:pt x="4143" y="116"/>
                </a:lnTo>
                <a:moveTo>
                  <a:pt x="3880" y="116"/>
                </a:moveTo>
                <a:lnTo>
                  <a:pt x="3880" y="84"/>
                </a:lnTo>
                <a:lnTo>
                  <a:pt x="4039" y="84"/>
                </a:lnTo>
                <a:lnTo>
                  <a:pt x="4039" y="116"/>
                </a:lnTo>
                <a:lnTo>
                  <a:pt x="3880" y="116"/>
                </a:lnTo>
                <a:moveTo>
                  <a:pt x="3617" y="116"/>
                </a:moveTo>
                <a:lnTo>
                  <a:pt x="3617" y="84"/>
                </a:lnTo>
                <a:lnTo>
                  <a:pt x="3776" y="84"/>
                </a:lnTo>
                <a:lnTo>
                  <a:pt x="3776" y="116"/>
                </a:lnTo>
                <a:lnTo>
                  <a:pt x="3617" y="116"/>
                </a:lnTo>
                <a:moveTo>
                  <a:pt x="3353" y="116"/>
                </a:moveTo>
                <a:lnTo>
                  <a:pt x="3353" y="84"/>
                </a:lnTo>
                <a:lnTo>
                  <a:pt x="3513" y="84"/>
                </a:lnTo>
                <a:lnTo>
                  <a:pt x="3513" y="116"/>
                </a:lnTo>
                <a:lnTo>
                  <a:pt x="3353" y="116"/>
                </a:lnTo>
                <a:moveTo>
                  <a:pt x="3090" y="116"/>
                </a:moveTo>
                <a:lnTo>
                  <a:pt x="3090" y="84"/>
                </a:lnTo>
                <a:lnTo>
                  <a:pt x="3249" y="84"/>
                </a:lnTo>
                <a:lnTo>
                  <a:pt x="3249" y="116"/>
                </a:lnTo>
                <a:lnTo>
                  <a:pt x="3090" y="116"/>
                </a:lnTo>
                <a:moveTo>
                  <a:pt x="2827" y="116"/>
                </a:moveTo>
                <a:lnTo>
                  <a:pt x="2827" y="84"/>
                </a:lnTo>
                <a:lnTo>
                  <a:pt x="2986" y="84"/>
                </a:lnTo>
                <a:lnTo>
                  <a:pt x="2986" y="116"/>
                </a:lnTo>
                <a:lnTo>
                  <a:pt x="2827" y="116"/>
                </a:lnTo>
                <a:moveTo>
                  <a:pt x="2564" y="116"/>
                </a:moveTo>
                <a:lnTo>
                  <a:pt x="2564" y="84"/>
                </a:lnTo>
                <a:lnTo>
                  <a:pt x="2723" y="84"/>
                </a:lnTo>
                <a:lnTo>
                  <a:pt x="2723" y="116"/>
                </a:lnTo>
                <a:lnTo>
                  <a:pt x="2564" y="116"/>
                </a:lnTo>
                <a:moveTo>
                  <a:pt x="2301" y="116"/>
                </a:moveTo>
                <a:lnTo>
                  <a:pt x="2301" y="84"/>
                </a:lnTo>
                <a:lnTo>
                  <a:pt x="2460" y="84"/>
                </a:lnTo>
                <a:lnTo>
                  <a:pt x="2460" y="116"/>
                </a:lnTo>
                <a:lnTo>
                  <a:pt x="2301" y="116"/>
                </a:lnTo>
                <a:moveTo>
                  <a:pt x="2038" y="116"/>
                </a:moveTo>
                <a:lnTo>
                  <a:pt x="2038" y="84"/>
                </a:lnTo>
                <a:lnTo>
                  <a:pt x="2197" y="84"/>
                </a:lnTo>
                <a:lnTo>
                  <a:pt x="2197" y="116"/>
                </a:lnTo>
                <a:lnTo>
                  <a:pt x="2038" y="116"/>
                </a:lnTo>
                <a:moveTo>
                  <a:pt x="1775" y="116"/>
                </a:moveTo>
                <a:lnTo>
                  <a:pt x="1775" y="84"/>
                </a:lnTo>
                <a:lnTo>
                  <a:pt x="1933" y="84"/>
                </a:lnTo>
                <a:lnTo>
                  <a:pt x="1933" y="116"/>
                </a:lnTo>
                <a:lnTo>
                  <a:pt x="1775" y="116"/>
                </a:lnTo>
                <a:moveTo>
                  <a:pt x="1512" y="116"/>
                </a:moveTo>
                <a:lnTo>
                  <a:pt x="1512" y="84"/>
                </a:lnTo>
                <a:lnTo>
                  <a:pt x="1670" y="84"/>
                </a:lnTo>
                <a:lnTo>
                  <a:pt x="1670" y="116"/>
                </a:lnTo>
                <a:lnTo>
                  <a:pt x="1512" y="116"/>
                </a:lnTo>
                <a:moveTo>
                  <a:pt x="1249" y="116"/>
                </a:moveTo>
                <a:lnTo>
                  <a:pt x="1249" y="84"/>
                </a:lnTo>
                <a:lnTo>
                  <a:pt x="1407" y="84"/>
                </a:lnTo>
                <a:lnTo>
                  <a:pt x="1407" y="116"/>
                </a:lnTo>
                <a:lnTo>
                  <a:pt x="1249" y="116"/>
                </a:lnTo>
                <a:moveTo>
                  <a:pt x="986" y="116"/>
                </a:moveTo>
                <a:lnTo>
                  <a:pt x="986" y="84"/>
                </a:lnTo>
                <a:lnTo>
                  <a:pt x="1144" y="84"/>
                </a:lnTo>
                <a:lnTo>
                  <a:pt x="1144" y="116"/>
                </a:lnTo>
                <a:lnTo>
                  <a:pt x="986" y="116"/>
                </a:lnTo>
                <a:moveTo>
                  <a:pt x="722" y="116"/>
                </a:moveTo>
                <a:lnTo>
                  <a:pt x="722" y="84"/>
                </a:lnTo>
                <a:lnTo>
                  <a:pt x="881" y="84"/>
                </a:lnTo>
                <a:lnTo>
                  <a:pt x="881" y="116"/>
                </a:lnTo>
                <a:lnTo>
                  <a:pt x="722" y="116"/>
                </a:lnTo>
                <a:moveTo>
                  <a:pt x="459" y="116"/>
                </a:moveTo>
                <a:lnTo>
                  <a:pt x="459" y="84"/>
                </a:lnTo>
                <a:lnTo>
                  <a:pt x="618" y="84"/>
                </a:lnTo>
                <a:lnTo>
                  <a:pt x="618" y="116"/>
                </a:lnTo>
                <a:lnTo>
                  <a:pt x="459" y="116"/>
                </a:lnTo>
                <a:moveTo>
                  <a:pt x="224" y="116"/>
                </a:moveTo>
                <a:cubicBezTo>
                  <a:pt x="216" y="116"/>
                  <a:pt x="208" y="116"/>
                  <a:pt x="200" y="115"/>
                </a:cubicBezTo>
                <a:lnTo>
                  <a:pt x="202" y="83"/>
                </a:lnTo>
                <a:cubicBezTo>
                  <a:pt x="209" y="84"/>
                  <a:pt x="217" y="84"/>
                  <a:pt x="224" y="84"/>
                </a:cubicBezTo>
                <a:lnTo>
                  <a:pt x="355" y="84"/>
                </a:lnTo>
                <a:lnTo>
                  <a:pt x="355" y="116"/>
                </a:lnTo>
                <a:lnTo>
                  <a:pt x="224" y="116"/>
                </a:lnTo>
                <a:moveTo>
                  <a:pt x="103" y="92"/>
                </a:moveTo>
                <a:cubicBezTo>
                  <a:pt x="64" y="76"/>
                  <a:pt x="30" y="53"/>
                  <a:pt x="0" y="22"/>
                </a:cubicBezTo>
                <a:lnTo>
                  <a:pt x="22" y="0"/>
                </a:lnTo>
                <a:cubicBezTo>
                  <a:pt x="49" y="27"/>
                  <a:pt x="81" y="49"/>
                  <a:pt x="117" y="63"/>
                </a:cubicBezTo>
                <a:lnTo>
                  <a:pt x="105" y="93"/>
                </a:lnTo>
                <a:cubicBezTo>
                  <a:pt x="104" y="92"/>
                  <a:pt x="103" y="92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0" name=""/>
          <p:cNvSpPr/>
          <p:nvPr/>
        </p:nvSpPr>
        <p:spPr>
          <a:xfrm>
            <a:off x="3711240" y="2843280"/>
            <a:ext cx="41760" cy="771480"/>
          </a:xfrm>
          <a:custGeom>
            <a:avLst/>
            <a:gdLst/>
            <a:ahLst/>
            <a:rect l="0" t="0" r="r" b="b"/>
            <a:pathLst>
              <a:path w="116" h="2143">
                <a:moveTo>
                  <a:pt x="22" y="0"/>
                </a:moveTo>
                <a:cubicBezTo>
                  <a:pt x="52" y="29"/>
                  <a:pt x="75" y="64"/>
                  <a:pt x="91" y="103"/>
                </a:cubicBezTo>
                <a:cubicBezTo>
                  <a:pt x="94" y="109"/>
                  <a:pt x="96" y="116"/>
                  <a:pt x="98" y="123"/>
                </a:cubicBezTo>
                <a:lnTo>
                  <a:pt x="68" y="133"/>
                </a:lnTo>
                <a:cubicBezTo>
                  <a:pt x="54" y="90"/>
                  <a:pt x="31" y="54"/>
                  <a:pt x="0" y="22"/>
                </a:cubicBezTo>
                <a:lnTo>
                  <a:pt x="22" y="0"/>
                </a:lnTo>
                <a:moveTo>
                  <a:pt x="116" y="224"/>
                </a:moveTo>
                <a:lnTo>
                  <a:pt x="116" y="375"/>
                </a:lnTo>
                <a:lnTo>
                  <a:pt x="83" y="375"/>
                </a:lnTo>
                <a:lnTo>
                  <a:pt x="83" y="224"/>
                </a:lnTo>
                <a:cubicBezTo>
                  <a:pt x="83" y="222"/>
                  <a:pt x="83" y="220"/>
                  <a:pt x="83" y="218"/>
                </a:cubicBezTo>
                <a:lnTo>
                  <a:pt x="116" y="217"/>
                </a:lnTo>
                <a:cubicBezTo>
                  <a:pt x="116" y="220"/>
                  <a:pt x="116" y="222"/>
                  <a:pt x="116" y="224"/>
                </a:cubicBezTo>
                <a:moveTo>
                  <a:pt x="116" y="638"/>
                </a:moveTo>
                <a:lnTo>
                  <a:pt x="83" y="638"/>
                </a:lnTo>
                <a:lnTo>
                  <a:pt x="83" y="479"/>
                </a:lnTo>
                <a:lnTo>
                  <a:pt x="116" y="479"/>
                </a:lnTo>
                <a:lnTo>
                  <a:pt x="116" y="638"/>
                </a:lnTo>
                <a:moveTo>
                  <a:pt x="116" y="901"/>
                </a:moveTo>
                <a:lnTo>
                  <a:pt x="83" y="901"/>
                </a:lnTo>
                <a:lnTo>
                  <a:pt x="83" y="742"/>
                </a:lnTo>
                <a:lnTo>
                  <a:pt x="116" y="742"/>
                </a:lnTo>
                <a:lnTo>
                  <a:pt x="116" y="901"/>
                </a:lnTo>
                <a:moveTo>
                  <a:pt x="116" y="1164"/>
                </a:moveTo>
                <a:lnTo>
                  <a:pt x="83" y="1164"/>
                </a:lnTo>
                <a:lnTo>
                  <a:pt x="83" y="1005"/>
                </a:lnTo>
                <a:lnTo>
                  <a:pt x="116" y="1005"/>
                </a:lnTo>
                <a:lnTo>
                  <a:pt x="116" y="1164"/>
                </a:lnTo>
                <a:moveTo>
                  <a:pt x="116" y="1427"/>
                </a:moveTo>
                <a:lnTo>
                  <a:pt x="83" y="1427"/>
                </a:lnTo>
                <a:lnTo>
                  <a:pt x="83" y="1269"/>
                </a:lnTo>
                <a:lnTo>
                  <a:pt x="116" y="1269"/>
                </a:lnTo>
                <a:lnTo>
                  <a:pt x="116" y="1427"/>
                </a:lnTo>
                <a:moveTo>
                  <a:pt x="116" y="1690"/>
                </a:moveTo>
                <a:lnTo>
                  <a:pt x="83" y="1690"/>
                </a:lnTo>
                <a:lnTo>
                  <a:pt x="83" y="1532"/>
                </a:lnTo>
                <a:lnTo>
                  <a:pt x="116" y="1532"/>
                </a:lnTo>
                <a:lnTo>
                  <a:pt x="116" y="1690"/>
                </a:lnTo>
                <a:moveTo>
                  <a:pt x="116" y="1919"/>
                </a:moveTo>
                <a:cubicBezTo>
                  <a:pt x="116" y="1929"/>
                  <a:pt x="116" y="1940"/>
                  <a:pt x="115" y="1950"/>
                </a:cubicBezTo>
                <a:lnTo>
                  <a:pt x="82" y="1947"/>
                </a:lnTo>
                <a:cubicBezTo>
                  <a:pt x="83" y="1938"/>
                  <a:pt x="83" y="1928"/>
                  <a:pt x="83" y="1919"/>
                </a:cubicBezTo>
                <a:lnTo>
                  <a:pt x="83" y="1796"/>
                </a:lnTo>
                <a:lnTo>
                  <a:pt x="116" y="1796"/>
                </a:lnTo>
                <a:lnTo>
                  <a:pt x="116" y="1919"/>
                </a:lnTo>
                <a:moveTo>
                  <a:pt x="22" y="2143"/>
                </a:moveTo>
                <a:lnTo>
                  <a:pt x="0" y="2121"/>
                </a:lnTo>
                <a:cubicBezTo>
                  <a:pt x="25" y="2095"/>
                  <a:pt x="45" y="2066"/>
                  <a:pt x="60" y="2032"/>
                </a:cubicBezTo>
                <a:lnTo>
                  <a:pt x="89" y="2045"/>
                </a:lnTo>
                <a:cubicBezTo>
                  <a:pt x="73" y="2082"/>
                  <a:pt x="51" y="2115"/>
                  <a:pt x="22" y="2143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1" name=""/>
          <p:cNvSpPr/>
          <p:nvPr/>
        </p:nvSpPr>
        <p:spPr>
          <a:xfrm>
            <a:off x="399960" y="2871000"/>
            <a:ext cx="41760" cy="743760"/>
          </a:xfrm>
          <a:custGeom>
            <a:avLst/>
            <a:gdLst/>
            <a:ahLst/>
            <a:rect l="0" t="0" r="r" b="b"/>
            <a:pathLst>
              <a:path w="116" h="2066">
                <a:moveTo>
                  <a:pt x="93" y="2066"/>
                </a:moveTo>
                <a:cubicBezTo>
                  <a:pt x="88" y="2061"/>
                  <a:pt x="83" y="2056"/>
                  <a:pt x="78" y="2051"/>
                </a:cubicBezTo>
                <a:lnTo>
                  <a:pt x="103" y="2030"/>
                </a:lnTo>
                <a:cubicBezTo>
                  <a:pt x="107" y="2034"/>
                  <a:pt x="112" y="2039"/>
                  <a:pt x="116" y="2044"/>
                </a:cubicBezTo>
                <a:lnTo>
                  <a:pt x="93" y="2066"/>
                </a:lnTo>
                <a:moveTo>
                  <a:pt x="24" y="1963"/>
                </a:moveTo>
                <a:cubicBezTo>
                  <a:pt x="8" y="1924"/>
                  <a:pt x="0" y="1884"/>
                  <a:pt x="0" y="1842"/>
                </a:cubicBezTo>
                <a:lnTo>
                  <a:pt x="0" y="1824"/>
                </a:lnTo>
                <a:lnTo>
                  <a:pt x="31" y="1824"/>
                </a:lnTo>
                <a:lnTo>
                  <a:pt x="31" y="1842"/>
                </a:lnTo>
                <a:cubicBezTo>
                  <a:pt x="31" y="1881"/>
                  <a:pt x="40" y="1920"/>
                  <a:pt x="56" y="1956"/>
                </a:cubicBezTo>
                <a:lnTo>
                  <a:pt x="26" y="1969"/>
                </a:lnTo>
                <a:cubicBezTo>
                  <a:pt x="26" y="1967"/>
                  <a:pt x="25" y="1965"/>
                  <a:pt x="24" y="1963"/>
                </a:cubicBezTo>
                <a:moveTo>
                  <a:pt x="0" y="1561"/>
                </a:moveTo>
                <a:lnTo>
                  <a:pt x="31" y="1561"/>
                </a:lnTo>
                <a:lnTo>
                  <a:pt x="31" y="1720"/>
                </a:lnTo>
                <a:lnTo>
                  <a:pt x="0" y="1720"/>
                </a:lnTo>
                <a:lnTo>
                  <a:pt x="0" y="1561"/>
                </a:lnTo>
                <a:moveTo>
                  <a:pt x="0" y="1297"/>
                </a:moveTo>
                <a:lnTo>
                  <a:pt x="31" y="1297"/>
                </a:lnTo>
                <a:lnTo>
                  <a:pt x="31" y="1457"/>
                </a:lnTo>
                <a:lnTo>
                  <a:pt x="0" y="1457"/>
                </a:lnTo>
                <a:lnTo>
                  <a:pt x="0" y="1297"/>
                </a:lnTo>
                <a:moveTo>
                  <a:pt x="0" y="1034"/>
                </a:moveTo>
                <a:lnTo>
                  <a:pt x="31" y="1034"/>
                </a:lnTo>
                <a:lnTo>
                  <a:pt x="31" y="1193"/>
                </a:lnTo>
                <a:lnTo>
                  <a:pt x="0" y="1193"/>
                </a:lnTo>
                <a:lnTo>
                  <a:pt x="0" y="1034"/>
                </a:lnTo>
                <a:moveTo>
                  <a:pt x="0" y="771"/>
                </a:moveTo>
                <a:lnTo>
                  <a:pt x="31" y="771"/>
                </a:lnTo>
                <a:lnTo>
                  <a:pt x="31" y="930"/>
                </a:lnTo>
                <a:lnTo>
                  <a:pt x="0" y="930"/>
                </a:lnTo>
                <a:lnTo>
                  <a:pt x="0" y="771"/>
                </a:lnTo>
                <a:moveTo>
                  <a:pt x="0" y="508"/>
                </a:moveTo>
                <a:lnTo>
                  <a:pt x="31" y="508"/>
                </a:lnTo>
                <a:lnTo>
                  <a:pt x="31" y="667"/>
                </a:lnTo>
                <a:lnTo>
                  <a:pt x="0" y="667"/>
                </a:lnTo>
                <a:lnTo>
                  <a:pt x="0" y="508"/>
                </a:lnTo>
                <a:moveTo>
                  <a:pt x="0" y="245"/>
                </a:moveTo>
                <a:lnTo>
                  <a:pt x="31" y="245"/>
                </a:lnTo>
                <a:lnTo>
                  <a:pt x="31" y="404"/>
                </a:lnTo>
                <a:lnTo>
                  <a:pt x="0" y="404"/>
                </a:lnTo>
                <a:lnTo>
                  <a:pt x="0" y="245"/>
                </a:lnTo>
                <a:moveTo>
                  <a:pt x="24" y="26"/>
                </a:moveTo>
                <a:cubicBezTo>
                  <a:pt x="28" y="17"/>
                  <a:pt x="32" y="8"/>
                  <a:pt x="36" y="0"/>
                </a:cubicBezTo>
                <a:lnTo>
                  <a:pt x="64" y="15"/>
                </a:lnTo>
                <a:cubicBezTo>
                  <a:pt x="43" y="55"/>
                  <a:pt x="32" y="97"/>
                  <a:pt x="32" y="142"/>
                </a:cubicBezTo>
                <a:lnTo>
                  <a:pt x="0" y="141"/>
                </a:lnTo>
                <a:cubicBezTo>
                  <a:pt x="1" y="101"/>
                  <a:pt x="9" y="63"/>
                  <a:pt x="24" y="2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2" name=""/>
          <p:cNvSpPr txBox="1"/>
          <p:nvPr/>
        </p:nvSpPr>
        <p:spPr>
          <a:xfrm>
            <a:off x="1655280" y="2398320"/>
            <a:ext cx="101412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인스턴스 </a:t>
            </a:r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1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3" name=""/>
          <p:cNvSpPr txBox="1"/>
          <p:nvPr/>
        </p:nvSpPr>
        <p:spPr>
          <a:xfrm>
            <a:off x="1462680" y="3078720"/>
            <a:ext cx="121428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A</a:t>
            </a:r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만 </a:t>
            </a:r>
            <a:r>
              <a:rPr lang="en-US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DB </a:t>
            </a:r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확인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4" name=""/>
          <p:cNvSpPr txBox="1"/>
          <p:nvPr/>
        </p:nvSpPr>
        <p:spPr>
          <a:xfrm>
            <a:off x="3904200" y="2908440"/>
            <a:ext cx="365400" cy="526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+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5" name=""/>
          <p:cNvSpPr/>
          <p:nvPr/>
        </p:nvSpPr>
        <p:spPr>
          <a:xfrm>
            <a:off x="4329360" y="2809800"/>
            <a:ext cx="3286080" cy="41760"/>
          </a:xfrm>
          <a:custGeom>
            <a:avLst/>
            <a:gdLst/>
            <a:ahLst/>
            <a:rect l="0" t="0" r="r" b="b"/>
            <a:pathLst>
              <a:path w="9128" h="116">
                <a:moveTo>
                  <a:pt x="102" y="24"/>
                </a:moveTo>
                <a:cubicBezTo>
                  <a:pt x="110" y="21"/>
                  <a:pt x="118" y="18"/>
                  <a:pt x="126" y="15"/>
                </a:cubicBezTo>
                <a:lnTo>
                  <a:pt x="135" y="45"/>
                </a:lnTo>
                <a:cubicBezTo>
                  <a:pt x="92" y="59"/>
                  <a:pt x="55" y="83"/>
                  <a:pt x="22" y="115"/>
                </a:cubicBezTo>
                <a:lnTo>
                  <a:pt x="0" y="93"/>
                </a:lnTo>
                <a:cubicBezTo>
                  <a:pt x="30" y="63"/>
                  <a:pt x="64" y="40"/>
                  <a:pt x="102" y="24"/>
                </a:cubicBezTo>
                <a:moveTo>
                  <a:pt x="224" y="0"/>
                </a:moveTo>
                <a:lnTo>
                  <a:pt x="382" y="0"/>
                </a:lnTo>
                <a:lnTo>
                  <a:pt x="382" y="31"/>
                </a:lnTo>
                <a:lnTo>
                  <a:pt x="224" y="31"/>
                </a:lnTo>
                <a:cubicBezTo>
                  <a:pt x="223" y="31"/>
                  <a:pt x="222" y="31"/>
                  <a:pt x="220" y="31"/>
                </a:cubicBezTo>
                <a:lnTo>
                  <a:pt x="220" y="0"/>
                </a:lnTo>
                <a:cubicBezTo>
                  <a:pt x="221" y="0"/>
                  <a:pt x="223" y="0"/>
                  <a:pt x="224" y="0"/>
                </a:cubicBezTo>
                <a:moveTo>
                  <a:pt x="646" y="0"/>
                </a:moveTo>
                <a:lnTo>
                  <a:pt x="646" y="31"/>
                </a:lnTo>
                <a:lnTo>
                  <a:pt x="487" y="31"/>
                </a:lnTo>
                <a:lnTo>
                  <a:pt x="487" y="0"/>
                </a:lnTo>
                <a:lnTo>
                  <a:pt x="646" y="0"/>
                </a:lnTo>
                <a:moveTo>
                  <a:pt x="909" y="0"/>
                </a:moveTo>
                <a:lnTo>
                  <a:pt x="909" y="31"/>
                </a:lnTo>
                <a:lnTo>
                  <a:pt x="750" y="31"/>
                </a:lnTo>
                <a:lnTo>
                  <a:pt x="750" y="0"/>
                </a:lnTo>
                <a:lnTo>
                  <a:pt x="909" y="0"/>
                </a:lnTo>
                <a:moveTo>
                  <a:pt x="1172" y="0"/>
                </a:moveTo>
                <a:lnTo>
                  <a:pt x="1172" y="31"/>
                </a:lnTo>
                <a:lnTo>
                  <a:pt x="1013" y="31"/>
                </a:lnTo>
                <a:lnTo>
                  <a:pt x="1013" y="0"/>
                </a:lnTo>
                <a:lnTo>
                  <a:pt x="1172" y="0"/>
                </a:lnTo>
                <a:moveTo>
                  <a:pt x="1435" y="0"/>
                </a:moveTo>
                <a:lnTo>
                  <a:pt x="1435" y="31"/>
                </a:lnTo>
                <a:lnTo>
                  <a:pt x="1276" y="31"/>
                </a:lnTo>
                <a:lnTo>
                  <a:pt x="1276" y="0"/>
                </a:lnTo>
                <a:lnTo>
                  <a:pt x="1435" y="0"/>
                </a:lnTo>
                <a:moveTo>
                  <a:pt x="1699" y="0"/>
                </a:moveTo>
                <a:lnTo>
                  <a:pt x="1699" y="31"/>
                </a:lnTo>
                <a:lnTo>
                  <a:pt x="1539" y="31"/>
                </a:lnTo>
                <a:lnTo>
                  <a:pt x="1539" y="0"/>
                </a:lnTo>
                <a:lnTo>
                  <a:pt x="1699" y="0"/>
                </a:lnTo>
                <a:moveTo>
                  <a:pt x="1962" y="0"/>
                </a:moveTo>
                <a:lnTo>
                  <a:pt x="1962" y="31"/>
                </a:lnTo>
                <a:lnTo>
                  <a:pt x="1803" y="31"/>
                </a:lnTo>
                <a:lnTo>
                  <a:pt x="1803" y="0"/>
                </a:lnTo>
                <a:lnTo>
                  <a:pt x="1962" y="0"/>
                </a:lnTo>
                <a:moveTo>
                  <a:pt x="2225" y="0"/>
                </a:moveTo>
                <a:lnTo>
                  <a:pt x="2225" y="31"/>
                </a:lnTo>
                <a:lnTo>
                  <a:pt x="2066" y="31"/>
                </a:lnTo>
                <a:lnTo>
                  <a:pt x="2066" y="0"/>
                </a:lnTo>
                <a:lnTo>
                  <a:pt x="2225" y="0"/>
                </a:lnTo>
                <a:moveTo>
                  <a:pt x="2488" y="0"/>
                </a:moveTo>
                <a:lnTo>
                  <a:pt x="2488" y="31"/>
                </a:lnTo>
                <a:lnTo>
                  <a:pt x="2329" y="31"/>
                </a:lnTo>
                <a:lnTo>
                  <a:pt x="2329" y="0"/>
                </a:lnTo>
                <a:lnTo>
                  <a:pt x="2488" y="0"/>
                </a:lnTo>
                <a:moveTo>
                  <a:pt x="2751" y="0"/>
                </a:moveTo>
                <a:lnTo>
                  <a:pt x="2751" y="31"/>
                </a:lnTo>
                <a:lnTo>
                  <a:pt x="2592" y="31"/>
                </a:lnTo>
                <a:lnTo>
                  <a:pt x="2592" y="0"/>
                </a:lnTo>
                <a:lnTo>
                  <a:pt x="2751" y="0"/>
                </a:lnTo>
                <a:moveTo>
                  <a:pt x="3014" y="0"/>
                </a:moveTo>
                <a:lnTo>
                  <a:pt x="3014" y="31"/>
                </a:lnTo>
                <a:lnTo>
                  <a:pt x="2855" y="31"/>
                </a:lnTo>
                <a:lnTo>
                  <a:pt x="2855" y="0"/>
                </a:lnTo>
                <a:lnTo>
                  <a:pt x="3014" y="0"/>
                </a:lnTo>
                <a:moveTo>
                  <a:pt x="3277" y="0"/>
                </a:moveTo>
                <a:lnTo>
                  <a:pt x="3277" y="31"/>
                </a:lnTo>
                <a:lnTo>
                  <a:pt x="3118" y="31"/>
                </a:lnTo>
                <a:lnTo>
                  <a:pt x="3118" y="0"/>
                </a:lnTo>
                <a:lnTo>
                  <a:pt x="3277" y="0"/>
                </a:lnTo>
                <a:moveTo>
                  <a:pt x="3540" y="0"/>
                </a:moveTo>
                <a:lnTo>
                  <a:pt x="3540" y="31"/>
                </a:lnTo>
                <a:lnTo>
                  <a:pt x="3381" y="31"/>
                </a:lnTo>
                <a:lnTo>
                  <a:pt x="3381" y="0"/>
                </a:lnTo>
                <a:lnTo>
                  <a:pt x="3540" y="0"/>
                </a:lnTo>
                <a:moveTo>
                  <a:pt x="3803" y="0"/>
                </a:moveTo>
                <a:lnTo>
                  <a:pt x="3803" y="31"/>
                </a:lnTo>
                <a:lnTo>
                  <a:pt x="3645" y="31"/>
                </a:lnTo>
                <a:lnTo>
                  <a:pt x="3645" y="0"/>
                </a:lnTo>
                <a:lnTo>
                  <a:pt x="3803" y="0"/>
                </a:lnTo>
                <a:moveTo>
                  <a:pt x="4066" y="0"/>
                </a:moveTo>
                <a:lnTo>
                  <a:pt x="4066" y="31"/>
                </a:lnTo>
                <a:lnTo>
                  <a:pt x="3908" y="31"/>
                </a:lnTo>
                <a:lnTo>
                  <a:pt x="3908" y="0"/>
                </a:lnTo>
                <a:lnTo>
                  <a:pt x="4066" y="0"/>
                </a:lnTo>
                <a:moveTo>
                  <a:pt x="4329" y="0"/>
                </a:moveTo>
                <a:lnTo>
                  <a:pt x="4329" y="31"/>
                </a:lnTo>
                <a:lnTo>
                  <a:pt x="4171" y="31"/>
                </a:lnTo>
                <a:lnTo>
                  <a:pt x="4171" y="0"/>
                </a:lnTo>
                <a:lnTo>
                  <a:pt x="4329" y="0"/>
                </a:lnTo>
                <a:moveTo>
                  <a:pt x="4592" y="0"/>
                </a:moveTo>
                <a:lnTo>
                  <a:pt x="4592" y="31"/>
                </a:lnTo>
                <a:lnTo>
                  <a:pt x="4434" y="31"/>
                </a:lnTo>
                <a:lnTo>
                  <a:pt x="4434" y="0"/>
                </a:lnTo>
                <a:lnTo>
                  <a:pt x="4592" y="0"/>
                </a:lnTo>
                <a:moveTo>
                  <a:pt x="4856" y="0"/>
                </a:moveTo>
                <a:lnTo>
                  <a:pt x="4856" y="31"/>
                </a:lnTo>
                <a:lnTo>
                  <a:pt x="4697" y="31"/>
                </a:lnTo>
                <a:lnTo>
                  <a:pt x="4697" y="0"/>
                </a:lnTo>
                <a:lnTo>
                  <a:pt x="4856" y="0"/>
                </a:lnTo>
                <a:moveTo>
                  <a:pt x="5119" y="0"/>
                </a:moveTo>
                <a:lnTo>
                  <a:pt x="5119" y="31"/>
                </a:lnTo>
                <a:lnTo>
                  <a:pt x="4960" y="31"/>
                </a:lnTo>
                <a:lnTo>
                  <a:pt x="4960" y="0"/>
                </a:lnTo>
                <a:lnTo>
                  <a:pt x="5119" y="0"/>
                </a:lnTo>
                <a:moveTo>
                  <a:pt x="5382" y="0"/>
                </a:moveTo>
                <a:lnTo>
                  <a:pt x="5382" y="31"/>
                </a:lnTo>
                <a:lnTo>
                  <a:pt x="5223" y="31"/>
                </a:lnTo>
                <a:lnTo>
                  <a:pt x="5223" y="0"/>
                </a:lnTo>
                <a:lnTo>
                  <a:pt x="5382" y="0"/>
                </a:lnTo>
                <a:moveTo>
                  <a:pt x="5645" y="0"/>
                </a:moveTo>
                <a:lnTo>
                  <a:pt x="5645" y="31"/>
                </a:lnTo>
                <a:lnTo>
                  <a:pt x="5486" y="31"/>
                </a:lnTo>
                <a:lnTo>
                  <a:pt x="5486" y="0"/>
                </a:lnTo>
                <a:lnTo>
                  <a:pt x="5645" y="0"/>
                </a:lnTo>
                <a:moveTo>
                  <a:pt x="5908" y="0"/>
                </a:moveTo>
                <a:lnTo>
                  <a:pt x="5908" y="31"/>
                </a:lnTo>
                <a:lnTo>
                  <a:pt x="5749" y="31"/>
                </a:lnTo>
                <a:lnTo>
                  <a:pt x="5749" y="0"/>
                </a:lnTo>
                <a:lnTo>
                  <a:pt x="5908" y="0"/>
                </a:lnTo>
                <a:moveTo>
                  <a:pt x="6171" y="0"/>
                </a:moveTo>
                <a:lnTo>
                  <a:pt x="6171" y="31"/>
                </a:lnTo>
                <a:lnTo>
                  <a:pt x="6012" y="31"/>
                </a:lnTo>
                <a:lnTo>
                  <a:pt x="6012" y="0"/>
                </a:lnTo>
                <a:lnTo>
                  <a:pt x="6171" y="0"/>
                </a:lnTo>
                <a:moveTo>
                  <a:pt x="6434" y="0"/>
                </a:moveTo>
                <a:lnTo>
                  <a:pt x="6434" y="31"/>
                </a:lnTo>
                <a:lnTo>
                  <a:pt x="6275" y="31"/>
                </a:lnTo>
                <a:lnTo>
                  <a:pt x="6275" y="0"/>
                </a:lnTo>
                <a:lnTo>
                  <a:pt x="6434" y="0"/>
                </a:lnTo>
                <a:moveTo>
                  <a:pt x="6697" y="0"/>
                </a:moveTo>
                <a:lnTo>
                  <a:pt x="6697" y="31"/>
                </a:lnTo>
                <a:lnTo>
                  <a:pt x="6538" y="31"/>
                </a:lnTo>
                <a:lnTo>
                  <a:pt x="6538" y="0"/>
                </a:lnTo>
                <a:lnTo>
                  <a:pt x="6697" y="0"/>
                </a:lnTo>
                <a:moveTo>
                  <a:pt x="6960" y="0"/>
                </a:moveTo>
                <a:lnTo>
                  <a:pt x="6960" y="31"/>
                </a:lnTo>
                <a:lnTo>
                  <a:pt x="6801" y="31"/>
                </a:lnTo>
                <a:lnTo>
                  <a:pt x="6801" y="0"/>
                </a:lnTo>
                <a:lnTo>
                  <a:pt x="6960" y="0"/>
                </a:lnTo>
                <a:moveTo>
                  <a:pt x="7223" y="0"/>
                </a:moveTo>
                <a:lnTo>
                  <a:pt x="7223" y="31"/>
                </a:lnTo>
                <a:lnTo>
                  <a:pt x="7064" y="31"/>
                </a:lnTo>
                <a:lnTo>
                  <a:pt x="7064" y="0"/>
                </a:lnTo>
                <a:lnTo>
                  <a:pt x="7223" y="0"/>
                </a:lnTo>
                <a:moveTo>
                  <a:pt x="7486" y="0"/>
                </a:moveTo>
                <a:lnTo>
                  <a:pt x="7486" y="31"/>
                </a:lnTo>
                <a:lnTo>
                  <a:pt x="7327" y="31"/>
                </a:lnTo>
                <a:lnTo>
                  <a:pt x="7327" y="0"/>
                </a:lnTo>
                <a:lnTo>
                  <a:pt x="7486" y="0"/>
                </a:lnTo>
                <a:moveTo>
                  <a:pt x="7749" y="0"/>
                </a:moveTo>
                <a:lnTo>
                  <a:pt x="7749" y="31"/>
                </a:lnTo>
                <a:lnTo>
                  <a:pt x="7590" y="31"/>
                </a:lnTo>
                <a:lnTo>
                  <a:pt x="7590" y="0"/>
                </a:lnTo>
                <a:lnTo>
                  <a:pt x="7749" y="0"/>
                </a:lnTo>
                <a:moveTo>
                  <a:pt x="8012" y="0"/>
                </a:moveTo>
                <a:lnTo>
                  <a:pt x="8012" y="31"/>
                </a:lnTo>
                <a:lnTo>
                  <a:pt x="7854" y="31"/>
                </a:lnTo>
                <a:lnTo>
                  <a:pt x="7854" y="0"/>
                </a:lnTo>
                <a:lnTo>
                  <a:pt x="8012" y="0"/>
                </a:lnTo>
                <a:moveTo>
                  <a:pt x="8275" y="0"/>
                </a:moveTo>
                <a:lnTo>
                  <a:pt x="8275" y="31"/>
                </a:lnTo>
                <a:lnTo>
                  <a:pt x="8117" y="31"/>
                </a:lnTo>
                <a:lnTo>
                  <a:pt x="8117" y="0"/>
                </a:lnTo>
                <a:lnTo>
                  <a:pt x="8275" y="0"/>
                </a:lnTo>
                <a:moveTo>
                  <a:pt x="8538" y="0"/>
                </a:moveTo>
                <a:lnTo>
                  <a:pt x="8538" y="31"/>
                </a:lnTo>
                <a:lnTo>
                  <a:pt x="8380" y="31"/>
                </a:lnTo>
                <a:lnTo>
                  <a:pt x="8380" y="0"/>
                </a:lnTo>
                <a:lnTo>
                  <a:pt x="8538" y="0"/>
                </a:lnTo>
                <a:moveTo>
                  <a:pt x="8801" y="0"/>
                </a:moveTo>
                <a:lnTo>
                  <a:pt x="8801" y="31"/>
                </a:lnTo>
                <a:lnTo>
                  <a:pt x="8643" y="31"/>
                </a:lnTo>
                <a:lnTo>
                  <a:pt x="8643" y="0"/>
                </a:lnTo>
                <a:lnTo>
                  <a:pt x="8801" y="0"/>
                </a:lnTo>
                <a:moveTo>
                  <a:pt x="9025" y="24"/>
                </a:moveTo>
                <a:cubicBezTo>
                  <a:pt x="9032" y="27"/>
                  <a:pt x="9040" y="30"/>
                  <a:pt x="9047" y="34"/>
                </a:cubicBezTo>
                <a:lnTo>
                  <a:pt x="9033" y="63"/>
                </a:lnTo>
                <a:cubicBezTo>
                  <a:pt x="8993" y="42"/>
                  <a:pt x="8950" y="32"/>
                  <a:pt x="8905" y="31"/>
                </a:cubicBezTo>
                <a:lnTo>
                  <a:pt x="8905" y="0"/>
                </a:lnTo>
                <a:cubicBezTo>
                  <a:pt x="8947" y="0"/>
                  <a:pt x="8986" y="8"/>
                  <a:pt x="9025" y="24"/>
                </a:cubicBezTo>
                <a:moveTo>
                  <a:pt x="9128" y="94"/>
                </a:moveTo>
                <a:lnTo>
                  <a:pt x="9105" y="116"/>
                </a:lnTo>
                <a:lnTo>
                  <a:pt x="9104" y="115"/>
                </a:lnTo>
                <a:lnTo>
                  <a:pt x="9126" y="92"/>
                </a:lnTo>
                <a:cubicBezTo>
                  <a:pt x="9126" y="93"/>
                  <a:pt x="9127" y="93"/>
                  <a:pt x="9128" y="9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6" name=""/>
          <p:cNvSpPr/>
          <p:nvPr/>
        </p:nvSpPr>
        <p:spPr>
          <a:xfrm>
            <a:off x="4329000" y="3606480"/>
            <a:ext cx="3286440" cy="41760"/>
          </a:xfrm>
          <a:custGeom>
            <a:avLst/>
            <a:gdLst/>
            <a:ahLst/>
            <a:rect l="0" t="0" r="r" b="b"/>
            <a:pathLst>
              <a:path w="9129" h="116">
                <a:moveTo>
                  <a:pt x="9129" y="22"/>
                </a:moveTo>
                <a:cubicBezTo>
                  <a:pt x="9122" y="29"/>
                  <a:pt x="9115" y="35"/>
                  <a:pt x="9107" y="41"/>
                </a:cubicBezTo>
                <a:lnTo>
                  <a:pt x="9087" y="17"/>
                </a:lnTo>
                <a:cubicBezTo>
                  <a:pt x="9094" y="11"/>
                  <a:pt x="9100" y="6"/>
                  <a:pt x="9106" y="0"/>
                </a:cubicBezTo>
                <a:lnTo>
                  <a:pt x="9129" y="22"/>
                </a:lnTo>
                <a:moveTo>
                  <a:pt x="8904" y="116"/>
                </a:moveTo>
                <a:lnTo>
                  <a:pt x="8879" y="116"/>
                </a:lnTo>
                <a:lnTo>
                  <a:pt x="8879" y="84"/>
                </a:lnTo>
                <a:lnTo>
                  <a:pt x="8904" y="84"/>
                </a:lnTo>
                <a:cubicBezTo>
                  <a:pt x="8942" y="84"/>
                  <a:pt x="8978" y="77"/>
                  <a:pt x="9013" y="63"/>
                </a:cubicBezTo>
                <a:lnTo>
                  <a:pt x="9025" y="92"/>
                </a:lnTo>
                <a:cubicBezTo>
                  <a:pt x="8986" y="108"/>
                  <a:pt x="8946" y="116"/>
                  <a:pt x="8904" y="116"/>
                </a:cubicBezTo>
                <a:moveTo>
                  <a:pt x="8616" y="116"/>
                </a:moveTo>
                <a:lnTo>
                  <a:pt x="8616" y="84"/>
                </a:lnTo>
                <a:lnTo>
                  <a:pt x="8775" y="84"/>
                </a:lnTo>
                <a:lnTo>
                  <a:pt x="8775" y="116"/>
                </a:lnTo>
                <a:lnTo>
                  <a:pt x="8616" y="116"/>
                </a:lnTo>
                <a:moveTo>
                  <a:pt x="8353" y="116"/>
                </a:moveTo>
                <a:lnTo>
                  <a:pt x="8353" y="84"/>
                </a:lnTo>
                <a:lnTo>
                  <a:pt x="8512" y="84"/>
                </a:lnTo>
                <a:lnTo>
                  <a:pt x="8512" y="116"/>
                </a:lnTo>
                <a:lnTo>
                  <a:pt x="8353" y="116"/>
                </a:lnTo>
                <a:moveTo>
                  <a:pt x="8090" y="116"/>
                </a:moveTo>
                <a:lnTo>
                  <a:pt x="8090" y="84"/>
                </a:lnTo>
                <a:lnTo>
                  <a:pt x="8248" y="84"/>
                </a:lnTo>
                <a:lnTo>
                  <a:pt x="8248" y="116"/>
                </a:lnTo>
                <a:lnTo>
                  <a:pt x="8090" y="116"/>
                </a:lnTo>
                <a:moveTo>
                  <a:pt x="7827" y="116"/>
                </a:moveTo>
                <a:lnTo>
                  <a:pt x="7827" y="84"/>
                </a:lnTo>
                <a:lnTo>
                  <a:pt x="7985" y="84"/>
                </a:lnTo>
                <a:lnTo>
                  <a:pt x="7985" y="116"/>
                </a:lnTo>
                <a:lnTo>
                  <a:pt x="7827" y="116"/>
                </a:lnTo>
                <a:moveTo>
                  <a:pt x="7564" y="116"/>
                </a:moveTo>
                <a:lnTo>
                  <a:pt x="7564" y="84"/>
                </a:lnTo>
                <a:lnTo>
                  <a:pt x="7722" y="84"/>
                </a:lnTo>
                <a:lnTo>
                  <a:pt x="7722" y="116"/>
                </a:lnTo>
                <a:lnTo>
                  <a:pt x="7564" y="116"/>
                </a:lnTo>
                <a:moveTo>
                  <a:pt x="7300" y="116"/>
                </a:moveTo>
                <a:lnTo>
                  <a:pt x="7300" y="84"/>
                </a:lnTo>
                <a:lnTo>
                  <a:pt x="7459" y="84"/>
                </a:lnTo>
                <a:lnTo>
                  <a:pt x="7459" y="116"/>
                </a:lnTo>
                <a:lnTo>
                  <a:pt x="7300" y="116"/>
                </a:lnTo>
                <a:moveTo>
                  <a:pt x="7037" y="116"/>
                </a:moveTo>
                <a:lnTo>
                  <a:pt x="7037" y="84"/>
                </a:lnTo>
                <a:lnTo>
                  <a:pt x="7196" y="84"/>
                </a:lnTo>
                <a:lnTo>
                  <a:pt x="7196" y="116"/>
                </a:lnTo>
                <a:lnTo>
                  <a:pt x="7037" y="116"/>
                </a:lnTo>
                <a:moveTo>
                  <a:pt x="6774" y="116"/>
                </a:moveTo>
                <a:lnTo>
                  <a:pt x="6774" y="84"/>
                </a:lnTo>
                <a:lnTo>
                  <a:pt x="6933" y="84"/>
                </a:lnTo>
                <a:lnTo>
                  <a:pt x="6933" y="116"/>
                </a:lnTo>
                <a:lnTo>
                  <a:pt x="6774" y="116"/>
                </a:lnTo>
                <a:moveTo>
                  <a:pt x="6511" y="116"/>
                </a:moveTo>
                <a:lnTo>
                  <a:pt x="6511" y="84"/>
                </a:lnTo>
                <a:lnTo>
                  <a:pt x="6670" y="84"/>
                </a:lnTo>
                <a:lnTo>
                  <a:pt x="6670" y="116"/>
                </a:lnTo>
                <a:lnTo>
                  <a:pt x="6511" y="116"/>
                </a:lnTo>
                <a:moveTo>
                  <a:pt x="6248" y="116"/>
                </a:moveTo>
                <a:lnTo>
                  <a:pt x="6248" y="84"/>
                </a:lnTo>
                <a:lnTo>
                  <a:pt x="6407" y="84"/>
                </a:lnTo>
                <a:lnTo>
                  <a:pt x="6407" y="116"/>
                </a:lnTo>
                <a:lnTo>
                  <a:pt x="6248" y="116"/>
                </a:lnTo>
                <a:moveTo>
                  <a:pt x="5985" y="116"/>
                </a:moveTo>
                <a:lnTo>
                  <a:pt x="5985" y="84"/>
                </a:lnTo>
                <a:lnTo>
                  <a:pt x="6144" y="84"/>
                </a:lnTo>
                <a:lnTo>
                  <a:pt x="6144" y="116"/>
                </a:lnTo>
                <a:lnTo>
                  <a:pt x="5985" y="116"/>
                </a:lnTo>
                <a:moveTo>
                  <a:pt x="5722" y="116"/>
                </a:moveTo>
                <a:lnTo>
                  <a:pt x="5722" y="84"/>
                </a:lnTo>
                <a:lnTo>
                  <a:pt x="5881" y="84"/>
                </a:lnTo>
                <a:lnTo>
                  <a:pt x="5881" y="116"/>
                </a:lnTo>
                <a:lnTo>
                  <a:pt x="5722" y="116"/>
                </a:lnTo>
                <a:moveTo>
                  <a:pt x="5459" y="116"/>
                </a:moveTo>
                <a:lnTo>
                  <a:pt x="5459" y="84"/>
                </a:lnTo>
                <a:lnTo>
                  <a:pt x="5618" y="84"/>
                </a:lnTo>
                <a:lnTo>
                  <a:pt x="5618" y="116"/>
                </a:lnTo>
                <a:lnTo>
                  <a:pt x="5459" y="116"/>
                </a:lnTo>
                <a:moveTo>
                  <a:pt x="5196" y="116"/>
                </a:moveTo>
                <a:lnTo>
                  <a:pt x="5196" y="84"/>
                </a:lnTo>
                <a:lnTo>
                  <a:pt x="5355" y="84"/>
                </a:lnTo>
                <a:lnTo>
                  <a:pt x="5355" y="116"/>
                </a:lnTo>
                <a:lnTo>
                  <a:pt x="5196" y="116"/>
                </a:lnTo>
                <a:moveTo>
                  <a:pt x="4933" y="116"/>
                </a:moveTo>
                <a:lnTo>
                  <a:pt x="4933" y="84"/>
                </a:lnTo>
                <a:lnTo>
                  <a:pt x="5092" y="84"/>
                </a:lnTo>
                <a:lnTo>
                  <a:pt x="5092" y="116"/>
                </a:lnTo>
                <a:lnTo>
                  <a:pt x="4933" y="116"/>
                </a:lnTo>
                <a:moveTo>
                  <a:pt x="4670" y="116"/>
                </a:moveTo>
                <a:lnTo>
                  <a:pt x="4670" y="84"/>
                </a:lnTo>
                <a:lnTo>
                  <a:pt x="4829" y="84"/>
                </a:lnTo>
                <a:lnTo>
                  <a:pt x="4829" y="116"/>
                </a:lnTo>
                <a:lnTo>
                  <a:pt x="4670" y="116"/>
                </a:lnTo>
                <a:moveTo>
                  <a:pt x="4407" y="116"/>
                </a:moveTo>
                <a:lnTo>
                  <a:pt x="4407" y="84"/>
                </a:lnTo>
                <a:lnTo>
                  <a:pt x="4566" y="84"/>
                </a:lnTo>
                <a:lnTo>
                  <a:pt x="4566" y="116"/>
                </a:lnTo>
                <a:lnTo>
                  <a:pt x="4407" y="116"/>
                </a:lnTo>
                <a:moveTo>
                  <a:pt x="4144" y="116"/>
                </a:moveTo>
                <a:lnTo>
                  <a:pt x="4144" y="84"/>
                </a:lnTo>
                <a:lnTo>
                  <a:pt x="4302" y="84"/>
                </a:lnTo>
                <a:lnTo>
                  <a:pt x="4302" y="116"/>
                </a:lnTo>
                <a:lnTo>
                  <a:pt x="4144" y="116"/>
                </a:lnTo>
                <a:moveTo>
                  <a:pt x="3881" y="116"/>
                </a:moveTo>
                <a:lnTo>
                  <a:pt x="3881" y="84"/>
                </a:lnTo>
                <a:lnTo>
                  <a:pt x="4039" y="84"/>
                </a:lnTo>
                <a:lnTo>
                  <a:pt x="4039" y="116"/>
                </a:lnTo>
                <a:lnTo>
                  <a:pt x="3881" y="116"/>
                </a:lnTo>
                <a:moveTo>
                  <a:pt x="3618" y="116"/>
                </a:moveTo>
                <a:lnTo>
                  <a:pt x="3618" y="84"/>
                </a:lnTo>
                <a:lnTo>
                  <a:pt x="3776" y="84"/>
                </a:lnTo>
                <a:lnTo>
                  <a:pt x="3776" y="116"/>
                </a:lnTo>
                <a:lnTo>
                  <a:pt x="3618" y="116"/>
                </a:lnTo>
                <a:moveTo>
                  <a:pt x="3355" y="116"/>
                </a:moveTo>
                <a:lnTo>
                  <a:pt x="3355" y="84"/>
                </a:lnTo>
                <a:lnTo>
                  <a:pt x="3513" y="84"/>
                </a:lnTo>
                <a:lnTo>
                  <a:pt x="3513" y="116"/>
                </a:lnTo>
                <a:lnTo>
                  <a:pt x="3355" y="116"/>
                </a:lnTo>
                <a:moveTo>
                  <a:pt x="3091" y="116"/>
                </a:moveTo>
                <a:lnTo>
                  <a:pt x="3091" y="84"/>
                </a:lnTo>
                <a:lnTo>
                  <a:pt x="3250" y="84"/>
                </a:lnTo>
                <a:lnTo>
                  <a:pt x="3250" y="116"/>
                </a:lnTo>
                <a:lnTo>
                  <a:pt x="3091" y="116"/>
                </a:lnTo>
                <a:moveTo>
                  <a:pt x="2828" y="116"/>
                </a:moveTo>
                <a:lnTo>
                  <a:pt x="2828" y="84"/>
                </a:lnTo>
                <a:lnTo>
                  <a:pt x="2987" y="84"/>
                </a:lnTo>
                <a:lnTo>
                  <a:pt x="2987" y="116"/>
                </a:lnTo>
                <a:lnTo>
                  <a:pt x="2828" y="116"/>
                </a:lnTo>
                <a:moveTo>
                  <a:pt x="2565" y="116"/>
                </a:moveTo>
                <a:lnTo>
                  <a:pt x="2565" y="84"/>
                </a:lnTo>
                <a:lnTo>
                  <a:pt x="2724" y="84"/>
                </a:lnTo>
                <a:lnTo>
                  <a:pt x="2724" y="116"/>
                </a:lnTo>
                <a:lnTo>
                  <a:pt x="2565" y="116"/>
                </a:lnTo>
                <a:moveTo>
                  <a:pt x="2302" y="116"/>
                </a:moveTo>
                <a:lnTo>
                  <a:pt x="2302" y="84"/>
                </a:lnTo>
                <a:lnTo>
                  <a:pt x="2461" y="84"/>
                </a:lnTo>
                <a:lnTo>
                  <a:pt x="2461" y="116"/>
                </a:lnTo>
                <a:lnTo>
                  <a:pt x="2302" y="116"/>
                </a:lnTo>
                <a:moveTo>
                  <a:pt x="2039" y="116"/>
                </a:moveTo>
                <a:lnTo>
                  <a:pt x="2039" y="84"/>
                </a:lnTo>
                <a:lnTo>
                  <a:pt x="2198" y="84"/>
                </a:lnTo>
                <a:lnTo>
                  <a:pt x="2198" y="116"/>
                </a:lnTo>
                <a:lnTo>
                  <a:pt x="2039" y="116"/>
                </a:lnTo>
                <a:moveTo>
                  <a:pt x="1776" y="116"/>
                </a:moveTo>
                <a:lnTo>
                  <a:pt x="1776" y="84"/>
                </a:lnTo>
                <a:lnTo>
                  <a:pt x="1935" y="84"/>
                </a:lnTo>
                <a:lnTo>
                  <a:pt x="1935" y="116"/>
                </a:lnTo>
                <a:lnTo>
                  <a:pt x="1776" y="116"/>
                </a:lnTo>
                <a:moveTo>
                  <a:pt x="1512" y="116"/>
                </a:moveTo>
                <a:lnTo>
                  <a:pt x="1512" y="84"/>
                </a:lnTo>
                <a:lnTo>
                  <a:pt x="1672" y="84"/>
                </a:lnTo>
                <a:lnTo>
                  <a:pt x="1672" y="116"/>
                </a:lnTo>
                <a:lnTo>
                  <a:pt x="1512" y="116"/>
                </a:lnTo>
                <a:moveTo>
                  <a:pt x="1249" y="116"/>
                </a:moveTo>
                <a:lnTo>
                  <a:pt x="1249" y="84"/>
                </a:lnTo>
                <a:lnTo>
                  <a:pt x="1408" y="84"/>
                </a:lnTo>
                <a:lnTo>
                  <a:pt x="1408" y="116"/>
                </a:lnTo>
                <a:lnTo>
                  <a:pt x="1249" y="116"/>
                </a:lnTo>
                <a:moveTo>
                  <a:pt x="986" y="116"/>
                </a:moveTo>
                <a:lnTo>
                  <a:pt x="986" y="84"/>
                </a:lnTo>
                <a:lnTo>
                  <a:pt x="1145" y="84"/>
                </a:lnTo>
                <a:lnTo>
                  <a:pt x="1145" y="116"/>
                </a:lnTo>
                <a:lnTo>
                  <a:pt x="986" y="116"/>
                </a:lnTo>
                <a:moveTo>
                  <a:pt x="723" y="116"/>
                </a:moveTo>
                <a:lnTo>
                  <a:pt x="723" y="84"/>
                </a:lnTo>
                <a:lnTo>
                  <a:pt x="882" y="84"/>
                </a:lnTo>
                <a:lnTo>
                  <a:pt x="882" y="116"/>
                </a:lnTo>
                <a:lnTo>
                  <a:pt x="723" y="116"/>
                </a:lnTo>
                <a:moveTo>
                  <a:pt x="460" y="116"/>
                </a:moveTo>
                <a:lnTo>
                  <a:pt x="460" y="84"/>
                </a:lnTo>
                <a:lnTo>
                  <a:pt x="619" y="84"/>
                </a:lnTo>
                <a:lnTo>
                  <a:pt x="619" y="116"/>
                </a:lnTo>
                <a:lnTo>
                  <a:pt x="460" y="116"/>
                </a:lnTo>
                <a:moveTo>
                  <a:pt x="225" y="116"/>
                </a:moveTo>
                <a:cubicBezTo>
                  <a:pt x="216" y="116"/>
                  <a:pt x="208" y="116"/>
                  <a:pt x="200" y="115"/>
                </a:cubicBezTo>
                <a:lnTo>
                  <a:pt x="203" y="83"/>
                </a:lnTo>
                <a:cubicBezTo>
                  <a:pt x="210" y="84"/>
                  <a:pt x="217" y="84"/>
                  <a:pt x="225" y="84"/>
                </a:cubicBezTo>
                <a:lnTo>
                  <a:pt x="356" y="84"/>
                </a:lnTo>
                <a:lnTo>
                  <a:pt x="356" y="116"/>
                </a:lnTo>
                <a:lnTo>
                  <a:pt x="225" y="116"/>
                </a:lnTo>
                <a:moveTo>
                  <a:pt x="103" y="92"/>
                </a:moveTo>
                <a:cubicBezTo>
                  <a:pt x="64" y="76"/>
                  <a:pt x="30" y="53"/>
                  <a:pt x="0" y="22"/>
                </a:cubicBezTo>
                <a:lnTo>
                  <a:pt x="23" y="0"/>
                </a:lnTo>
                <a:cubicBezTo>
                  <a:pt x="50" y="27"/>
                  <a:pt x="81" y="49"/>
                  <a:pt x="117" y="63"/>
                </a:cubicBezTo>
                <a:lnTo>
                  <a:pt x="105" y="93"/>
                </a:lnTo>
                <a:cubicBezTo>
                  <a:pt x="104" y="92"/>
                  <a:pt x="104" y="92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7" name=""/>
          <p:cNvSpPr/>
          <p:nvPr/>
        </p:nvSpPr>
        <p:spPr>
          <a:xfrm>
            <a:off x="7606800" y="2843280"/>
            <a:ext cx="42120" cy="771480"/>
          </a:xfrm>
          <a:custGeom>
            <a:avLst/>
            <a:gdLst/>
            <a:ahLst/>
            <a:rect l="0" t="0" r="r" b="b"/>
            <a:pathLst>
              <a:path w="117" h="2143">
                <a:moveTo>
                  <a:pt x="23" y="0"/>
                </a:moveTo>
                <a:cubicBezTo>
                  <a:pt x="52" y="29"/>
                  <a:pt x="75" y="64"/>
                  <a:pt x="92" y="103"/>
                </a:cubicBezTo>
                <a:cubicBezTo>
                  <a:pt x="95" y="109"/>
                  <a:pt x="98" y="116"/>
                  <a:pt x="100" y="123"/>
                </a:cubicBezTo>
                <a:lnTo>
                  <a:pt x="69" y="133"/>
                </a:lnTo>
                <a:cubicBezTo>
                  <a:pt x="54" y="90"/>
                  <a:pt x="32" y="54"/>
                  <a:pt x="0" y="22"/>
                </a:cubicBezTo>
                <a:lnTo>
                  <a:pt x="23" y="0"/>
                </a:lnTo>
                <a:moveTo>
                  <a:pt x="117" y="224"/>
                </a:moveTo>
                <a:lnTo>
                  <a:pt x="117" y="375"/>
                </a:lnTo>
                <a:lnTo>
                  <a:pt x="84" y="375"/>
                </a:lnTo>
                <a:lnTo>
                  <a:pt x="84" y="224"/>
                </a:lnTo>
                <a:cubicBezTo>
                  <a:pt x="84" y="222"/>
                  <a:pt x="84" y="220"/>
                  <a:pt x="84" y="218"/>
                </a:cubicBezTo>
                <a:lnTo>
                  <a:pt x="116" y="217"/>
                </a:lnTo>
                <a:cubicBezTo>
                  <a:pt x="117" y="220"/>
                  <a:pt x="117" y="222"/>
                  <a:pt x="117" y="224"/>
                </a:cubicBezTo>
                <a:moveTo>
                  <a:pt x="117" y="638"/>
                </a:moveTo>
                <a:lnTo>
                  <a:pt x="84" y="638"/>
                </a:lnTo>
                <a:lnTo>
                  <a:pt x="84" y="479"/>
                </a:lnTo>
                <a:lnTo>
                  <a:pt x="117" y="479"/>
                </a:lnTo>
                <a:lnTo>
                  <a:pt x="117" y="638"/>
                </a:lnTo>
                <a:moveTo>
                  <a:pt x="117" y="901"/>
                </a:moveTo>
                <a:lnTo>
                  <a:pt x="84" y="901"/>
                </a:lnTo>
                <a:lnTo>
                  <a:pt x="84" y="742"/>
                </a:lnTo>
                <a:lnTo>
                  <a:pt x="117" y="742"/>
                </a:lnTo>
                <a:lnTo>
                  <a:pt x="117" y="901"/>
                </a:lnTo>
                <a:moveTo>
                  <a:pt x="117" y="1164"/>
                </a:moveTo>
                <a:lnTo>
                  <a:pt x="84" y="1164"/>
                </a:lnTo>
                <a:lnTo>
                  <a:pt x="84" y="1005"/>
                </a:lnTo>
                <a:lnTo>
                  <a:pt x="117" y="1005"/>
                </a:lnTo>
                <a:lnTo>
                  <a:pt x="117" y="1164"/>
                </a:lnTo>
                <a:moveTo>
                  <a:pt x="117" y="1427"/>
                </a:moveTo>
                <a:lnTo>
                  <a:pt x="84" y="1427"/>
                </a:lnTo>
                <a:lnTo>
                  <a:pt x="84" y="1269"/>
                </a:lnTo>
                <a:lnTo>
                  <a:pt x="117" y="1269"/>
                </a:lnTo>
                <a:lnTo>
                  <a:pt x="117" y="1427"/>
                </a:lnTo>
                <a:moveTo>
                  <a:pt x="117" y="1690"/>
                </a:moveTo>
                <a:lnTo>
                  <a:pt x="84" y="1690"/>
                </a:lnTo>
                <a:lnTo>
                  <a:pt x="84" y="1532"/>
                </a:lnTo>
                <a:lnTo>
                  <a:pt x="117" y="1532"/>
                </a:lnTo>
                <a:lnTo>
                  <a:pt x="117" y="1690"/>
                </a:lnTo>
                <a:moveTo>
                  <a:pt x="117" y="1919"/>
                </a:moveTo>
                <a:cubicBezTo>
                  <a:pt x="117" y="1929"/>
                  <a:pt x="116" y="1940"/>
                  <a:pt x="115" y="1950"/>
                </a:cubicBezTo>
                <a:lnTo>
                  <a:pt x="82" y="1947"/>
                </a:lnTo>
                <a:cubicBezTo>
                  <a:pt x="83" y="1938"/>
                  <a:pt x="84" y="1928"/>
                  <a:pt x="84" y="1919"/>
                </a:cubicBezTo>
                <a:lnTo>
                  <a:pt x="84" y="1796"/>
                </a:lnTo>
                <a:lnTo>
                  <a:pt x="117" y="1796"/>
                </a:lnTo>
                <a:lnTo>
                  <a:pt x="117" y="1919"/>
                </a:lnTo>
                <a:moveTo>
                  <a:pt x="23" y="2143"/>
                </a:moveTo>
                <a:lnTo>
                  <a:pt x="0" y="2121"/>
                </a:lnTo>
                <a:cubicBezTo>
                  <a:pt x="26" y="2095"/>
                  <a:pt x="46" y="2066"/>
                  <a:pt x="60" y="2032"/>
                </a:cubicBezTo>
                <a:lnTo>
                  <a:pt x="90" y="2045"/>
                </a:lnTo>
                <a:cubicBezTo>
                  <a:pt x="73" y="2082"/>
                  <a:pt x="51" y="2115"/>
                  <a:pt x="23" y="2143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8" name=""/>
          <p:cNvSpPr/>
          <p:nvPr/>
        </p:nvSpPr>
        <p:spPr>
          <a:xfrm>
            <a:off x="4295520" y="2871000"/>
            <a:ext cx="42120" cy="743760"/>
          </a:xfrm>
          <a:custGeom>
            <a:avLst/>
            <a:gdLst/>
            <a:ahLst/>
            <a:rect l="0" t="0" r="r" b="b"/>
            <a:pathLst>
              <a:path w="117" h="2066">
                <a:moveTo>
                  <a:pt x="94" y="2066"/>
                </a:moveTo>
                <a:cubicBezTo>
                  <a:pt x="89" y="2061"/>
                  <a:pt x="83" y="2056"/>
                  <a:pt x="79" y="2051"/>
                </a:cubicBezTo>
                <a:lnTo>
                  <a:pt x="104" y="2030"/>
                </a:lnTo>
                <a:cubicBezTo>
                  <a:pt x="108" y="2034"/>
                  <a:pt x="112" y="2039"/>
                  <a:pt x="117" y="2044"/>
                </a:cubicBezTo>
                <a:lnTo>
                  <a:pt x="94" y="2066"/>
                </a:lnTo>
                <a:moveTo>
                  <a:pt x="24" y="1963"/>
                </a:moveTo>
                <a:cubicBezTo>
                  <a:pt x="8" y="1924"/>
                  <a:pt x="0" y="1884"/>
                  <a:pt x="0" y="1842"/>
                </a:cubicBezTo>
                <a:lnTo>
                  <a:pt x="0" y="1824"/>
                </a:lnTo>
                <a:lnTo>
                  <a:pt x="32" y="1824"/>
                </a:lnTo>
                <a:lnTo>
                  <a:pt x="32" y="1842"/>
                </a:lnTo>
                <a:cubicBezTo>
                  <a:pt x="32" y="1881"/>
                  <a:pt x="40" y="1920"/>
                  <a:pt x="56" y="1956"/>
                </a:cubicBezTo>
                <a:lnTo>
                  <a:pt x="27" y="1969"/>
                </a:lnTo>
                <a:cubicBezTo>
                  <a:pt x="26" y="1967"/>
                  <a:pt x="25" y="1965"/>
                  <a:pt x="24" y="1963"/>
                </a:cubicBezTo>
                <a:moveTo>
                  <a:pt x="0" y="1561"/>
                </a:moveTo>
                <a:lnTo>
                  <a:pt x="32" y="1561"/>
                </a:lnTo>
                <a:lnTo>
                  <a:pt x="32" y="1720"/>
                </a:lnTo>
                <a:lnTo>
                  <a:pt x="0" y="1720"/>
                </a:lnTo>
                <a:lnTo>
                  <a:pt x="0" y="1561"/>
                </a:lnTo>
                <a:moveTo>
                  <a:pt x="0" y="1297"/>
                </a:moveTo>
                <a:lnTo>
                  <a:pt x="32" y="1297"/>
                </a:lnTo>
                <a:lnTo>
                  <a:pt x="32" y="1457"/>
                </a:lnTo>
                <a:lnTo>
                  <a:pt x="0" y="1457"/>
                </a:lnTo>
                <a:lnTo>
                  <a:pt x="0" y="1297"/>
                </a:lnTo>
                <a:moveTo>
                  <a:pt x="0" y="1034"/>
                </a:moveTo>
                <a:lnTo>
                  <a:pt x="32" y="1034"/>
                </a:lnTo>
                <a:lnTo>
                  <a:pt x="32" y="1193"/>
                </a:lnTo>
                <a:lnTo>
                  <a:pt x="0" y="1193"/>
                </a:lnTo>
                <a:lnTo>
                  <a:pt x="0" y="1034"/>
                </a:lnTo>
                <a:moveTo>
                  <a:pt x="0" y="771"/>
                </a:moveTo>
                <a:lnTo>
                  <a:pt x="32" y="771"/>
                </a:lnTo>
                <a:lnTo>
                  <a:pt x="32" y="930"/>
                </a:lnTo>
                <a:lnTo>
                  <a:pt x="0" y="930"/>
                </a:lnTo>
                <a:lnTo>
                  <a:pt x="0" y="771"/>
                </a:lnTo>
                <a:moveTo>
                  <a:pt x="0" y="508"/>
                </a:moveTo>
                <a:lnTo>
                  <a:pt x="32" y="508"/>
                </a:lnTo>
                <a:lnTo>
                  <a:pt x="32" y="667"/>
                </a:lnTo>
                <a:lnTo>
                  <a:pt x="0" y="667"/>
                </a:lnTo>
                <a:lnTo>
                  <a:pt x="0" y="508"/>
                </a:lnTo>
                <a:moveTo>
                  <a:pt x="0" y="245"/>
                </a:moveTo>
                <a:lnTo>
                  <a:pt x="32" y="245"/>
                </a:lnTo>
                <a:lnTo>
                  <a:pt x="32" y="404"/>
                </a:lnTo>
                <a:lnTo>
                  <a:pt x="0" y="404"/>
                </a:lnTo>
                <a:lnTo>
                  <a:pt x="0" y="245"/>
                </a:lnTo>
                <a:moveTo>
                  <a:pt x="24" y="26"/>
                </a:moveTo>
                <a:cubicBezTo>
                  <a:pt x="28" y="17"/>
                  <a:pt x="32" y="8"/>
                  <a:pt x="36" y="0"/>
                </a:cubicBezTo>
                <a:lnTo>
                  <a:pt x="64" y="15"/>
                </a:lnTo>
                <a:cubicBezTo>
                  <a:pt x="44" y="55"/>
                  <a:pt x="33" y="97"/>
                  <a:pt x="32" y="142"/>
                </a:cubicBezTo>
                <a:lnTo>
                  <a:pt x="0" y="141"/>
                </a:lnTo>
                <a:cubicBezTo>
                  <a:pt x="1" y="101"/>
                  <a:pt x="9" y="63"/>
                  <a:pt x="24" y="2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9" name=""/>
          <p:cNvSpPr txBox="1"/>
          <p:nvPr/>
        </p:nvSpPr>
        <p:spPr>
          <a:xfrm>
            <a:off x="5535720" y="2398320"/>
            <a:ext cx="101412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인스턴스 </a:t>
            </a:r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2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0" name=""/>
          <p:cNvSpPr txBox="1"/>
          <p:nvPr/>
        </p:nvSpPr>
        <p:spPr>
          <a:xfrm>
            <a:off x="5359320" y="3078720"/>
            <a:ext cx="120168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C</a:t>
            </a:r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만 </a:t>
            </a:r>
            <a:r>
              <a:rPr lang="en-US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DB </a:t>
            </a:r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확인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1" name=""/>
          <p:cNvSpPr txBox="1"/>
          <p:nvPr/>
        </p:nvSpPr>
        <p:spPr>
          <a:xfrm>
            <a:off x="7800120" y="290844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2" name=""/>
          <p:cNvSpPr/>
          <p:nvPr/>
        </p:nvSpPr>
        <p:spPr>
          <a:xfrm>
            <a:off x="8267400" y="2790720"/>
            <a:ext cx="3391200" cy="838440"/>
          </a:xfrm>
          <a:custGeom>
            <a:avLst/>
            <a:gdLst/>
            <a:ahLst/>
            <a:rect l="0" t="0" r="r" b="b"/>
            <a:pathLst>
              <a:path w="9420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3" y="322"/>
                  <a:pt x="7" y="298"/>
                </a:cubicBezTo>
                <a:cubicBezTo>
                  <a:pt x="12" y="274"/>
                  <a:pt x="19" y="251"/>
                  <a:pt x="29" y="228"/>
                </a:cubicBezTo>
                <a:cubicBezTo>
                  <a:pt x="38" y="206"/>
                  <a:pt x="49" y="185"/>
                  <a:pt x="63" y="164"/>
                </a:cubicBezTo>
                <a:cubicBezTo>
                  <a:pt x="76" y="144"/>
                  <a:pt x="92" y="125"/>
                  <a:pt x="109" y="108"/>
                </a:cubicBezTo>
                <a:cubicBezTo>
                  <a:pt x="126" y="91"/>
                  <a:pt x="145" y="76"/>
                  <a:pt x="165" y="62"/>
                </a:cubicBezTo>
                <a:cubicBezTo>
                  <a:pt x="185" y="49"/>
                  <a:pt x="207" y="37"/>
                  <a:pt x="229" y="28"/>
                </a:cubicBezTo>
                <a:cubicBezTo>
                  <a:pt x="251" y="19"/>
                  <a:pt x="275" y="12"/>
                  <a:pt x="298" y="7"/>
                </a:cubicBezTo>
                <a:cubicBezTo>
                  <a:pt x="322" y="2"/>
                  <a:pt x="346" y="0"/>
                  <a:pt x="371" y="0"/>
                </a:cubicBezTo>
                <a:lnTo>
                  <a:pt x="9050" y="0"/>
                </a:lnTo>
                <a:cubicBezTo>
                  <a:pt x="9074" y="0"/>
                  <a:pt x="9098" y="2"/>
                  <a:pt x="9122" y="7"/>
                </a:cubicBezTo>
                <a:cubicBezTo>
                  <a:pt x="9146" y="12"/>
                  <a:pt x="9169" y="19"/>
                  <a:pt x="9192" y="28"/>
                </a:cubicBezTo>
                <a:cubicBezTo>
                  <a:pt x="9214" y="37"/>
                  <a:pt x="9236" y="49"/>
                  <a:pt x="9256" y="62"/>
                </a:cubicBezTo>
                <a:cubicBezTo>
                  <a:pt x="9276" y="76"/>
                  <a:pt x="9295" y="91"/>
                  <a:pt x="9312" y="108"/>
                </a:cubicBezTo>
                <a:cubicBezTo>
                  <a:pt x="9329" y="125"/>
                  <a:pt x="9345" y="144"/>
                  <a:pt x="9358" y="164"/>
                </a:cubicBezTo>
                <a:cubicBezTo>
                  <a:pt x="9372" y="185"/>
                  <a:pt x="9383" y="206"/>
                  <a:pt x="9392" y="228"/>
                </a:cubicBezTo>
                <a:cubicBezTo>
                  <a:pt x="9402" y="251"/>
                  <a:pt x="9409" y="274"/>
                  <a:pt x="9413" y="298"/>
                </a:cubicBezTo>
                <a:cubicBezTo>
                  <a:pt x="9418" y="322"/>
                  <a:pt x="9420" y="346"/>
                  <a:pt x="9420" y="370"/>
                </a:cubicBezTo>
                <a:lnTo>
                  <a:pt x="9420" y="1959"/>
                </a:lnTo>
                <a:cubicBezTo>
                  <a:pt x="9420" y="1983"/>
                  <a:pt x="9418" y="2007"/>
                  <a:pt x="9413" y="2031"/>
                </a:cubicBezTo>
                <a:cubicBezTo>
                  <a:pt x="9409" y="2055"/>
                  <a:pt x="9402" y="2078"/>
                  <a:pt x="9392" y="2100"/>
                </a:cubicBezTo>
                <a:cubicBezTo>
                  <a:pt x="9383" y="2123"/>
                  <a:pt x="9372" y="2144"/>
                  <a:pt x="9358" y="2165"/>
                </a:cubicBezTo>
                <a:cubicBezTo>
                  <a:pt x="9345" y="2185"/>
                  <a:pt x="9329" y="2203"/>
                  <a:pt x="9312" y="2221"/>
                </a:cubicBezTo>
                <a:cubicBezTo>
                  <a:pt x="9295" y="2238"/>
                  <a:pt x="9276" y="2253"/>
                  <a:pt x="9256" y="2267"/>
                </a:cubicBezTo>
                <a:cubicBezTo>
                  <a:pt x="9236" y="2280"/>
                  <a:pt x="9214" y="2292"/>
                  <a:pt x="9192" y="2301"/>
                </a:cubicBezTo>
                <a:cubicBezTo>
                  <a:pt x="9169" y="2310"/>
                  <a:pt x="9146" y="2317"/>
                  <a:pt x="9122" y="2322"/>
                </a:cubicBezTo>
                <a:cubicBezTo>
                  <a:pt x="9098" y="2327"/>
                  <a:pt x="9074" y="2329"/>
                  <a:pt x="9050" y="2329"/>
                </a:cubicBezTo>
                <a:lnTo>
                  <a:pt x="371" y="2329"/>
                </a:lnTo>
                <a:cubicBezTo>
                  <a:pt x="346" y="2329"/>
                  <a:pt x="322" y="2327"/>
                  <a:pt x="298" y="2322"/>
                </a:cubicBezTo>
                <a:cubicBezTo>
                  <a:pt x="275" y="2317"/>
                  <a:pt x="251" y="2310"/>
                  <a:pt x="229" y="2301"/>
                </a:cubicBezTo>
                <a:cubicBezTo>
                  <a:pt x="207" y="2292"/>
                  <a:pt x="185" y="2280"/>
                  <a:pt x="165" y="2267"/>
                </a:cubicBezTo>
                <a:cubicBezTo>
                  <a:pt x="145" y="2253"/>
                  <a:pt x="126" y="2238"/>
                  <a:pt x="109" y="2221"/>
                </a:cubicBezTo>
                <a:cubicBezTo>
                  <a:pt x="92" y="2203"/>
                  <a:pt x="76" y="2185"/>
                  <a:pt x="63" y="2164"/>
                </a:cubicBezTo>
                <a:cubicBezTo>
                  <a:pt x="49" y="2144"/>
                  <a:pt x="38" y="2123"/>
                  <a:pt x="29" y="2100"/>
                </a:cubicBezTo>
                <a:cubicBezTo>
                  <a:pt x="19" y="2078"/>
                  <a:pt x="12" y="2055"/>
                  <a:pt x="7" y="2031"/>
                </a:cubicBezTo>
                <a:cubicBezTo>
                  <a:pt x="3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3" name=""/>
          <p:cNvSpPr txBox="1"/>
          <p:nvPr/>
        </p:nvSpPr>
        <p:spPr>
          <a:xfrm>
            <a:off x="9787680" y="2398320"/>
            <a:ext cx="4150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각자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4" name=""/>
          <p:cNvSpPr txBox="1"/>
          <p:nvPr/>
        </p:nvSpPr>
        <p:spPr>
          <a:xfrm>
            <a:off x="9185040" y="3060000"/>
            <a:ext cx="139464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자기 캐시만 갱신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5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6" name=""/>
          <p:cNvSpPr/>
          <p:nvPr/>
        </p:nvSpPr>
        <p:spPr>
          <a:xfrm>
            <a:off x="419040" y="42861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2"/>
                </a:cubicBezTo>
                <a:cubicBezTo>
                  <a:pt x="41" y="22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2"/>
                  <a:pt x="180" y="32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7" name=""/>
          <p:cNvSpPr txBox="1"/>
          <p:nvPr/>
        </p:nvSpPr>
        <p:spPr>
          <a:xfrm>
            <a:off x="628560" y="4188960"/>
            <a:ext cx="84164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마지막 확인 시각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락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캐시는 인스턴스와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worker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프로세스끼리 공유하지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8" name=""/>
          <p:cNvSpPr/>
          <p:nvPr/>
        </p:nvSpPr>
        <p:spPr>
          <a:xfrm>
            <a:off x="419040" y="4790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9" name=""/>
          <p:cNvSpPr txBox="1"/>
          <p:nvPr/>
        </p:nvSpPr>
        <p:spPr>
          <a:xfrm>
            <a:off x="628560" y="4694040"/>
            <a:ext cx="68155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다른 인스턴스에 갱신을 전파하지 않고 각자 스스로 다시 읽는다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3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3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33" name=""/>
          <p:cNvSpPr txBox="1"/>
          <p:nvPr/>
        </p:nvSpPr>
        <p:spPr>
          <a:xfrm>
            <a:off x="380880" y="344520"/>
            <a:ext cx="635760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인스턴스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대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요청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300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개라도 쿼리는 약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건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34" name=""/>
          <p:cNvSpPr txBox="1"/>
          <p:nvPr/>
        </p:nvSpPr>
        <p:spPr>
          <a:xfrm>
            <a:off x="2735280" y="2757240"/>
            <a:ext cx="6332400" cy="657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6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300</a:t>
            </a:r>
            <a:r>
              <a:rPr lang="ko-KR" sz="36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건이 아니라 </a:t>
            </a:r>
            <a:r>
              <a:rPr lang="ko-KR" sz="36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활성 </a:t>
            </a:r>
            <a:r>
              <a:rPr lang="en-US" sz="36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worker</a:t>
            </a:r>
            <a:r>
              <a:rPr lang="ko-KR" sz="36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당 </a:t>
            </a:r>
            <a:r>
              <a:rPr lang="en-US" sz="36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1</a:t>
            </a:r>
            <a:r>
              <a:rPr lang="ko-KR" sz="36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건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35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36" name=""/>
          <p:cNvSpPr/>
          <p:nvPr/>
        </p:nvSpPr>
        <p:spPr>
          <a:xfrm>
            <a:off x="419040" y="398124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2"/>
                </a:cubicBezTo>
                <a:cubicBezTo>
                  <a:pt x="41" y="22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2"/>
                  <a:pt x="180" y="32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37" name=""/>
          <p:cNvSpPr txBox="1"/>
          <p:nvPr/>
        </p:nvSpPr>
        <p:spPr>
          <a:xfrm>
            <a:off x="628560" y="3884400"/>
            <a:ext cx="93870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각 인스턴스가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worker 1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개일 때 기준이며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worker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여러 개면 그만큼 쿼리도 늘어난다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38" name=""/>
          <p:cNvSpPr/>
          <p:nvPr/>
        </p:nvSpPr>
        <p:spPr>
          <a:xfrm>
            <a:off x="419040" y="44766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39" name=""/>
          <p:cNvSpPr txBox="1"/>
          <p:nvPr/>
        </p:nvSpPr>
        <p:spPr>
          <a:xfrm>
            <a:off x="628560" y="4379760"/>
            <a:ext cx="97707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같은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worker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프로세스 안에서는 한 요청만 확인하므로 요청 수만큼 쿼리가 늘어나지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4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4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43" name=""/>
          <p:cNvSpPr/>
          <p:nvPr/>
        </p:nvSpPr>
        <p:spPr>
          <a:xfrm>
            <a:off x="5760" y="987480"/>
            <a:ext cx="12027960" cy="1740600"/>
          </a:xfrm>
          <a:custGeom>
            <a:avLst/>
            <a:gdLst/>
            <a:ahLst/>
            <a:rect l="0" t="0" r="r" b="b"/>
            <a:pathLst>
              <a:path w="33411" h="4835">
                <a:moveTo>
                  <a:pt x="1068" y="1093"/>
                </a:moveTo>
                <a:lnTo>
                  <a:pt x="1068" y="3210"/>
                </a:lnTo>
                <a:cubicBezTo>
                  <a:pt x="1068" y="3248"/>
                  <a:pt x="1076" y="3285"/>
                  <a:pt x="1090" y="3321"/>
                </a:cubicBezTo>
                <a:cubicBezTo>
                  <a:pt x="1105" y="3357"/>
                  <a:pt x="1126" y="3388"/>
                  <a:pt x="1154" y="3415"/>
                </a:cubicBezTo>
                <a:cubicBezTo>
                  <a:pt x="1181" y="3443"/>
                  <a:pt x="1212" y="3464"/>
                  <a:pt x="1248" y="3479"/>
                </a:cubicBezTo>
                <a:cubicBezTo>
                  <a:pt x="1284" y="3493"/>
                  <a:pt x="1321" y="3501"/>
                  <a:pt x="1359" y="3501"/>
                </a:cubicBezTo>
                <a:lnTo>
                  <a:pt x="32052" y="3501"/>
                </a:lnTo>
                <a:cubicBezTo>
                  <a:pt x="32091" y="3501"/>
                  <a:pt x="32128" y="3493"/>
                  <a:pt x="32163" y="3479"/>
                </a:cubicBezTo>
                <a:cubicBezTo>
                  <a:pt x="32199" y="3464"/>
                  <a:pt x="32231" y="3443"/>
                  <a:pt x="32258" y="3415"/>
                </a:cubicBezTo>
                <a:cubicBezTo>
                  <a:pt x="32285" y="3388"/>
                  <a:pt x="32306" y="3357"/>
                  <a:pt x="32321" y="3321"/>
                </a:cubicBezTo>
                <a:cubicBezTo>
                  <a:pt x="32336" y="3285"/>
                  <a:pt x="32343" y="3248"/>
                  <a:pt x="32343" y="3210"/>
                </a:cubicBezTo>
                <a:lnTo>
                  <a:pt x="32343" y="1093"/>
                </a:lnTo>
                <a:cubicBezTo>
                  <a:pt x="32343" y="1054"/>
                  <a:pt x="32336" y="1017"/>
                  <a:pt x="32321" y="982"/>
                </a:cubicBezTo>
                <a:cubicBezTo>
                  <a:pt x="32306" y="946"/>
                  <a:pt x="32285" y="914"/>
                  <a:pt x="32258" y="887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7"/>
                </a:cubicBezTo>
                <a:cubicBezTo>
                  <a:pt x="1126" y="914"/>
                  <a:pt x="1105" y="946"/>
                  <a:pt x="1090" y="982"/>
                </a:cubicBezTo>
                <a:cubicBezTo>
                  <a:pt x="1076" y="1017"/>
                  <a:pt x="1068" y="1054"/>
                  <a:pt x="1068" y="1093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4835"/>
                </a:lnTo>
                <a:lnTo>
                  <a:pt x="0" y="4835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44" name=""/>
          <p:cNvSpPr/>
          <p:nvPr/>
        </p:nvSpPr>
        <p:spPr>
          <a:xfrm>
            <a:off x="380880" y="1266480"/>
            <a:ext cx="11277720" cy="991080"/>
          </a:xfrm>
          <a:custGeom>
            <a:avLst/>
            <a:gdLst/>
            <a:ahLst/>
            <a:rect l="0" t="0" r="r" b="b"/>
            <a:pathLst>
              <a:path w="31327" h="2753">
                <a:moveTo>
                  <a:pt x="0" y="2436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2436"/>
                </a:lnTo>
                <a:cubicBezTo>
                  <a:pt x="31327" y="2456"/>
                  <a:pt x="31325" y="2477"/>
                  <a:pt x="31321" y="2498"/>
                </a:cubicBezTo>
                <a:cubicBezTo>
                  <a:pt x="31317" y="2518"/>
                  <a:pt x="31311" y="2538"/>
                  <a:pt x="31303" y="2557"/>
                </a:cubicBezTo>
                <a:cubicBezTo>
                  <a:pt x="31295" y="2576"/>
                  <a:pt x="31286" y="2595"/>
                  <a:pt x="31274" y="2612"/>
                </a:cubicBezTo>
                <a:cubicBezTo>
                  <a:pt x="31262" y="2629"/>
                  <a:pt x="31249" y="2645"/>
                  <a:pt x="31235" y="2660"/>
                </a:cubicBezTo>
                <a:cubicBezTo>
                  <a:pt x="31220" y="2675"/>
                  <a:pt x="31204" y="2688"/>
                  <a:pt x="31186" y="2700"/>
                </a:cubicBezTo>
                <a:cubicBezTo>
                  <a:pt x="31169" y="2711"/>
                  <a:pt x="31151" y="2721"/>
                  <a:pt x="31131" y="2729"/>
                </a:cubicBezTo>
                <a:cubicBezTo>
                  <a:pt x="31112" y="2737"/>
                  <a:pt x="31092" y="2743"/>
                  <a:pt x="31072" y="2747"/>
                </a:cubicBezTo>
                <a:cubicBezTo>
                  <a:pt x="31051" y="2751"/>
                  <a:pt x="31031" y="2753"/>
                  <a:pt x="31010" y="2753"/>
                </a:cubicBezTo>
                <a:lnTo>
                  <a:pt x="317" y="2753"/>
                </a:lnTo>
                <a:cubicBezTo>
                  <a:pt x="296" y="2753"/>
                  <a:pt x="276" y="2751"/>
                  <a:pt x="255" y="2747"/>
                </a:cubicBezTo>
                <a:cubicBezTo>
                  <a:pt x="235" y="2743"/>
                  <a:pt x="215" y="2737"/>
                  <a:pt x="196" y="2729"/>
                </a:cubicBezTo>
                <a:cubicBezTo>
                  <a:pt x="177" y="2721"/>
                  <a:pt x="158" y="2711"/>
                  <a:pt x="141" y="2700"/>
                </a:cubicBezTo>
                <a:cubicBezTo>
                  <a:pt x="124" y="2688"/>
                  <a:pt x="108" y="2675"/>
                  <a:pt x="93" y="2660"/>
                </a:cubicBezTo>
                <a:cubicBezTo>
                  <a:pt x="78" y="2645"/>
                  <a:pt x="65" y="2629"/>
                  <a:pt x="53" y="2612"/>
                </a:cubicBezTo>
                <a:cubicBezTo>
                  <a:pt x="42" y="2595"/>
                  <a:pt x="32" y="2576"/>
                  <a:pt x="24" y="2557"/>
                </a:cubicBezTo>
                <a:cubicBezTo>
                  <a:pt x="16" y="2538"/>
                  <a:pt x="10" y="2518"/>
                  <a:pt x="6" y="2498"/>
                </a:cubicBezTo>
                <a:cubicBezTo>
                  <a:pt x="2" y="2477"/>
                  <a:pt x="0" y="2456"/>
                  <a:pt x="0" y="2436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45" name=""/>
          <p:cNvSpPr txBox="1"/>
          <p:nvPr/>
        </p:nvSpPr>
        <p:spPr>
          <a:xfrm>
            <a:off x="380880" y="344520"/>
            <a:ext cx="399420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변경 직후 요청이 들어오면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46" name=""/>
          <p:cNvSpPr txBox="1"/>
          <p:nvPr/>
        </p:nvSpPr>
        <p:spPr>
          <a:xfrm>
            <a:off x="62856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반영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47" name=""/>
          <p:cNvSpPr txBox="1"/>
          <p:nvPr/>
        </p:nvSpPr>
        <p:spPr>
          <a:xfrm>
            <a:off x="96552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48" name=""/>
          <p:cNvSpPr txBox="1"/>
          <p:nvPr/>
        </p:nvSpPr>
        <p:spPr>
          <a:xfrm>
            <a:off x="106056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시점은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49" name=""/>
          <p:cNvSpPr txBox="1"/>
          <p:nvPr/>
        </p:nvSpPr>
        <p:spPr>
          <a:xfrm>
            <a:off x="1565640" y="1549440"/>
            <a:ext cx="4899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"DB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50" name=""/>
          <p:cNvSpPr txBox="1"/>
          <p:nvPr/>
        </p:nvSpPr>
        <p:spPr>
          <a:xfrm>
            <a:off x="204192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변경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51" name=""/>
          <p:cNvSpPr txBox="1"/>
          <p:nvPr/>
        </p:nvSpPr>
        <p:spPr>
          <a:xfrm>
            <a:off x="237852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52" name=""/>
          <p:cNvSpPr txBox="1"/>
          <p:nvPr/>
        </p:nvSpPr>
        <p:spPr>
          <a:xfrm>
            <a:off x="2473560" y="1545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53" name=""/>
          <p:cNvSpPr txBox="1"/>
          <p:nvPr/>
        </p:nvSpPr>
        <p:spPr>
          <a:xfrm>
            <a:off x="26420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54" name=""/>
          <p:cNvSpPr txBox="1"/>
          <p:nvPr/>
        </p:nvSpPr>
        <p:spPr>
          <a:xfrm>
            <a:off x="273708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정확히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55" name=""/>
          <p:cNvSpPr txBox="1"/>
          <p:nvPr/>
        </p:nvSpPr>
        <p:spPr>
          <a:xfrm>
            <a:off x="3242520" y="154944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10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56" name=""/>
          <p:cNvSpPr txBox="1"/>
          <p:nvPr/>
        </p:nvSpPr>
        <p:spPr>
          <a:xfrm>
            <a:off x="3528000" y="1545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초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57" name=""/>
          <p:cNvSpPr txBox="1"/>
          <p:nvPr/>
        </p:nvSpPr>
        <p:spPr>
          <a:xfrm>
            <a:off x="3696480" y="154944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58" name=""/>
          <p:cNvSpPr txBox="1"/>
          <p:nvPr/>
        </p:nvSpPr>
        <p:spPr>
          <a:xfrm>
            <a:off x="3791520" y="1545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59" name=""/>
          <p:cNvSpPr txBox="1"/>
          <p:nvPr/>
        </p:nvSpPr>
        <p:spPr>
          <a:xfrm>
            <a:off x="396000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60" name=""/>
          <p:cNvSpPr txBox="1"/>
          <p:nvPr/>
        </p:nvSpPr>
        <p:spPr>
          <a:xfrm>
            <a:off x="405504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아니라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61" name=""/>
          <p:cNvSpPr txBox="1"/>
          <p:nvPr/>
        </p:nvSpPr>
        <p:spPr>
          <a:xfrm>
            <a:off x="628560" y="183528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62" name=""/>
          <p:cNvSpPr txBox="1"/>
          <p:nvPr/>
        </p:nvSpPr>
        <p:spPr>
          <a:xfrm>
            <a:off x="72396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확인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63" name=""/>
          <p:cNvSpPr txBox="1"/>
          <p:nvPr/>
        </p:nvSpPr>
        <p:spPr>
          <a:xfrm>
            <a:off x="106056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64" name=""/>
          <p:cNvSpPr txBox="1"/>
          <p:nvPr/>
        </p:nvSpPr>
        <p:spPr>
          <a:xfrm>
            <a:off x="115596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간격이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65" name=""/>
          <p:cNvSpPr txBox="1"/>
          <p:nvPr/>
        </p:nvSpPr>
        <p:spPr>
          <a:xfrm>
            <a:off x="16610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66" name=""/>
          <p:cNvSpPr txBox="1"/>
          <p:nvPr/>
        </p:nvSpPr>
        <p:spPr>
          <a:xfrm>
            <a:off x="175608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지난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67" name=""/>
          <p:cNvSpPr txBox="1"/>
          <p:nvPr/>
        </p:nvSpPr>
        <p:spPr>
          <a:xfrm>
            <a:off x="209268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68" name=""/>
          <p:cNvSpPr txBox="1"/>
          <p:nvPr/>
        </p:nvSpPr>
        <p:spPr>
          <a:xfrm>
            <a:off x="218808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뒤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69" name=""/>
          <p:cNvSpPr txBox="1"/>
          <p:nvPr/>
        </p:nvSpPr>
        <p:spPr>
          <a:xfrm>
            <a:off x="235656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70" name=""/>
          <p:cNvSpPr txBox="1"/>
          <p:nvPr/>
        </p:nvSpPr>
        <p:spPr>
          <a:xfrm>
            <a:off x="245160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들어온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71" name=""/>
          <p:cNvSpPr txBox="1"/>
          <p:nvPr/>
        </p:nvSpPr>
        <p:spPr>
          <a:xfrm>
            <a:off x="295668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72" name=""/>
          <p:cNvSpPr txBox="1"/>
          <p:nvPr/>
        </p:nvSpPr>
        <p:spPr>
          <a:xfrm>
            <a:off x="305208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첫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73" name=""/>
          <p:cNvSpPr txBox="1"/>
          <p:nvPr/>
        </p:nvSpPr>
        <p:spPr>
          <a:xfrm>
            <a:off x="322020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74" name=""/>
          <p:cNvSpPr txBox="1"/>
          <p:nvPr/>
        </p:nvSpPr>
        <p:spPr>
          <a:xfrm>
            <a:off x="331560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요청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75" name=""/>
          <p:cNvSpPr txBox="1"/>
          <p:nvPr/>
        </p:nvSpPr>
        <p:spPr>
          <a:xfrm>
            <a:off x="3652200" y="183528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76" name=""/>
          <p:cNvSpPr txBox="1"/>
          <p:nvPr/>
        </p:nvSpPr>
        <p:spPr>
          <a:xfrm>
            <a:off x="374760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이다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77" name=""/>
          <p:cNvSpPr txBox="1"/>
          <p:nvPr/>
        </p:nvSpPr>
        <p:spPr>
          <a:xfrm>
            <a:off x="380880" y="2731680"/>
            <a:ext cx="94914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10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초가 지나지 않았으면 그 요청은 기존 설정을 쓰고 지난 뒤 첫 요청이 변경을 감지한다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78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8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8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82" name=""/>
          <p:cNvSpPr txBox="1"/>
          <p:nvPr/>
        </p:nvSpPr>
        <p:spPr>
          <a:xfrm>
            <a:off x="380880" y="344520"/>
            <a:ext cx="43858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갱신 중 다시 바뀌거나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실패하면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83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84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85" name=""/>
          <p:cNvSpPr txBox="1"/>
          <p:nvPr/>
        </p:nvSpPr>
        <p:spPr>
          <a:xfrm>
            <a:off x="628560" y="3112920"/>
            <a:ext cx="91425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갱신 도중 한 번 더 바뀌면 다음 확인에서 차이를 다시 발견해 한 번 더 갱신한다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86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87" name=""/>
          <p:cNvSpPr txBox="1"/>
          <p:nvPr/>
        </p:nvSpPr>
        <p:spPr>
          <a:xfrm>
            <a:off x="628560" y="3617640"/>
            <a:ext cx="117284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변경 확인이나 설정 읽기가 실패하면 기존 설정으로 처리하고 실패한 인스턴스만 다음 확인 시점에 재시도한다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88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89" name=""/>
          <p:cNvSpPr txBox="1"/>
          <p:nvPr/>
        </p:nvSpPr>
        <p:spPr>
          <a:xfrm>
            <a:off x="628560" y="4122360"/>
            <a:ext cx="66495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갱신이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초를 넘으면 기다리던 요청도 기존 설정으로 진행한다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6" name=""/>
          <p:cNvSpPr txBox="1"/>
          <p:nvPr/>
        </p:nvSpPr>
        <p:spPr>
          <a:xfrm>
            <a:off x="380880" y="344520"/>
            <a:ext cx="255132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 글에서 쓰는 용어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" name=""/>
          <p:cNvSpPr txBox="1"/>
          <p:nvPr/>
        </p:nvSpPr>
        <p:spPr>
          <a:xfrm>
            <a:off x="380880" y="1111320"/>
            <a:ext cx="4096800" cy="219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처음 보는 사람도 이해되게 먼저 풀어둔다</a:t>
            </a:r>
            <a:endParaRPr lang="en-US" sz="17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" name=""/>
          <p:cNvSpPr/>
          <p:nvPr/>
        </p:nvSpPr>
        <p:spPr>
          <a:xfrm>
            <a:off x="628560" y="2876400"/>
            <a:ext cx="1695600" cy="305280"/>
          </a:xfrm>
          <a:custGeom>
            <a:avLst/>
            <a:gdLst/>
            <a:ahLst/>
            <a:rect l="0" t="0" r="r" b="b"/>
            <a:pathLst>
              <a:path w="4710" h="848">
                <a:moveTo>
                  <a:pt x="0" y="715"/>
                </a:moveTo>
                <a:lnTo>
                  <a:pt x="0" y="133"/>
                </a:lnTo>
                <a:cubicBezTo>
                  <a:pt x="0" y="116"/>
                  <a:pt x="3" y="99"/>
                  <a:pt x="10" y="83"/>
                </a:cubicBezTo>
                <a:cubicBezTo>
                  <a:pt x="17" y="66"/>
                  <a:pt x="26" y="52"/>
                  <a:pt x="38" y="39"/>
                </a:cubicBezTo>
                <a:cubicBezTo>
                  <a:pt x="51" y="26"/>
                  <a:pt x="65" y="17"/>
                  <a:pt x="81" y="10"/>
                </a:cubicBezTo>
                <a:cubicBezTo>
                  <a:pt x="98" y="3"/>
                  <a:pt x="114" y="0"/>
                  <a:pt x="132" y="0"/>
                </a:cubicBezTo>
                <a:lnTo>
                  <a:pt x="4578" y="0"/>
                </a:lnTo>
                <a:cubicBezTo>
                  <a:pt x="4596" y="0"/>
                  <a:pt x="4612" y="3"/>
                  <a:pt x="4629" y="10"/>
                </a:cubicBezTo>
                <a:cubicBezTo>
                  <a:pt x="4645" y="17"/>
                  <a:pt x="4659" y="26"/>
                  <a:pt x="4672" y="39"/>
                </a:cubicBezTo>
                <a:cubicBezTo>
                  <a:pt x="4684" y="52"/>
                  <a:pt x="4694" y="66"/>
                  <a:pt x="4700" y="83"/>
                </a:cubicBezTo>
                <a:cubicBezTo>
                  <a:pt x="4707" y="99"/>
                  <a:pt x="4710" y="116"/>
                  <a:pt x="4710" y="133"/>
                </a:cubicBezTo>
                <a:lnTo>
                  <a:pt x="4710" y="715"/>
                </a:lnTo>
                <a:cubicBezTo>
                  <a:pt x="4710" y="733"/>
                  <a:pt x="4707" y="750"/>
                  <a:pt x="4700" y="766"/>
                </a:cubicBezTo>
                <a:cubicBezTo>
                  <a:pt x="4694" y="782"/>
                  <a:pt x="4684" y="796"/>
                  <a:pt x="4672" y="809"/>
                </a:cubicBezTo>
                <a:cubicBezTo>
                  <a:pt x="4659" y="821"/>
                  <a:pt x="4645" y="831"/>
                  <a:pt x="4629" y="838"/>
                </a:cubicBezTo>
                <a:cubicBezTo>
                  <a:pt x="4612" y="844"/>
                  <a:pt x="4596" y="848"/>
                  <a:pt x="4578" y="848"/>
                </a:cubicBezTo>
                <a:lnTo>
                  <a:pt x="132" y="848"/>
                </a:lnTo>
                <a:cubicBezTo>
                  <a:pt x="114" y="848"/>
                  <a:pt x="98" y="844"/>
                  <a:pt x="81" y="838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6"/>
                  <a:pt x="17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" name=""/>
          <p:cNvSpPr txBox="1"/>
          <p:nvPr/>
        </p:nvSpPr>
        <p:spPr>
          <a:xfrm>
            <a:off x="695160" y="2934720"/>
            <a:ext cx="147312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1" u="none" strike="noStrike">
                <a:solidFill>
                  <a:srgbClr val="4EE0A0"/>
                </a:solidFill>
                <a:effectLst/>
                <a:uFillTx/>
                <a:latin typeface="JetBrainsMono"/>
                <a:ea typeface="JetBrainsMono"/>
              </a:rPr>
              <a:t>ag_sys_config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" name=""/>
          <p:cNvSpPr/>
          <p:nvPr/>
        </p:nvSpPr>
        <p:spPr>
          <a:xfrm>
            <a:off x="419040" y="2981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" name=""/>
          <p:cNvSpPr txBox="1"/>
          <p:nvPr/>
        </p:nvSpPr>
        <p:spPr>
          <a:xfrm>
            <a:off x="2319480" y="2884320"/>
            <a:ext cx="47523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운영자가 바꾸는 설정값을 저장하는 테이블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" name=""/>
          <p:cNvSpPr/>
          <p:nvPr/>
        </p:nvSpPr>
        <p:spPr>
          <a:xfrm>
            <a:off x="419040" y="3485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" name=""/>
          <p:cNvSpPr txBox="1"/>
          <p:nvPr/>
        </p:nvSpPr>
        <p:spPr>
          <a:xfrm>
            <a:off x="628560" y="3389040"/>
            <a:ext cx="1105272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확인 간격</a:t>
            </a:r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(ttl-seconds)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DB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변경 여부를 확인하는 최소 간격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이름은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TTL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이지만 값의 만료 시간이 아니다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" name=""/>
          <p:cNvSpPr/>
          <p:nvPr/>
        </p:nvSpPr>
        <p:spPr>
          <a:xfrm>
            <a:off x="419040" y="39909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" name=""/>
          <p:cNvSpPr/>
          <p:nvPr/>
        </p:nvSpPr>
        <p:spPr>
          <a:xfrm>
            <a:off x="628560" y="4390920"/>
            <a:ext cx="1447920" cy="304920"/>
          </a:xfrm>
          <a:custGeom>
            <a:avLst/>
            <a:gdLst/>
            <a:ahLst/>
            <a:rect l="0" t="0" r="r" b="b"/>
            <a:pathLst>
              <a:path w="4022" h="847">
                <a:moveTo>
                  <a:pt x="0" y="715"/>
                </a:moveTo>
                <a:lnTo>
                  <a:pt x="0" y="133"/>
                </a:lnTo>
                <a:cubicBezTo>
                  <a:pt x="0" y="116"/>
                  <a:pt x="3" y="99"/>
                  <a:pt x="10" y="82"/>
                </a:cubicBezTo>
                <a:cubicBezTo>
                  <a:pt x="17" y="65"/>
                  <a:pt x="26" y="51"/>
                  <a:pt x="38" y="39"/>
                </a:cubicBezTo>
                <a:cubicBezTo>
                  <a:pt x="51" y="26"/>
                  <a:pt x="65" y="17"/>
                  <a:pt x="81" y="10"/>
                </a:cubicBezTo>
                <a:cubicBezTo>
                  <a:pt x="98" y="3"/>
                  <a:pt x="114" y="0"/>
                  <a:pt x="132" y="0"/>
                </a:cubicBezTo>
                <a:lnTo>
                  <a:pt x="3890" y="0"/>
                </a:lnTo>
                <a:cubicBezTo>
                  <a:pt x="3908" y="0"/>
                  <a:pt x="3925" y="3"/>
                  <a:pt x="3941" y="10"/>
                </a:cubicBezTo>
                <a:cubicBezTo>
                  <a:pt x="3957" y="17"/>
                  <a:pt x="3971" y="26"/>
                  <a:pt x="3984" y="39"/>
                </a:cubicBezTo>
                <a:cubicBezTo>
                  <a:pt x="3996" y="51"/>
                  <a:pt x="4006" y="65"/>
                  <a:pt x="4012" y="82"/>
                </a:cubicBezTo>
                <a:cubicBezTo>
                  <a:pt x="4019" y="99"/>
                  <a:pt x="4022" y="116"/>
                  <a:pt x="4022" y="133"/>
                </a:cubicBezTo>
                <a:lnTo>
                  <a:pt x="4022" y="715"/>
                </a:lnTo>
                <a:cubicBezTo>
                  <a:pt x="4022" y="733"/>
                  <a:pt x="4019" y="750"/>
                  <a:pt x="4012" y="766"/>
                </a:cubicBezTo>
                <a:cubicBezTo>
                  <a:pt x="4006" y="782"/>
                  <a:pt x="3996" y="796"/>
                  <a:pt x="3984" y="809"/>
                </a:cubicBezTo>
                <a:cubicBezTo>
                  <a:pt x="3971" y="821"/>
                  <a:pt x="3957" y="831"/>
                  <a:pt x="3941" y="837"/>
                </a:cubicBezTo>
                <a:cubicBezTo>
                  <a:pt x="3925" y="844"/>
                  <a:pt x="3908" y="847"/>
                  <a:pt x="3890" y="847"/>
                </a:cubicBezTo>
                <a:lnTo>
                  <a:pt x="132" y="847"/>
                </a:lnTo>
                <a:cubicBezTo>
                  <a:pt x="114" y="847"/>
                  <a:pt x="98" y="844"/>
                  <a:pt x="81" y="837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6"/>
                  <a:pt x="17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" name=""/>
          <p:cNvSpPr txBox="1"/>
          <p:nvPr/>
        </p:nvSpPr>
        <p:spPr>
          <a:xfrm>
            <a:off x="628560" y="3893760"/>
            <a:ext cx="955836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HIL(Human-in-the-loop)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그래프가 사용자 승인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추가 입력을 기다리며 멈춰 있는 지점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" name=""/>
          <p:cNvSpPr txBox="1"/>
          <p:nvPr/>
        </p:nvSpPr>
        <p:spPr>
          <a:xfrm>
            <a:off x="695160" y="4448880"/>
            <a:ext cx="129816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1" u="none" strike="noStrike">
                <a:solidFill>
                  <a:srgbClr val="4EE0A0"/>
                </a:solidFill>
                <a:effectLst/>
                <a:uFillTx/>
                <a:latin typeface="JetBrainsMono"/>
                <a:ea typeface="JetBrainsMono"/>
              </a:rPr>
              <a:t>db-over-yml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" name=""/>
          <p:cNvSpPr/>
          <p:nvPr/>
        </p:nvSpPr>
        <p:spPr>
          <a:xfrm>
            <a:off x="419040" y="44956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" name=""/>
          <p:cNvSpPr/>
          <p:nvPr/>
        </p:nvSpPr>
        <p:spPr>
          <a:xfrm>
            <a:off x="628560" y="4886280"/>
            <a:ext cx="1209960" cy="304920"/>
          </a:xfrm>
          <a:custGeom>
            <a:avLst/>
            <a:gdLst/>
            <a:ahLst/>
            <a:rect l="0" t="0" r="r" b="b"/>
            <a:pathLst>
              <a:path w="3361" h="847">
                <a:moveTo>
                  <a:pt x="0" y="715"/>
                </a:moveTo>
                <a:lnTo>
                  <a:pt x="0" y="132"/>
                </a:lnTo>
                <a:cubicBezTo>
                  <a:pt x="0" y="114"/>
                  <a:pt x="3" y="97"/>
                  <a:pt x="10" y="81"/>
                </a:cubicBezTo>
                <a:cubicBezTo>
                  <a:pt x="17" y="65"/>
                  <a:pt x="26" y="51"/>
                  <a:pt x="38" y="38"/>
                </a:cubicBezTo>
                <a:cubicBezTo>
                  <a:pt x="51" y="26"/>
                  <a:pt x="65" y="16"/>
                  <a:pt x="81" y="10"/>
                </a:cubicBezTo>
                <a:cubicBezTo>
                  <a:pt x="98" y="3"/>
                  <a:pt x="114" y="0"/>
                  <a:pt x="132" y="0"/>
                </a:cubicBezTo>
                <a:lnTo>
                  <a:pt x="3228" y="0"/>
                </a:lnTo>
                <a:cubicBezTo>
                  <a:pt x="3245" y="0"/>
                  <a:pt x="3262" y="3"/>
                  <a:pt x="3278" y="10"/>
                </a:cubicBezTo>
                <a:cubicBezTo>
                  <a:pt x="3295" y="16"/>
                  <a:pt x="3310" y="26"/>
                  <a:pt x="3322" y="38"/>
                </a:cubicBezTo>
                <a:cubicBezTo>
                  <a:pt x="3335" y="51"/>
                  <a:pt x="3344" y="65"/>
                  <a:pt x="3351" y="81"/>
                </a:cubicBezTo>
                <a:cubicBezTo>
                  <a:pt x="3358" y="97"/>
                  <a:pt x="3361" y="114"/>
                  <a:pt x="3361" y="132"/>
                </a:cubicBezTo>
                <a:lnTo>
                  <a:pt x="3361" y="715"/>
                </a:lnTo>
                <a:cubicBezTo>
                  <a:pt x="3361" y="733"/>
                  <a:pt x="3358" y="749"/>
                  <a:pt x="3351" y="766"/>
                </a:cubicBezTo>
                <a:cubicBezTo>
                  <a:pt x="3344" y="782"/>
                  <a:pt x="3335" y="796"/>
                  <a:pt x="3322" y="809"/>
                </a:cubicBezTo>
                <a:cubicBezTo>
                  <a:pt x="3310" y="821"/>
                  <a:pt x="3295" y="831"/>
                  <a:pt x="3278" y="837"/>
                </a:cubicBezTo>
                <a:cubicBezTo>
                  <a:pt x="3262" y="844"/>
                  <a:pt x="3245" y="847"/>
                  <a:pt x="3228" y="847"/>
                </a:cubicBezTo>
                <a:lnTo>
                  <a:pt x="132" y="847"/>
                </a:lnTo>
                <a:cubicBezTo>
                  <a:pt x="114" y="847"/>
                  <a:pt x="98" y="844"/>
                  <a:pt x="81" y="837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6"/>
                  <a:pt x="17" y="782"/>
                  <a:pt x="10" y="766"/>
                </a:cubicBezTo>
                <a:cubicBezTo>
                  <a:pt x="3" y="749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" name=""/>
          <p:cNvSpPr txBox="1"/>
          <p:nvPr/>
        </p:nvSpPr>
        <p:spPr>
          <a:xfrm>
            <a:off x="2079720" y="4398480"/>
            <a:ext cx="69292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DB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에 있는 설정값이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YAML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파일보다 우선하도록 만드는 플래그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" name=""/>
          <p:cNvSpPr txBox="1"/>
          <p:nvPr/>
        </p:nvSpPr>
        <p:spPr>
          <a:xfrm>
            <a:off x="695160" y="4944240"/>
            <a:ext cx="102024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1" u="none" strike="noStrike">
                <a:solidFill>
                  <a:srgbClr val="4EE0A0"/>
                </a:solidFill>
                <a:effectLst/>
                <a:uFillTx/>
                <a:latin typeface="JetBrainsMono"/>
                <a:ea typeface="JetBrainsMono"/>
              </a:rPr>
              <a:t>lru_cache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" name=""/>
          <p:cNvSpPr/>
          <p:nvPr/>
        </p:nvSpPr>
        <p:spPr>
          <a:xfrm>
            <a:off x="419040" y="499104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59"/>
                  <a:pt x="8" y="146"/>
                </a:cubicBezTo>
                <a:cubicBezTo>
                  <a:pt x="2" y="133"/>
                  <a:pt x="0" y="120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" name=""/>
          <p:cNvSpPr txBox="1"/>
          <p:nvPr/>
        </p:nvSpPr>
        <p:spPr>
          <a:xfrm>
            <a:off x="1839960" y="4893840"/>
            <a:ext cx="72086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계산 결과를 메모리에 저장해 뒀다가 재사용하는 파이썬 캐싱 기능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9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9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93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94" name=""/>
          <p:cNvSpPr txBox="1"/>
          <p:nvPr/>
        </p:nvSpPr>
        <p:spPr>
          <a:xfrm>
            <a:off x="914400" y="2778840"/>
            <a:ext cx="523512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5.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요청 기반으로 만든 이유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95" name=""/>
          <p:cNvSpPr txBox="1"/>
          <p:nvPr/>
        </p:nvSpPr>
        <p:spPr>
          <a:xfrm>
            <a:off x="914400" y="3751560"/>
            <a:ext cx="563112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타이머 대신 요청이 확인을 트리거하도록 설계했다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9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9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99" name=""/>
          <p:cNvSpPr txBox="1"/>
          <p:nvPr/>
        </p:nvSpPr>
        <p:spPr>
          <a:xfrm>
            <a:off x="380880" y="344520"/>
            <a:ext cx="22068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이렇게 만든 이유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00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01" name=""/>
          <p:cNvSpPr/>
          <p:nvPr/>
        </p:nvSpPr>
        <p:spPr>
          <a:xfrm>
            <a:off x="419040" y="29620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02" name=""/>
          <p:cNvSpPr txBox="1"/>
          <p:nvPr/>
        </p:nvSpPr>
        <p:spPr>
          <a:xfrm>
            <a:off x="628560" y="2865240"/>
            <a:ext cx="65926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유휴 인스턴스가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10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초마다 불필요하게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조회하지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03" name=""/>
          <p:cNvSpPr/>
          <p:nvPr/>
        </p:nvSpPr>
        <p:spPr>
          <a:xfrm>
            <a:off x="419040" y="34668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04" name=""/>
          <p:cNvSpPr txBox="1"/>
          <p:nvPr/>
        </p:nvSpPr>
        <p:spPr>
          <a:xfrm>
            <a:off x="628560" y="3369960"/>
            <a:ext cx="554760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인스턴스 주소 목록이나 중앙 전파 서버가 필요 없다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05" name=""/>
          <p:cNvSpPr/>
          <p:nvPr/>
        </p:nvSpPr>
        <p:spPr>
          <a:xfrm>
            <a:off x="419040" y="3962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06" name=""/>
          <p:cNvSpPr txBox="1"/>
          <p:nvPr/>
        </p:nvSpPr>
        <p:spPr>
          <a:xfrm>
            <a:off x="628560" y="3865320"/>
            <a:ext cx="76078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인스턴스가 늘거나 줄어도 별도 등록 없이 각자 최신 설정으로 맞춰진다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07" name=""/>
          <p:cNvSpPr/>
          <p:nvPr/>
        </p:nvSpPr>
        <p:spPr>
          <a:xfrm>
            <a:off x="419040" y="4466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2"/>
                  <a:pt x="52" y="14"/>
                  <a:pt x="65" y="9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9"/>
                </a:cubicBezTo>
                <a:cubicBezTo>
                  <a:pt x="159" y="14"/>
                  <a:pt x="170" y="22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08" name=""/>
          <p:cNvSpPr txBox="1"/>
          <p:nvPr/>
        </p:nvSpPr>
        <p:spPr>
          <a:xfrm>
            <a:off x="628560" y="4370040"/>
            <a:ext cx="54147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장애가 사용자 요청 전체 장애로 번지지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1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1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712" name=""/>
          <p:cNvSpPr/>
          <p:nvPr/>
        </p:nvSpPr>
        <p:spPr>
          <a:xfrm>
            <a:off x="385560" y="2823840"/>
            <a:ext cx="5505840" cy="1867320"/>
          </a:xfrm>
          <a:custGeom>
            <a:avLst/>
            <a:gdLst/>
            <a:ahLst/>
            <a:rect l="0" t="0" r="r" b="b"/>
            <a:pathLst>
              <a:path w="15294" h="5187">
                <a:moveTo>
                  <a:pt x="0" y="4776"/>
                </a:moveTo>
                <a:lnTo>
                  <a:pt x="0" y="410"/>
                </a:lnTo>
                <a:cubicBezTo>
                  <a:pt x="0" y="384"/>
                  <a:pt x="3" y="357"/>
                  <a:pt x="8" y="330"/>
                </a:cubicBezTo>
                <a:cubicBezTo>
                  <a:pt x="13" y="304"/>
                  <a:pt x="21" y="278"/>
                  <a:pt x="31" y="254"/>
                </a:cubicBezTo>
                <a:cubicBezTo>
                  <a:pt x="42" y="229"/>
                  <a:pt x="54" y="205"/>
                  <a:pt x="69" y="183"/>
                </a:cubicBezTo>
                <a:cubicBezTo>
                  <a:pt x="84" y="160"/>
                  <a:pt x="101" y="140"/>
                  <a:pt x="120" y="121"/>
                </a:cubicBezTo>
                <a:cubicBezTo>
                  <a:pt x="139" y="101"/>
                  <a:pt x="160" y="84"/>
                  <a:pt x="182" y="70"/>
                </a:cubicBezTo>
                <a:cubicBezTo>
                  <a:pt x="205" y="55"/>
                  <a:pt x="228" y="42"/>
                  <a:pt x="253" y="32"/>
                </a:cubicBezTo>
                <a:cubicBezTo>
                  <a:pt x="278" y="21"/>
                  <a:pt x="304" y="14"/>
                  <a:pt x="330" y="8"/>
                </a:cubicBezTo>
                <a:cubicBezTo>
                  <a:pt x="357" y="3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3"/>
                  <a:pt x="14964" y="8"/>
                </a:cubicBezTo>
                <a:cubicBezTo>
                  <a:pt x="14990" y="14"/>
                  <a:pt x="15016" y="21"/>
                  <a:pt x="15041" y="32"/>
                </a:cubicBezTo>
                <a:cubicBezTo>
                  <a:pt x="15066" y="42"/>
                  <a:pt x="15089" y="55"/>
                  <a:pt x="15112" y="70"/>
                </a:cubicBezTo>
                <a:cubicBezTo>
                  <a:pt x="15134" y="84"/>
                  <a:pt x="15155" y="101"/>
                  <a:pt x="15174" y="121"/>
                </a:cubicBezTo>
                <a:cubicBezTo>
                  <a:pt x="15193" y="140"/>
                  <a:pt x="15210" y="160"/>
                  <a:pt x="15225" y="183"/>
                </a:cubicBezTo>
                <a:cubicBezTo>
                  <a:pt x="15240" y="205"/>
                  <a:pt x="15252" y="229"/>
                  <a:pt x="15263" y="254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1" y="357"/>
                  <a:pt x="15294" y="384"/>
                  <a:pt x="15294" y="410"/>
                </a:cubicBezTo>
                <a:lnTo>
                  <a:pt x="15294" y="4776"/>
                </a:lnTo>
                <a:cubicBezTo>
                  <a:pt x="15294" y="4803"/>
                  <a:pt x="15291" y="4830"/>
                  <a:pt x="15286" y="4856"/>
                </a:cubicBezTo>
                <a:cubicBezTo>
                  <a:pt x="15281" y="4883"/>
                  <a:pt x="15273" y="4908"/>
                  <a:pt x="15263" y="4933"/>
                </a:cubicBezTo>
                <a:cubicBezTo>
                  <a:pt x="15252" y="4958"/>
                  <a:pt x="15240" y="4982"/>
                  <a:pt x="15225" y="5004"/>
                </a:cubicBezTo>
                <a:cubicBezTo>
                  <a:pt x="15210" y="5026"/>
                  <a:pt x="15193" y="5047"/>
                  <a:pt x="15174" y="5066"/>
                </a:cubicBezTo>
                <a:cubicBezTo>
                  <a:pt x="15155" y="5085"/>
                  <a:pt x="15134" y="5102"/>
                  <a:pt x="15112" y="5117"/>
                </a:cubicBezTo>
                <a:cubicBezTo>
                  <a:pt x="15089" y="5133"/>
                  <a:pt x="15066" y="5146"/>
                  <a:pt x="15041" y="5156"/>
                </a:cubicBezTo>
                <a:cubicBezTo>
                  <a:pt x="15016" y="5166"/>
                  <a:pt x="14990" y="5174"/>
                  <a:pt x="14964" y="5179"/>
                </a:cubicBezTo>
                <a:cubicBezTo>
                  <a:pt x="14937" y="5185"/>
                  <a:pt x="14911" y="5187"/>
                  <a:pt x="14884" y="5187"/>
                </a:cubicBezTo>
                <a:lnTo>
                  <a:pt x="410" y="5187"/>
                </a:lnTo>
                <a:cubicBezTo>
                  <a:pt x="383" y="5187"/>
                  <a:pt x="357" y="5185"/>
                  <a:pt x="330" y="5179"/>
                </a:cubicBezTo>
                <a:cubicBezTo>
                  <a:pt x="304" y="5174"/>
                  <a:pt x="278" y="5166"/>
                  <a:pt x="253" y="5156"/>
                </a:cubicBezTo>
                <a:cubicBezTo>
                  <a:pt x="228" y="5146"/>
                  <a:pt x="205" y="5133"/>
                  <a:pt x="182" y="5117"/>
                </a:cubicBezTo>
                <a:cubicBezTo>
                  <a:pt x="160" y="5102"/>
                  <a:pt x="139" y="5085"/>
                  <a:pt x="120" y="5066"/>
                </a:cubicBezTo>
                <a:cubicBezTo>
                  <a:pt x="101" y="5047"/>
                  <a:pt x="84" y="5026"/>
                  <a:pt x="69" y="5004"/>
                </a:cubicBezTo>
                <a:cubicBezTo>
                  <a:pt x="54" y="4982"/>
                  <a:pt x="42" y="4958"/>
                  <a:pt x="31" y="4933"/>
                </a:cubicBezTo>
                <a:cubicBezTo>
                  <a:pt x="21" y="4908"/>
                  <a:pt x="13" y="4883"/>
                  <a:pt x="8" y="4856"/>
                </a:cubicBezTo>
                <a:cubicBezTo>
                  <a:pt x="3" y="4830"/>
                  <a:pt x="0" y="4803"/>
                  <a:pt x="0" y="4776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713" name=""/>
          <p:cNvSpPr/>
          <p:nvPr/>
        </p:nvSpPr>
        <p:spPr>
          <a:xfrm>
            <a:off x="385560" y="2823840"/>
            <a:ext cx="5505840" cy="1867320"/>
          </a:xfrm>
          <a:custGeom>
            <a:avLst/>
            <a:gdLst/>
            <a:ahLst/>
            <a:rect l="0" t="0" r="r" b="b"/>
            <a:pathLst>
              <a:path w="15294" h="5187">
                <a:moveTo>
                  <a:pt x="0" y="4776"/>
                </a:moveTo>
                <a:lnTo>
                  <a:pt x="0" y="410"/>
                </a:lnTo>
                <a:cubicBezTo>
                  <a:pt x="0" y="384"/>
                  <a:pt x="3" y="357"/>
                  <a:pt x="8" y="330"/>
                </a:cubicBezTo>
                <a:cubicBezTo>
                  <a:pt x="13" y="304"/>
                  <a:pt x="21" y="278"/>
                  <a:pt x="31" y="254"/>
                </a:cubicBezTo>
                <a:cubicBezTo>
                  <a:pt x="42" y="229"/>
                  <a:pt x="54" y="205"/>
                  <a:pt x="69" y="183"/>
                </a:cubicBezTo>
                <a:cubicBezTo>
                  <a:pt x="84" y="160"/>
                  <a:pt x="101" y="140"/>
                  <a:pt x="120" y="121"/>
                </a:cubicBezTo>
                <a:cubicBezTo>
                  <a:pt x="139" y="101"/>
                  <a:pt x="160" y="84"/>
                  <a:pt x="182" y="70"/>
                </a:cubicBezTo>
                <a:cubicBezTo>
                  <a:pt x="205" y="55"/>
                  <a:pt x="228" y="42"/>
                  <a:pt x="253" y="32"/>
                </a:cubicBezTo>
                <a:cubicBezTo>
                  <a:pt x="278" y="21"/>
                  <a:pt x="304" y="14"/>
                  <a:pt x="330" y="8"/>
                </a:cubicBezTo>
                <a:cubicBezTo>
                  <a:pt x="357" y="3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3"/>
                  <a:pt x="14964" y="8"/>
                </a:cubicBezTo>
                <a:cubicBezTo>
                  <a:pt x="14990" y="14"/>
                  <a:pt x="15016" y="21"/>
                  <a:pt x="15041" y="32"/>
                </a:cubicBezTo>
                <a:cubicBezTo>
                  <a:pt x="15066" y="42"/>
                  <a:pt x="15089" y="55"/>
                  <a:pt x="15112" y="70"/>
                </a:cubicBezTo>
                <a:cubicBezTo>
                  <a:pt x="15134" y="84"/>
                  <a:pt x="15155" y="101"/>
                  <a:pt x="15174" y="121"/>
                </a:cubicBezTo>
                <a:cubicBezTo>
                  <a:pt x="15193" y="140"/>
                  <a:pt x="15210" y="160"/>
                  <a:pt x="15225" y="183"/>
                </a:cubicBezTo>
                <a:cubicBezTo>
                  <a:pt x="15240" y="205"/>
                  <a:pt x="15252" y="229"/>
                  <a:pt x="15263" y="254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1" y="357"/>
                  <a:pt x="15294" y="384"/>
                  <a:pt x="15294" y="410"/>
                </a:cubicBezTo>
                <a:lnTo>
                  <a:pt x="15294" y="4776"/>
                </a:lnTo>
                <a:cubicBezTo>
                  <a:pt x="15294" y="4803"/>
                  <a:pt x="15291" y="4830"/>
                  <a:pt x="15286" y="4856"/>
                </a:cubicBezTo>
                <a:cubicBezTo>
                  <a:pt x="15281" y="4883"/>
                  <a:pt x="15273" y="4908"/>
                  <a:pt x="15263" y="4933"/>
                </a:cubicBezTo>
                <a:cubicBezTo>
                  <a:pt x="15252" y="4958"/>
                  <a:pt x="15240" y="4982"/>
                  <a:pt x="15225" y="5004"/>
                </a:cubicBezTo>
                <a:cubicBezTo>
                  <a:pt x="15210" y="5026"/>
                  <a:pt x="15193" y="5047"/>
                  <a:pt x="15174" y="5066"/>
                </a:cubicBezTo>
                <a:cubicBezTo>
                  <a:pt x="15155" y="5085"/>
                  <a:pt x="15134" y="5102"/>
                  <a:pt x="15112" y="5117"/>
                </a:cubicBezTo>
                <a:cubicBezTo>
                  <a:pt x="15089" y="5133"/>
                  <a:pt x="15066" y="5146"/>
                  <a:pt x="15041" y="5156"/>
                </a:cubicBezTo>
                <a:cubicBezTo>
                  <a:pt x="15016" y="5166"/>
                  <a:pt x="14990" y="5174"/>
                  <a:pt x="14964" y="5179"/>
                </a:cubicBezTo>
                <a:cubicBezTo>
                  <a:pt x="14937" y="5185"/>
                  <a:pt x="14911" y="5187"/>
                  <a:pt x="14884" y="5187"/>
                </a:cubicBezTo>
                <a:lnTo>
                  <a:pt x="410" y="5187"/>
                </a:lnTo>
                <a:cubicBezTo>
                  <a:pt x="383" y="5187"/>
                  <a:pt x="357" y="5185"/>
                  <a:pt x="330" y="5179"/>
                </a:cubicBezTo>
                <a:cubicBezTo>
                  <a:pt x="304" y="5174"/>
                  <a:pt x="278" y="5166"/>
                  <a:pt x="253" y="5156"/>
                </a:cubicBezTo>
                <a:cubicBezTo>
                  <a:pt x="228" y="5146"/>
                  <a:pt x="205" y="5133"/>
                  <a:pt x="182" y="5117"/>
                </a:cubicBezTo>
                <a:cubicBezTo>
                  <a:pt x="160" y="5102"/>
                  <a:pt x="139" y="5085"/>
                  <a:pt x="120" y="5066"/>
                </a:cubicBezTo>
                <a:cubicBezTo>
                  <a:pt x="101" y="5047"/>
                  <a:pt x="84" y="5026"/>
                  <a:pt x="69" y="5004"/>
                </a:cubicBezTo>
                <a:cubicBezTo>
                  <a:pt x="54" y="4982"/>
                  <a:pt x="42" y="4958"/>
                  <a:pt x="31" y="4933"/>
                </a:cubicBezTo>
                <a:cubicBezTo>
                  <a:pt x="21" y="4908"/>
                  <a:pt x="13" y="4883"/>
                  <a:pt x="8" y="4856"/>
                </a:cubicBezTo>
                <a:cubicBezTo>
                  <a:pt x="3" y="4830"/>
                  <a:pt x="0" y="4803"/>
                  <a:pt x="0" y="4776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14" name=""/>
          <p:cNvSpPr txBox="1"/>
          <p:nvPr/>
        </p:nvSpPr>
        <p:spPr>
          <a:xfrm>
            <a:off x="380880" y="344520"/>
            <a:ext cx="406728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 방식이 안 맞는 경우도 있다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15" name=""/>
          <p:cNvSpPr/>
          <p:nvPr/>
        </p:nvSpPr>
        <p:spPr>
          <a:xfrm>
            <a:off x="6148080" y="2823840"/>
            <a:ext cx="5505840" cy="1867320"/>
          </a:xfrm>
          <a:custGeom>
            <a:avLst/>
            <a:gdLst/>
            <a:ahLst/>
            <a:rect l="0" t="0" r="r" b="b"/>
            <a:pathLst>
              <a:path w="15294" h="5187">
                <a:moveTo>
                  <a:pt x="0" y="4776"/>
                </a:moveTo>
                <a:lnTo>
                  <a:pt x="0" y="410"/>
                </a:lnTo>
                <a:cubicBezTo>
                  <a:pt x="0" y="384"/>
                  <a:pt x="3" y="357"/>
                  <a:pt x="8" y="330"/>
                </a:cubicBezTo>
                <a:cubicBezTo>
                  <a:pt x="13" y="304"/>
                  <a:pt x="21" y="278"/>
                  <a:pt x="32" y="254"/>
                </a:cubicBezTo>
                <a:cubicBezTo>
                  <a:pt x="42" y="229"/>
                  <a:pt x="55" y="205"/>
                  <a:pt x="69" y="183"/>
                </a:cubicBezTo>
                <a:cubicBezTo>
                  <a:pt x="84" y="160"/>
                  <a:pt x="101" y="140"/>
                  <a:pt x="120" y="121"/>
                </a:cubicBezTo>
                <a:cubicBezTo>
                  <a:pt x="140" y="101"/>
                  <a:pt x="160" y="84"/>
                  <a:pt x="183" y="70"/>
                </a:cubicBezTo>
                <a:cubicBezTo>
                  <a:pt x="205" y="55"/>
                  <a:pt x="229" y="42"/>
                  <a:pt x="254" y="32"/>
                </a:cubicBezTo>
                <a:cubicBezTo>
                  <a:pt x="278" y="21"/>
                  <a:pt x="304" y="14"/>
                  <a:pt x="330" y="8"/>
                </a:cubicBezTo>
                <a:cubicBezTo>
                  <a:pt x="357" y="3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3"/>
                  <a:pt x="14964" y="8"/>
                </a:cubicBezTo>
                <a:cubicBezTo>
                  <a:pt x="14991" y="14"/>
                  <a:pt x="15016" y="21"/>
                  <a:pt x="15041" y="32"/>
                </a:cubicBezTo>
                <a:cubicBezTo>
                  <a:pt x="15066" y="42"/>
                  <a:pt x="15090" y="55"/>
                  <a:pt x="15112" y="70"/>
                </a:cubicBezTo>
                <a:cubicBezTo>
                  <a:pt x="15134" y="84"/>
                  <a:pt x="15155" y="101"/>
                  <a:pt x="15174" y="121"/>
                </a:cubicBezTo>
                <a:cubicBezTo>
                  <a:pt x="15193" y="140"/>
                  <a:pt x="15210" y="160"/>
                  <a:pt x="15225" y="183"/>
                </a:cubicBezTo>
                <a:cubicBezTo>
                  <a:pt x="15240" y="205"/>
                  <a:pt x="15253" y="229"/>
                  <a:pt x="15263" y="254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2" y="357"/>
                  <a:pt x="15294" y="384"/>
                  <a:pt x="15294" y="410"/>
                </a:cubicBezTo>
                <a:lnTo>
                  <a:pt x="15294" y="4776"/>
                </a:lnTo>
                <a:cubicBezTo>
                  <a:pt x="15294" y="4803"/>
                  <a:pt x="15292" y="4830"/>
                  <a:pt x="15286" y="4856"/>
                </a:cubicBezTo>
                <a:cubicBezTo>
                  <a:pt x="15281" y="4883"/>
                  <a:pt x="15273" y="4908"/>
                  <a:pt x="15263" y="4933"/>
                </a:cubicBezTo>
                <a:cubicBezTo>
                  <a:pt x="15253" y="4958"/>
                  <a:pt x="15240" y="4982"/>
                  <a:pt x="15225" y="5004"/>
                </a:cubicBezTo>
                <a:cubicBezTo>
                  <a:pt x="15210" y="5026"/>
                  <a:pt x="15193" y="5047"/>
                  <a:pt x="15174" y="5066"/>
                </a:cubicBezTo>
                <a:cubicBezTo>
                  <a:pt x="15155" y="5085"/>
                  <a:pt x="15134" y="5102"/>
                  <a:pt x="15112" y="5117"/>
                </a:cubicBezTo>
                <a:cubicBezTo>
                  <a:pt x="15090" y="5133"/>
                  <a:pt x="15066" y="5146"/>
                  <a:pt x="15041" y="5156"/>
                </a:cubicBezTo>
                <a:cubicBezTo>
                  <a:pt x="15016" y="5166"/>
                  <a:pt x="14991" y="5174"/>
                  <a:pt x="14964" y="5179"/>
                </a:cubicBezTo>
                <a:cubicBezTo>
                  <a:pt x="14938" y="5185"/>
                  <a:pt x="14911" y="5187"/>
                  <a:pt x="14884" y="5187"/>
                </a:cubicBezTo>
                <a:lnTo>
                  <a:pt x="410" y="5187"/>
                </a:lnTo>
                <a:cubicBezTo>
                  <a:pt x="384" y="5187"/>
                  <a:pt x="357" y="5185"/>
                  <a:pt x="330" y="5179"/>
                </a:cubicBezTo>
                <a:cubicBezTo>
                  <a:pt x="304" y="5174"/>
                  <a:pt x="278" y="5166"/>
                  <a:pt x="254" y="5156"/>
                </a:cubicBezTo>
                <a:cubicBezTo>
                  <a:pt x="229" y="5146"/>
                  <a:pt x="205" y="5133"/>
                  <a:pt x="183" y="5117"/>
                </a:cubicBezTo>
                <a:cubicBezTo>
                  <a:pt x="160" y="5102"/>
                  <a:pt x="140" y="5085"/>
                  <a:pt x="120" y="5066"/>
                </a:cubicBezTo>
                <a:cubicBezTo>
                  <a:pt x="101" y="5047"/>
                  <a:pt x="84" y="5026"/>
                  <a:pt x="69" y="5004"/>
                </a:cubicBezTo>
                <a:cubicBezTo>
                  <a:pt x="55" y="4982"/>
                  <a:pt x="42" y="4958"/>
                  <a:pt x="32" y="4933"/>
                </a:cubicBezTo>
                <a:cubicBezTo>
                  <a:pt x="21" y="4908"/>
                  <a:pt x="13" y="4883"/>
                  <a:pt x="8" y="4856"/>
                </a:cubicBezTo>
                <a:cubicBezTo>
                  <a:pt x="3" y="4830"/>
                  <a:pt x="0" y="4803"/>
                  <a:pt x="0" y="4776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716" name=""/>
          <p:cNvSpPr/>
          <p:nvPr/>
        </p:nvSpPr>
        <p:spPr>
          <a:xfrm>
            <a:off x="6148080" y="2823840"/>
            <a:ext cx="5505840" cy="1867320"/>
          </a:xfrm>
          <a:custGeom>
            <a:avLst/>
            <a:gdLst/>
            <a:ahLst/>
            <a:rect l="0" t="0" r="r" b="b"/>
            <a:pathLst>
              <a:path w="15294" h="5187">
                <a:moveTo>
                  <a:pt x="0" y="4776"/>
                </a:moveTo>
                <a:lnTo>
                  <a:pt x="0" y="410"/>
                </a:lnTo>
                <a:cubicBezTo>
                  <a:pt x="0" y="384"/>
                  <a:pt x="3" y="357"/>
                  <a:pt x="8" y="330"/>
                </a:cubicBezTo>
                <a:cubicBezTo>
                  <a:pt x="13" y="304"/>
                  <a:pt x="21" y="278"/>
                  <a:pt x="32" y="254"/>
                </a:cubicBezTo>
                <a:cubicBezTo>
                  <a:pt x="42" y="229"/>
                  <a:pt x="55" y="205"/>
                  <a:pt x="69" y="183"/>
                </a:cubicBezTo>
                <a:cubicBezTo>
                  <a:pt x="84" y="160"/>
                  <a:pt x="101" y="140"/>
                  <a:pt x="120" y="121"/>
                </a:cubicBezTo>
                <a:cubicBezTo>
                  <a:pt x="140" y="101"/>
                  <a:pt x="160" y="84"/>
                  <a:pt x="183" y="70"/>
                </a:cubicBezTo>
                <a:cubicBezTo>
                  <a:pt x="205" y="55"/>
                  <a:pt x="229" y="42"/>
                  <a:pt x="254" y="32"/>
                </a:cubicBezTo>
                <a:cubicBezTo>
                  <a:pt x="278" y="21"/>
                  <a:pt x="304" y="14"/>
                  <a:pt x="330" y="8"/>
                </a:cubicBezTo>
                <a:cubicBezTo>
                  <a:pt x="357" y="3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3"/>
                  <a:pt x="14964" y="8"/>
                </a:cubicBezTo>
                <a:cubicBezTo>
                  <a:pt x="14991" y="14"/>
                  <a:pt x="15016" y="21"/>
                  <a:pt x="15041" y="32"/>
                </a:cubicBezTo>
                <a:cubicBezTo>
                  <a:pt x="15066" y="42"/>
                  <a:pt x="15090" y="55"/>
                  <a:pt x="15112" y="70"/>
                </a:cubicBezTo>
                <a:cubicBezTo>
                  <a:pt x="15134" y="84"/>
                  <a:pt x="15155" y="101"/>
                  <a:pt x="15174" y="121"/>
                </a:cubicBezTo>
                <a:cubicBezTo>
                  <a:pt x="15193" y="140"/>
                  <a:pt x="15210" y="160"/>
                  <a:pt x="15225" y="183"/>
                </a:cubicBezTo>
                <a:cubicBezTo>
                  <a:pt x="15240" y="205"/>
                  <a:pt x="15253" y="229"/>
                  <a:pt x="15263" y="254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2" y="357"/>
                  <a:pt x="15294" y="384"/>
                  <a:pt x="15294" y="410"/>
                </a:cubicBezTo>
                <a:lnTo>
                  <a:pt x="15294" y="4776"/>
                </a:lnTo>
                <a:cubicBezTo>
                  <a:pt x="15294" y="4803"/>
                  <a:pt x="15292" y="4830"/>
                  <a:pt x="15286" y="4856"/>
                </a:cubicBezTo>
                <a:cubicBezTo>
                  <a:pt x="15281" y="4883"/>
                  <a:pt x="15273" y="4908"/>
                  <a:pt x="15263" y="4933"/>
                </a:cubicBezTo>
                <a:cubicBezTo>
                  <a:pt x="15253" y="4958"/>
                  <a:pt x="15240" y="4982"/>
                  <a:pt x="15225" y="5004"/>
                </a:cubicBezTo>
                <a:cubicBezTo>
                  <a:pt x="15210" y="5026"/>
                  <a:pt x="15193" y="5047"/>
                  <a:pt x="15174" y="5066"/>
                </a:cubicBezTo>
                <a:cubicBezTo>
                  <a:pt x="15155" y="5085"/>
                  <a:pt x="15134" y="5102"/>
                  <a:pt x="15112" y="5117"/>
                </a:cubicBezTo>
                <a:cubicBezTo>
                  <a:pt x="15090" y="5133"/>
                  <a:pt x="15066" y="5146"/>
                  <a:pt x="15041" y="5156"/>
                </a:cubicBezTo>
                <a:cubicBezTo>
                  <a:pt x="15016" y="5166"/>
                  <a:pt x="14991" y="5174"/>
                  <a:pt x="14964" y="5179"/>
                </a:cubicBezTo>
                <a:cubicBezTo>
                  <a:pt x="14938" y="5185"/>
                  <a:pt x="14911" y="5187"/>
                  <a:pt x="14884" y="5187"/>
                </a:cubicBezTo>
                <a:lnTo>
                  <a:pt x="410" y="5187"/>
                </a:lnTo>
                <a:cubicBezTo>
                  <a:pt x="384" y="5187"/>
                  <a:pt x="357" y="5185"/>
                  <a:pt x="330" y="5179"/>
                </a:cubicBezTo>
                <a:cubicBezTo>
                  <a:pt x="304" y="5174"/>
                  <a:pt x="278" y="5166"/>
                  <a:pt x="254" y="5156"/>
                </a:cubicBezTo>
                <a:cubicBezTo>
                  <a:pt x="229" y="5146"/>
                  <a:pt x="205" y="5133"/>
                  <a:pt x="183" y="5117"/>
                </a:cubicBezTo>
                <a:cubicBezTo>
                  <a:pt x="160" y="5102"/>
                  <a:pt x="140" y="5085"/>
                  <a:pt x="120" y="5066"/>
                </a:cubicBezTo>
                <a:cubicBezTo>
                  <a:pt x="101" y="5047"/>
                  <a:pt x="84" y="5026"/>
                  <a:pt x="69" y="5004"/>
                </a:cubicBezTo>
                <a:cubicBezTo>
                  <a:pt x="55" y="4982"/>
                  <a:pt x="42" y="4958"/>
                  <a:pt x="32" y="4933"/>
                </a:cubicBezTo>
                <a:cubicBezTo>
                  <a:pt x="21" y="4908"/>
                  <a:pt x="13" y="4883"/>
                  <a:pt x="8" y="4856"/>
                </a:cubicBezTo>
                <a:cubicBezTo>
                  <a:pt x="3" y="4830"/>
                  <a:pt x="0" y="4803"/>
                  <a:pt x="0" y="4776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17" name=""/>
          <p:cNvSpPr txBox="1"/>
          <p:nvPr/>
        </p:nvSpPr>
        <p:spPr>
          <a:xfrm>
            <a:off x="676440" y="3124440"/>
            <a:ext cx="1895040" cy="38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요청 기반 </a:t>
            </a:r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지금 방식</a:t>
            </a:r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)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18" name=""/>
          <p:cNvSpPr txBox="1"/>
          <p:nvPr/>
        </p:nvSpPr>
        <p:spPr>
          <a:xfrm>
            <a:off x="6438960" y="3124440"/>
            <a:ext cx="1639800" cy="38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백그라운드 폴링</a:t>
            </a:r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알림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19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20" name=""/>
          <p:cNvSpPr/>
          <p:nvPr/>
        </p:nvSpPr>
        <p:spPr>
          <a:xfrm>
            <a:off x="714240" y="377172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3"/>
                  <a:pt x="204" y="146"/>
                </a:cubicBezTo>
                <a:cubicBezTo>
                  <a:pt x="199" y="159"/>
                  <a:pt x="191" y="171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199"/>
                  <a:pt x="42" y="192"/>
                  <a:pt x="32" y="182"/>
                </a:cubicBezTo>
                <a:cubicBezTo>
                  <a:pt x="22" y="171"/>
                  <a:pt x="13" y="159"/>
                  <a:pt x="8" y="146"/>
                </a:cubicBezTo>
                <a:cubicBezTo>
                  <a:pt x="3" y="133"/>
                  <a:pt x="0" y="120"/>
                  <a:pt x="0" y="106"/>
                </a:cubicBezTo>
                <a:cubicBezTo>
                  <a:pt x="0" y="92"/>
                  <a:pt x="3" y="78"/>
                  <a:pt x="8" y="65"/>
                </a:cubicBezTo>
                <a:cubicBezTo>
                  <a:pt x="13" y="52"/>
                  <a:pt x="22" y="41"/>
                  <a:pt x="32" y="31"/>
                </a:cubicBezTo>
                <a:cubicBezTo>
                  <a:pt x="42" y="21"/>
                  <a:pt x="53" y="13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3"/>
                  <a:pt x="172" y="21"/>
                  <a:pt x="182" y="31"/>
                </a:cubicBezTo>
                <a:cubicBezTo>
                  <a:pt x="191" y="41"/>
                  <a:pt x="199" y="52"/>
                  <a:pt x="204" y="65"/>
                </a:cubicBezTo>
                <a:cubicBezTo>
                  <a:pt x="210" y="78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21" name=""/>
          <p:cNvSpPr txBox="1"/>
          <p:nvPr/>
        </p:nvSpPr>
        <p:spPr>
          <a:xfrm>
            <a:off x="923760" y="3691800"/>
            <a:ext cx="3480120" cy="209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요청이 없으면 반영도 미뤄질 수 있다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22" name=""/>
          <p:cNvSpPr txBox="1"/>
          <p:nvPr/>
        </p:nvSpPr>
        <p:spPr>
          <a:xfrm>
            <a:off x="6686640" y="3691800"/>
            <a:ext cx="541584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요청 유무와 상관없이 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10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 안에 모든 인스턴스가 같은 설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23" name=""/>
          <p:cNvSpPr/>
          <p:nvPr/>
        </p:nvSpPr>
        <p:spPr>
          <a:xfrm>
            <a:off x="6476760" y="377172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3"/>
                  <a:pt x="205" y="146"/>
                </a:cubicBezTo>
                <a:cubicBezTo>
                  <a:pt x="199" y="159"/>
                  <a:pt x="192" y="171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5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4" y="199"/>
                  <a:pt x="41" y="192"/>
                  <a:pt x="31" y="182"/>
                </a:cubicBezTo>
                <a:cubicBezTo>
                  <a:pt x="21" y="171"/>
                  <a:pt x="14" y="159"/>
                  <a:pt x="8" y="146"/>
                </a:cubicBezTo>
                <a:cubicBezTo>
                  <a:pt x="3" y="133"/>
                  <a:pt x="0" y="120"/>
                  <a:pt x="0" y="106"/>
                </a:cubicBezTo>
                <a:cubicBezTo>
                  <a:pt x="0" y="92"/>
                  <a:pt x="3" y="78"/>
                  <a:pt x="8" y="65"/>
                </a:cubicBezTo>
                <a:cubicBezTo>
                  <a:pt x="14" y="52"/>
                  <a:pt x="21" y="41"/>
                  <a:pt x="31" y="31"/>
                </a:cubicBezTo>
                <a:cubicBezTo>
                  <a:pt x="41" y="21"/>
                  <a:pt x="54" y="13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3"/>
                  <a:pt x="172" y="21"/>
                  <a:pt x="182" y="31"/>
                </a:cubicBezTo>
                <a:cubicBezTo>
                  <a:pt x="192" y="41"/>
                  <a:pt x="199" y="52"/>
                  <a:pt x="205" y="65"/>
                </a:cubicBezTo>
                <a:cubicBezTo>
                  <a:pt x="210" y="78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24" name=""/>
          <p:cNvSpPr txBox="1"/>
          <p:nvPr/>
        </p:nvSpPr>
        <p:spPr>
          <a:xfrm>
            <a:off x="6686640" y="4015440"/>
            <a:ext cx="2575440" cy="209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정이어야 할 때 더 적합하다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2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2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728" name=""/>
          <p:cNvSpPr/>
          <p:nvPr/>
        </p:nvSpPr>
        <p:spPr>
          <a:xfrm>
            <a:off x="5760" y="987480"/>
            <a:ext cx="12027960" cy="2027160"/>
          </a:xfrm>
          <a:custGeom>
            <a:avLst/>
            <a:gdLst/>
            <a:ahLst/>
            <a:rect l="0" t="0" r="r" b="b"/>
            <a:pathLst>
              <a:path w="33411" h="5631">
                <a:moveTo>
                  <a:pt x="1068" y="1094"/>
                </a:moveTo>
                <a:lnTo>
                  <a:pt x="1068" y="4004"/>
                </a:lnTo>
                <a:cubicBezTo>
                  <a:pt x="1068" y="4043"/>
                  <a:pt x="1076" y="4080"/>
                  <a:pt x="1090" y="4116"/>
                </a:cubicBezTo>
                <a:cubicBezTo>
                  <a:pt x="1105" y="4151"/>
                  <a:pt x="1126" y="4183"/>
                  <a:pt x="1154" y="4210"/>
                </a:cubicBezTo>
                <a:cubicBezTo>
                  <a:pt x="1181" y="4237"/>
                  <a:pt x="1212" y="4258"/>
                  <a:pt x="1248" y="4273"/>
                </a:cubicBezTo>
                <a:cubicBezTo>
                  <a:pt x="1284" y="4288"/>
                  <a:pt x="1321" y="4295"/>
                  <a:pt x="1359" y="4295"/>
                </a:cubicBezTo>
                <a:lnTo>
                  <a:pt x="32052" y="4295"/>
                </a:lnTo>
                <a:cubicBezTo>
                  <a:pt x="32091" y="4295"/>
                  <a:pt x="32128" y="4288"/>
                  <a:pt x="32163" y="4273"/>
                </a:cubicBezTo>
                <a:cubicBezTo>
                  <a:pt x="32199" y="4258"/>
                  <a:pt x="32231" y="4237"/>
                  <a:pt x="32258" y="4210"/>
                </a:cubicBezTo>
                <a:cubicBezTo>
                  <a:pt x="32285" y="4183"/>
                  <a:pt x="32306" y="4151"/>
                  <a:pt x="32321" y="4116"/>
                </a:cubicBezTo>
                <a:cubicBezTo>
                  <a:pt x="32336" y="4080"/>
                  <a:pt x="32343" y="4043"/>
                  <a:pt x="32343" y="4004"/>
                </a:cubicBezTo>
                <a:lnTo>
                  <a:pt x="32343" y="1094"/>
                </a:lnTo>
                <a:cubicBezTo>
                  <a:pt x="32343" y="1055"/>
                  <a:pt x="32336" y="1018"/>
                  <a:pt x="32321" y="983"/>
                </a:cubicBezTo>
                <a:cubicBezTo>
                  <a:pt x="32306" y="947"/>
                  <a:pt x="32285" y="915"/>
                  <a:pt x="32258" y="888"/>
                </a:cubicBezTo>
                <a:cubicBezTo>
                  <a:pt x="32231" y="861"/>
                  <a:pt x="32199" y="840"/>
                  <a:pt x="32163" y="825"/>
                </a:cubicBezTo>
                <a:cubicBezTo>
                  <a:pt x="32128" y="810"/>
                  <a:pt x="32091" y="803"/>
                  <a:pt x="32052" y="803"/>
                </a:cubicBezTo>
                <a:lnTo>
                  <a:pt x="1359" y="803"/>
                </a:lnTo>
                <a:cubicBezTo>
                  <a:pt x="1321" y="803"/>
                  <a:pt x="1284" y="810"/>
                  <a:pt x="1248" y="825"/>
                </a:cubicBezTo>
                <a:cubicBezTo>
                  <a:pt x="1212" y="840"/>
                  <a:pt x="1181" y="861"/>
                  <a:pt x="1154" y="888"/>
                </a:cubicBezTo>
                <a:cubicBezTo>
                  <a:pt x="1126" y="915"/>
                  <a:pt x="1105" y="947"/>
                  <a:pt x="1090" y="983"/>
                </a:cubicBezTo>
                <a:cubicBezTo>
                  <a:pt x="1076" y="1018"/>
                  <a:pt x="1068" y="1055"/>
                  <a:pt x="1068" y="1094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5631"/>
                </a:lnTo>
                <a:lnTo>
                  <a:pt x="0" y="5631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729" name=""/>
          <p:cNvSpPr/>
          <p:nvPr/>
        </p:nvSpPr>
        <p:spPr>
          <a:xfrm>
            <a:off x="380880" y="1266480"/>
            <a:ext cx="11277720" cy="1276920"/>
          </a:xfrm>
          <a:custGeom>
            <a:avLst/>
            <a:gdLst/>
            <a:ahLst/>
            <a:rect l="0" t="0" r="r" b="b"/>
            <a:pathLst>
              <a:path w="31327" h="3547">
                <a:moveTo>
                  <a:pt x="0" y="3229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3229"/>
                </a:lnTo>
                <a:cubicBezTo>
                  <a:pt x="31327" y="3250"/>
                  <a:pt x="31325" y="3271"/>
                  <a:pt x="31321" y="3291"/>
                </a:cubicBezTo>
                <a:cubicBezTo>
                  <a:pt x="31317" y="3312"/>
                  <a:pt x="31311" y="3332"/>
                  <a:pt x="31303" y="3351"/>
                </a:cubicBezTo>
                <a:cubicBezTo>
                  <a:pt x="31295" y="3370"/>
                  <a:pt x="31286" y="3388"/>
                  <a:pt x="31274" y="3406"/>
                </a:cubicBezTo>
                <a:cubicBezTo>
                  <a:pt x="31262" y="3423"/>
                  <a:pt x="31249" y="3439"/>
                  <a:pt x="31235" y="3454"/>
                </a:cubicBezTo>
                <a:cubicBezTo>
                  <a:pt x="31220" y="3469"/>
                  <a:pt x="31204" y="3482"/>
                  <a:pt x="31186" y="3493"/>
                </a:cubicBezTo>
                <a:cubicBezTo>
                  <a:pt x="31169" y="3505"/>
                  <a:pt x="31151" y="3515"/>
                  <a:pt x="31131" y="3523"/>
                </a:cubicBezTo>
                <a:cubicBezTo>
                  <a:pt x="31112" y="3531"/>
                  <a:pt x="31092" y="3537"/>
                  <a:pt x="31072" y="3541"/>
                </a:cubicBezTo>
                <a:cubicBezTo>
                  <a:pt x="31051" y="3545"/>
                  <a:pt x="31031" y="3547"/>
                  <a:pt x="31010" y="3547"/>
                </a:cubicBezTo>
                <a:lnTo>
                  <a:pt x="317" y="3547"/>
                </a:lnTo>
                <a:cubicBezTo>
                  <a:pt x="296" y="3547"/>
                  <a:pt x="276" y="3545"/>
                  <a:pt x="255" y="3541"/>
                </a:cubicBezTo>
                <a:cubicBezTo>
                  <a:pt x="235" y="3537"/>
                  <a:pt x="215" y="3531"/>
                  <a:pt x="196" y="3523"/>
                </a:cubicBezTo>
                <a:cubicBezTo>
                  <a:pt x="177" y="3515"/>
                  <a:pt x="158" y="3505"/>
                  <a:pt x="141" y="3493"/>
                </a:cubicBezTo>
                <a:cubicBezTo>
                  <a:pt x="124" y="3482"/>
                  <a:pt x="108" y="3469"/>
                  <a:pt x="93" y="3454"/>
                </a:cubicBezTo>
                <a:cubicBezTo>
                  <a:pt x="78" y="3439"/>
                  <a:pt x="65" y="3423"/>
                  <a:pt x="53" y="3406"/>
                </a:cubicBezTo>
                <a:cubicBezTo>
                  <a:pt x="42" y="3388"/>
                  <a:pt x="32" y="3370"/>
                  <a:pt x="24" y="3351"/>
                </a:cubicBezTo>
                <a:cubicBezTo>
                  <a:pt x="16" y="3332"/>
                  <a:pt x="10" y="3312"/>
                  <a:pt x="6" y="3291"/>
                </a:cubicBezTo>
                <a:cubicBezTo>
                  <a:pt x="2" y="3271"/>
                  <a:pt x="0" y="3250"/>
                  <a:pt x="0" y="3229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730" name=""/>
          <p:cNvSpPr txBox="1"/>
          <p:nvPr/>
        </p:nvSpPr>
        <p:spPr>
          <a:xfrm>
            <a:off x="380880" y="344520"/>
            <a:ext cx="265284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변경 여부 확인 쿼리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31" name=""/>
          <p:cNvSpPr txBox="1"/>
          <p:nvPr/>
        </p:nvSpPr>
        <p:spPr>
          <a:xfrm>
            <a:off x="628560" y="1549440"/>
            <a:ext cx="31320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select max(updated_at), count(*)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32" name=""/>
          <p:cNvSpPr txBox="1"/>
          <p:nvPr/>
        </p:nvSpPr>
        <p:spPr>
          <a:xfrm>
            <a:off x="628560" y="1835280"/>
            <a:ext cx="17622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from ag_sys_config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33" name=""/>
          <p:cNvSpPr/>
          <p:nvPr/>
        </p:nvSpPr>
        <p:spPr>
          <a:xfrm>
            <a:off x="380880" y="3009600"/>
            <a:ext cx="1933920" cy="305280"/>
          </a:xfrm>
          <a:custGeom>
            <a:avLst/>
            <a:gdLst/>
            <a:ahLst/>
            <a:rect l="0" t="0" r="r" b="b"/>
            <a:pathLst>
              <a:path w="5372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3" y="98"/>
                  <a:pt x="10" y="82"/>
                </a:cubicBezTo>
                <a:cubicBezTo>
                  <a:pt x="17" y="66"/>
                  <a:pt x="26" y="51"/>
                  <a:pt x="39" y="39"/>
                </a:cubicBezTo>
                <a:cubicBezTo>
                  <a:pt x="51" y="27"/>
                  <a:pt x="65" y="17"/>
                  <a:pt x="81" y="10"/>
                </a:cubicBezTo>
                <a:cubicBezTo>
                  <a:pt x="98" y="4"/>
                  <a:pt x="115" y="0"/>
                  <a:pt x="132" y="0"/>
                </a:cubicBezTo>
                <a:lnTo>
                  <a:pt x="5240" y="0"/>
                </a:lnTo>
                <a:cubicBezTo>
                  <a:pt x="5257" y="0"/>
                  <a:pt x="5274" y="4"/>
                  <a:pt x="5290" y="10"/>
                </a:cubicBezTo>
                <a:cubicBezTo>
                  <a:pt x="5306" y="17"/>
                  <a:pt x="5321" y="27"/>
                  <a:pt x="5333" y="39"/>
                </a:cubicBezTo>
                <a:cubicBezTo>
                  <a:pt x="5346" y="51"/>
                  <a:pt x="5355" y="66"/>
                  <a:pt x="5362" y="82"/>
                </a:cubicBezTo>
                <a:cubicBezTo>
                  <a:pt x="5369" y="98"/>
                  <a:pt x="5372" y="115"/>
                  <a:pt x="5372" y="133"/>
                </a:cubicBezTo>
                <a:lnTo>
                  <a:pt x="5372" y="716"/>
                </a:lnTo>
                <a:cubicBezTo>
                  <a:pt x="5372" y="733"/>
                  <a:pt x="5369" y="750"/>
                  <a:pt x="5362" y="766"/>
                </a:cubicBezTo>
                <a:cubicBezTo>
                  <a:pt x="5355" y="783"/>
                  <a:pt x="5346" y="797"/>
                  <a:pt x="5333" y="809"/>
                </a:cubicBezTo>
                <a:cubicBezTo>
                  <a:pt x="5321" y="822"/>
                  <a:pt x="5306" y="831"/>
                  <a:pt x="5290" y="838"/>
                </a:cubicBezTo>
                <a:cubicBezTo>
                  <a:pt x="5274" y="845"/>
                  <a:pt x="5257" y="848"/>
                  <a:pt x="5240" y="848"/>
                </a:cubicBezTo>
                <a:lnTo>
                  <a:pt x="132" y="848"/>
                </a:lnTo>
                <a:cubicBezTo>
                  <a:pt x="115" y="848"/>
                  <a:pt x="98" y="845"/>
                  <a:pt x="81" y="838"/>
                </a:cubicBezTo>
                <a:cubicBezTo>
                  <a:pt x="65" y="831"/>
                  <a:pt x="51" y="822"/>
                  <a:pt x="39" y="809"/>
                </a:cubicBezTo>
                <a:cubicBezTo>
                  <a:pt x="26" y="797"/>
                  <a:pt x="17" y="783"/>
                  <a:pt x="10" y="766"/>
                </a:cubicBezTo>
                <a:cubicBezTo>
                  <a:pt x="3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34" name=""/>
          <p:cNvSpPr txBox="1"/>
          <p:nvPr/>
        </p:nvSpPr>
        <p:spPr>
          <a:xfrm>
            <a:off x="628560" y="2121120"/>
            <a:ext cx="29365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where config_value is not null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35" name=""/>
          <p:cNvSpPr txBox="1"/>
          <p:nvPr/>
        </p:nvSpPr>
        <p:spPr>
          <a:xfrm>
            <a:off x="447840" y="3067920"/>
            <a:ext cx="185256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max(updated_at)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36" name=""/>
          <p:cNvSpPr/>
          <p:nvPr/>
        </p:nvSpPr>
        <p:spPr>
          <a:xfrm>
            <a:off x="4019400" y="3009600"/>
            <a:ext cx="1086120" cy="305280"/>
          </a:xfrm>
          <a:custGeom>
            <a:avLst/>
            <a:gdLst/>
            <a:ahLst/>
            <a:rect l="0" t="0" r="r" b="b"/>
            <a:pathLst>
              <a:path w="3017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3" y="98"/>
                  <a:pt x="10" y="82"/>
                </a:cubicBezTo>
                <a:cubicBezTo>
                  <a:pt x="17" y="66"/>
                  <a:pt x="26" y="51"/>
                  <a:pt x="39" y="39"/>
                </a:cubicBezTo>
                <a:cubicBezTo>
                  <a:pt x="51" y="27"/>
                  <a:pt x="65" y="17"/>
                  <a:pt x="82" y="10"/>
                </a:cubicBezTo>
                <a:cubicBezTo>
                  <a:pt x="98" y="4"/>
                  <a:pt x="115" y="0"/>
                  <a:pt x="132" y="0"/>
                </a:cubicBezTo>
                <a:lnTo>
                  <a:pt x="2885" y="0"/>
                </a:lnTo>
                <a:cubicBezTo>
                  <a:pt x="2902" y="0"/>
                  <a:pt x="2919" y="4"/>
                  <a:pt x="2935" y="10"/>
                </a:cubicBezTo>
                <a:cubicBezTo>
                  <a:pt x="2952" y="17"/>
                  <a:pt x="2966" y="27"/>
                  <a:pt x="2978" y="39"/>
                </a:cubicBezTo>
                <a:cubicBezTo>
                  <a:pt x="2991" y="51"/>
                  <a:pt x="3000" y="66"/>
                  <a:pt x="3007" y="82"/>
                </a:cubicBezTo>
                <a:cubicBezTo>
                  <a:pt x="3014" y="98"/>
                  <a:pt x="3017" y="115"/>
                  <a:pt x="3017" y="133"/>
                </a:cubicBezTo>
                <a:lnTo>
                  <a:pt x="3017" y="716"/>
                </a:lnTo>
                <a:cubicBezTo>
                  <a:pt x="3017" y="733"/>
                  <a:pt x="3014" y="750"/>
                  <a:pt x="3007" y="766"/>
                </a:cubicBezTo>
                <a:cubicBezTo>
                  <a:pt x="3000" y="783"/>
                  <a:pt x="2991" y="797"/>
                  <a:pt x="2978" y="809"/>
                </a:cubicBezTo>
                <a:cubicBezTo>
                  <a:pt x="2966" y="822"/>
                  <a:pt x="2952" y="831"/>
                  <a:pt x="2935" y="838"/>
                </a:cubicBezTo>
                <a:cubicBezTo>
                  <a:pt x="2919" y="845"/>
                  <a:pt x="2902" y="848"/>
                  <a:pt x="2885" y="848"/>
                </a:cubicBezTo>
                <a:lnTo>
                  <a:pt x="132" y="848"/>
                </a:lnTo>
                <a:cubicBezTo>
                  <a:pt x="115" y="848"/>
                  <a:pt x="98" y="845"/>
                  <a:pt x="82" y="838"/>
                </a:cubicBezTo>
                <a:cubicBezTo>
                  <a:pt x="65" y="831"/>
                  <a:pt x="51" y="822"/>
                  <a:pt x="39" y="809"/>
                </a:cubicBezTo>
                <a:cubicBezTo>
                  <a:pt x="26" y="797"/>
                  <a:pt x="17" y="783"/>
                  <a:pt x="10" y="766"/>
                </a:cubicBezTo>
                <a:cubicBezTo>
                  <a:pt x="3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37" name=""/>
          <p:cNvSpPr txBox="1"/>
          <p:nvPr/>
        </p:nvSpPr>
        <p:spPr>
          <a:xfrm>
            <a:off x="2311200" y="3017520"/>
            <a:ext cx="20538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은 최근 수정 시간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38" name=""/>
          <p:cNvSpPr txBox="1"/>
          <p:nvPr/>
        </p:nvSpPr>
        <p:spPr>
          <a:xfrm>
            <a:off x="4081680" y="3067920"/>
            <a:ext cx="98856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count(*)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39" name=""/>
          <p:cNvSpPr txBox="1"/>
          <p:nvPr/>
        </p:nvSpPr>
        <p:spPr>
          <a:xfrm>
            <a:off x="5106600" y="3017520"/>
            <a:ext cx="30081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은 값이 있는 설정의 개수다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40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4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4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744" name=""/>
          <p:cNvSpPr/>
          <p:nvPr/>
        </p:nvSpPr>
        <p:spPr>
          <a:xfrm>
            <a:off x="1000080" y="2504880"/>
            <a:ext cx="10039680" cy="1019520"/>
          </a:xfrm>
          <a:custGeom>
            <a:avLst/>
            <a:gdLst/>
            <a:ahLst/>
            <a:rect l="0" t="0" r="r" b="b"/>
            <a:pathLst>
              <a:path w="27888" h="2832">
                <a:moveTo>
                  <a:pt x="0" y="2462"/>
                </a:moveTo>
                <a:lnTo>
                  <a:pt x="0" y="371"/>
                </a:lnTo>
                <a:cubicBezTo>
                  <a:pt x="0" y="347"/>
                  <a:pt x="2" y="323"/>
                  <a:pt x="7" y="299"/>
                </a:cubicBezTo>
                <a:cubicBezTo>
                  <a:pt x="11" y="275"/>
                  <a:pt x="19" y="252"/>
                  <a:pt x="28" y="230"/>
                </a:cubicBezTo>
                <a:cubicBezTo>
                  <a:pt x="37" y="207"/>
                  <a:pt x="49" y="186"/>
                  <a:pt x="62" y="166"/>
                </a:cubicBezTo>
                <a:cubicBezTo>
                  <a:pt x="76" y="145"/>
                  <a:pt x="91" y="127"/>
                  <a:pt x="108" y="109"/>
                </a:cubicBezTo>
                <a:cubicBezTo>
                  <a:pt x="125" y="91"/>
                  <a:pt x="144" y="76"/>
                  <a:pt x="164" y="62"/>
                </a:cubicBezTo>
                <a:cubicBezTo>
                  <a:pt x="184" y="49"/>
                  <a:pt x="206" y="38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27517" y="0"/>
                </a:lnTo>
                <a:cubicBezTo>
                  <a:pt x="27542" y="0"/>
                  <a:pt x="27566" y="2"/>
                  <a:pt x="27590" y="7"/>
                </a:cubicBezTo>
                <a:cubicBezTo>
                  <a:pt x="27613" y="12"/>
                  <a:pt x="27637" y="19"/>
                  <a:pt x="27659" y="28"/>
                </a:cubicBezTo>
                <a:cubicBezTo>
                  <a:pt x="27682" y="38"/>
                  <a:pt x="27703" y="49"/>
                  <a:pt x="27723" y="62"/>
                </a:cubicBezTo>
                <a:cubicBezTo>
                  <a:pt x="27743" y="76"/>
                  <a:pt x="27762" y="91"/>
                  <a:pt x="27779" y="109"/>
                </a:cubicBezTo>
                <a:cubicBezTo>
                  <a:pt x="27796" y="127"/>
                  <a:pt x="27812" y="145"/>
                  <a:pt x="27825" y="166"/>
                </a:cubicBezTo>
                <a:cubicBezTo>
                  <a:pt x="27839" y="186"/>
                  <a:pt x="27850" y="207"/>
                  <a:pt x="27860" y="230"/>
                </a:cubicBezTo>
                <a:cubicBezTo>
                  <a:pt x="27869" y="252"/>
                  <a:pt x="27876" y="275"/>
                  <a:pt x="27881" y="299"/>
                </a:cubicBezTo>
                <a:cubicBezTo>
                  <a:pt x="27885" y="323"/>
                  <a:pt x="27888" y="347"/>
                  <a:pt x="27888" y="371"/>
                </a:cubicBezTo>
                <a:lnTo>
                  <a:pt x="27888" y="2462"/>
                </a:lnTo>
                <a:cubicBezTo>
                  <a:pt x="27888" y="2486"/>
                  <a:pt x="27885" y="2510"/>
                  <a:pt x="27881" y="2534"/>
                </a:cubicBezTo>
                <a:cubicBezTo>
                  <a:pt x="27876" y="2558"/>
                  <a:pt x="27869" y="2581"/>
                  <a:pt x="27860" y="2603"/>
                </a:cubicBezTo>
                <a:cubicBezTo>
                  <a:pt x="27850" y="2626"/>
                  <a:pt x="27839" y="2647"/>
                  <a:pt x="27825" y="2667"/>
                </a:cubicBezTo>
                <a:cubicBezTo>
                  <a:pt x="27812" y="2688"/>
                  <a:pt x="27796" y="2706"/>
                  <a:pt x="27779" y="2724"/>
                </a:cubicBezTo>
                <a:cubicBezTo>
                  <a:pt x="27762" y="2741"/>
                  <a:pt x="27743" y="2756"/>
                  <a:pt x="27723" y="2770"/>
                </a:cubicBezTo>
                <a:cubicBezTo>
                  <a:pt x="27703" y="2783"/>
                  <a:pt x="27682" y="2795"/>
                  <a:pt x="27659" y="2804"/>
                </a:cubicBezTo>
                <a:cubicBezTo>
                  <a:pt x="27637" y="2813"/>
                  <a:pt x="27613" y="2820"/>
                  <a:pt x="27590" y="2825"/>
                </a:cubicBezTo>
                <a:cubicBezTo>
                  <a:pt x="27566" y="2830"/>
                  <a:pt x="27542" y="2832"/>
                  <a:pt x="27517" y="2832"/>
                </a:cubicBezTo>
                <a:lnTo>
                  <a:pt x="370" y="2832"/>
                </a:lnTo>
                <a:cubicBezTo>
                  <a:pt x="346" y="2832"/>
                  <a:pt x="322" y="2830"/>
                  <a:pt x="298" y="2825"/>
                </a:cubicBezTo>
                <a:cubicBezTo>
                  <a:pt x="274" y="2820"/>
                  <a:pt x="251" y="2813"/>
                  <a:pt x="228" y="2804"/>
                </a:cubicBezTo>
                <a:cubicBezTo>
                  <a:pt x="206" y="2795"/>
                  <a:pt x="184" y="2783"/>
                  <a:pt x="164" y="2770"/>
                </a:cubicBezTo>
                <a:cubicBezTo>
                  <a:pt x="144" y="2756"/>
                  <a:pt x="125" y="2741"/>
                  <a:pt x="108" y="2724"/>
                </a:cubicBezTo>
                <a:cubicBezTo>
                  <a:pt x="91" y="2706"/>
                  <a:pt x="76" y="2688"/>
                  <a:pt x="62" y="2667"/>
                </a:cubicBezTo>
                <a:cubicBezTo>
                  <a:pt x="49" y="2647"/>
                  <a:pt x="37" y="2626"/>
                  <a:pt x="28" y="2603"/>
                </a:cubicBezTo>
                <a:cubicBezTo>
                  <a:pt x="19" y="2581"/>
                  <a:pt x="11" y="2558"/>
                  <a:pt x="7" y="2534"/>
                </a:cubicBezTo>
                <a:cubicBezTo>
                  <a:pt x="2" y="2510"/>
                  <a:pt x="0" y="2486"/>
                  <a:pt x="0" y="2462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745" name=""/>
          <p:cNvSpPr txBox="1"/>
          <p:nvPr/>
        </p:nvSpPr>
        <p:spPr>
          <a:xfrm>
            <a:off x="380880" y="344520"/>
            <a:ext cx="305964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행 수를 함께 보는 이유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46" name=""/>
          <p:cNvSpPr txBox="1"/>
          <p:nvPr/>
        </p:nvSpPr>
        <p:spPr>
          <a:xfrm>
            <a:off x="1347120" y="285588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설정이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47" name=""/>
          <p:cNvSpPr txBox="1"/>
          <p:nvPr/>
        </p:nvSpPr>
        <p:spPr>
          <a:xfrm>
            <a:off x="2309400" y="28638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48" name=""/>
          <p:cNvSpPr txBox="1"/>
          <p:nvPr/>
        </p:nvSpPr>
        <p:spPr>
          <a:xfrm>
            <a:off x="2500560" y="2855880"/>
            <a:ext cx="12992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삭제되면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49" name=""/>
          <p:cNvSpPr txBox="1"/>
          <p:nvPr/>
        </p:nvSpPr>
        <p:spPr>
          <a:xfrm>
            <a:off x="3783600" y="2863800"/>
            <a:ext cx="21434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updated_at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50" name=""/>
          <p:cNvSpPr txBox="1"/>
          <p:nvPr/>
        </p:nvSpPr>
        <p:spPr>
          <a:xfrm>
            <a:off x="5887080" y="285588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은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51" name=""/>
          <p:cNvSpPr txBox="1"/>
          <p:nvPr/>
        </p:nvSpPr>
        <p:spPr>
          <a:xfrm>
            <a:off x="6207840" y="28638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52" name=""/>
          <p:cNvSpPr txBox="1"/>
          <p:nvPr/>
        </p:nvSpPr>
        <p:spPr>
          <a:xfrm>
            <a:off x="6399000" y="285588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남지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53" name=""/>
          <p:cNvSpPr txBox="1"/>
          <p:nvPr/>
        </p:nvSpPr>
        <p:spPr>
          <a:xfrm>
            <a:off x="7040520" y="28638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54" name=""/>
          <p:cNvSpPr txBox="1"/>
          <p:nvPr/>
        </p:nvSpPr>
        <p:spPr>
          <a:xfrm>
            <a:off x="7231680" y="285588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않지만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55" name=""/>
          <p:cNvSpPr txBox="1"/>
          <p:nvPr/>
        </p:nvSpPr>
        <p:spPr>
          <a:xfrm>
            <a:off x="8193960" y="28638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56" name=""/>
          <p:cNvSpPr txBox="1"/>
          <p:nvPr/>
        </p:nvSpPr>
        <p:spPr>
          <a:xfrm>
            <a:off x="8385480" y="285588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행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57" name=""/>
          <p:cNvSpPr txBox="1"/>
          <p:nvPr/>
        </p:nvSpPr>
        <p:spPr>
          <a:xfrm>
            <a:off x="8706240" y="28638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58" name=""/>
          <p:cNvSpPr txBox="1"/>
          <p:nvPr/>
        </p:nvSpPr>
        <p:spPr>
          <a:xfrm>
            <a:off x="8897400" y="285588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수는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59" name=""/>
          <p:cNvSpPr txBox="1"/>
          <p:nvPr/>
        </p:nvSpPr>
        <p:spPr>
          <a:xfrm>
            <a:off x="9538920" y="28638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60" name=""/>
          <p:cNvSpPr txBox="1"/>
          <p:nvPr/>
        </p:nvSpPr>
        <p:spPr>
          <a:xfrm>
            <a:off x="9730080" y="285588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바뀐다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61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62" name=""/>
          <p:cNvSpPr/>
          <p:nvPr/>
        </p:nvSpPr>
        <p:spPr>
          <a:xfrm>
            <a:off x="419040" y="414324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1"/>
                  <a:pt x="180" y="181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4"/>
                </a:cubicBezTo>
                <a:cubicBezTo>
                  <a:pt x="52" y="198"/>
                  <a:pt x="41" y="190"/>
                  <a:pt x="31" y="181"/>
                </a:cubicBezTo>
                <a:cubicBezTo>
                  <a:pt x="21" y="171"/>
                  <a:pt x="13" y="159"/>
                  <a:pt x="8" y="146"/>
                </a:cubicBezTo>
                <a:cubicBezTo>
                  <a:pt x="2" y="133"/>
                  <a:pt x="0" y="120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63" name=""/>
          <p:cNvSpPr txBox="1"/>
          <p:nvPr/>
        </p:nvSpPr>
        <p:spPr>
          <a:xfrm>
            <a:off x="628560" y="4046040"/>
            <a:ext cx="69739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전체 설정값을 매번 읽지 않고 변경 여부만 한 줄로 먼저 확인한다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64" name=""/>
          <p:cNvSpPr/>
          <p:nvPr/>
        </p:nvSpPr>
        <p:spPr>
          <a:xfrm>
            <a:off x="419040" y="46479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65" name=""/>
          <p:cNvSpPr txBox="1"/>
          <p:nvPr/>
        </p:nvSpPr>
        <p:spPr>
          <a:xfrm>
            <a:off x="628560" y="4551120"/>
            <a:ext cx="50720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실제 변경이 있을 때만 전체 설정을 다시 읽는다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6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6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769" name=""/>
          <p:cNvSpPr txBox="1"/>
          <p:nvPr/>
        </p:nvSpPr>
        <p:spPr>
          <a:xfrm>
            <a:off x="380880" y="344520"/>
            <a:ext cx="42786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변경이 확인되면 갱신되는 캐시들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70" name=""/>
          <p:cNvSpPr/>
          <p:nvPr/>
        </p:nvSpPr>
        <p:spPr>
          <a:xfrm>
            <a:off x="628560" y="3105000"/>
            <a:ext cx="1810080" cy="305280"/>
          </a:xfrm>
          <a:custGeom>
            <a:avLst/>
            <a:gdLst/>
            <a:ahLst/>
            <a:rect l="0" t="0" r="r" b="b"/>
            <a:pathLst>
              <a:path w="5028" h="848">
                <a:moveTo>
                  <a:pt x="0" y="715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7" y="65"/>
                  <a:pt x="26" y="51"/>
                  <a:pt x="38" y="39"/>
                </a:cubicBezTo>
                <a:cubicBezTo>
                  <a:pt x="51" y="26"/>
                  <a:pt x="65" y="17"/>
                  <a:pt x="81" y="10"/>
                </a:cubicBezTo>
                <a:cubicBezTo>
                  <a:pt x="98" y="3"/>
                  <a:pt x="114" y="0"/>
                  <a:pt x="132" y="0"/>
                </a:cubicBezTo>
                <a:lnTo>
                  <a:pt x="4896" y="0"/>
                </a:lnTo>
                <a:cubicBezTo>
                  <a:pt x="4913" y="0"/>
                  <a:pt x="4930" y="3"/>
                  <a:pt x="4946" y="10"/>
                </a:cubicBezTo>
                <a:cubicBezTo>
                  <a:pt x="4962" y="17"/>
                  <a:pt x="4977" y="26"/>
                  <a:pt x="4989" y="39"/>
                </a:cubicBezTo>
                <a:cubicBezTo>
                  <a:pt x="5001" y="51"/>
                  <a:pt x="5011" y="65"/>
                  <a:pt x="5018" y="82"/>
                </a:cubicBezTo>
                <a:cubicBezTo>
                  <a:pt x="5024" y="98"/>
                  <a:pt x="5028" y="115"/>
                  <a:pt x="5028" y="132"/>
                </a:cubicBezTo>
                <a:lnTo>
                  <a:pt x="5028" y="715"/>
                </a:lnTo>
                <a:cubicBezTo>
                  <a:pt x="5028" y="733"/>
                  <a:pt x="5024" y="750"/>
                  <a:pt x="5018" y="766"/>
                </a:cubicBezTo>
                <a:cubicBezTo>
                  <a:pt x="5011" y="782"/>
                  <a:pt x="5001" y="796"/>
                  <a:pt x="4989" y="809"/>
                </a:cubicBezTo>
                <a:cubicBezTo>
                  <a:pt x="4977" y="821"/>
                  <a:pt x="4962" y="831"/>
                  <a:pt x="4946" y="838"/>
                </a:cubicBezTo>
                <a:cubicBezTo>
                  <a:pt x="4930" y="844"/>
                  <a:pt x="4913" y="848"/>
                  <a:pt x="4896" y="848"/>
                </a:cubicBezTo>
                <a:lnTo>
                  <a:pt x="132" y="848"/>
                </a:lnTo>
                <a:cubicBezTo>
                  <a:pt x="114" y="848"/>
                  <a:pt x="98" y="844"/>
                  <a:pt x="81" y="838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6"/>
                  <a:pt x="17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71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72" name=""/>
          <p:cNvSpPr txBox="1"/>
          <p:nvPr/>
        </p:nvSpPr>
        <p:spPr>
          <a:xfrm>
            <a:off x="695160" y="3163320"/>
            <a:ext cx="172908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get_settings()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73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74" name=""/>
          <p:cNvSpPr txBox="1"/>
          <p:nvPr/>
        </p:nvSpPr>
        <p:spPr>
          <a:xfrm>
            <a:off x="2439000" y="3112920"/>
            <a:ext cx="48081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 설정 정보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기본 그래프와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HIL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재개용 그래프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75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76" name=""/>
          <p:cNvSpPr txBox="1"/>
          <p:nvPr/>
        </p:nvSpPr>
        <p:spPr>
          <a:xfrm>
            <a:off x="628560" y="3617640"/>
            <a:ext cx="57747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실행 오케스트레이션 서비스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워커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에이전트 모듈 목록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77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78" name=""/>
          <p:cNvSpPr txBox="1"/>
          <p:nvPr/>
        </p:nvSpPr>
        <p:spPr>
          <a:xfrm>
            <a:off x="628560" y="4122360"/>
            <a:ext cx="70102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실행 계획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보고서 컬럼 규칙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JWT·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임베딩 검색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출력 가드레일 설정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8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8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782" name=""/>
          <p:cNvSpPr txBox="1"/>
          <p:nvPr/>
        </p:nvSpPr>
        <p:spPr>
          <a:xfrm>
            <a:off x="3883320" y="3065040"/>
            <a:ext cx="362628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그래프 캐시는 새로 만들되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실행 중 상태를 담은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83" name=""/>
          <p:cNvSpPr/>
          <p:nvPr/>
        </p:nvSpPr>
        <p:spPr>
          <a:xfrm>
            <a:off x="5028840" y="3428640"/>
            <a:ext cx="1448280" cy="305280"/>
          </a:xfrm>
          <a:custGeom>
            <a:avLst/>
            <a:gdLst/>
            <a:ahLst/>
            <a:rect l="0" t="0" r="r" b="b"/>
            <a:pathLst>
              <a:path w="4023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4" y="98"/>
                  <a:pt x="11" y="82"/>
                </a:cubicBezTo>
                <a:cubicBezTo>
                  <a:pt x="17" y="66"/>
                  <a:pt x="27" y="52"/>
                  <a:pt x="39" y="39"/>
                </a:cubicBezTo>
                <a:cubicBezTo>
                  <a:pt x="52" y="27"/>
                  <a:pt x="66" y="17"/>
                  <a:pt x="82" y="11"/>
                </a:cubicBezTo>
                <a:cubicBezTo>
                  <a:pt x="98" y="4"/>
                  <a:pt x="116" y="0"/>
                  <a:pt x="134" y="0"/>
                </a:cubicBezTo>
                <a:lnTo>
                  <a:pt x="3891" y="0"/>
                </a:lnTo>
                <a:cubicBezTo>
                  <a:pt x="3908" y="0"/>
                  <a:pt x="3925" y="4"/>
                  <a:pt x="3941" y="11"/>
                </a:cubicBezTo>
                <a:cubicBezTo>
                  <a:pt x="3958" y="17"/>
                  <a:pt x="3972" y="27"/>
                  <a:pt x="3984" y="39"/>
                </a:cubicBezTo>
                <a:cubicBezTo>
                  <a:pt x="3997" y="52"/>
                  <a:pt x="4006" y="66"/>
                  <a:pt x="4013" y="82"/>
                </a:cubicBezTo>
                <a:cubicBezTo>
                  <a:pt x="4020" y="98"/>
                  <a:pt x="4023" y="115"/>
                  <a:pt x="4023" y="133"/>
                </a:cubicBezTo>
                <a:lnTo>
                  <a:pt x="4023" y="716"/>
                </a:lnTo>
                <a:cubicBezTo>
                  <a:pt x="4023" y="733"/>
                  <a:pt x="4020" y="750"/>
                  <a:pt x="4013" y="766"/>
                </a:cubicBezTo>
                <a:cubicBezTo>
                  <a:pt x="4006" y="783"/>
                  <a:pt x="3997" y="797"/>
                  <a:pt x="3984" y="809"/>
                </a:cubicBezTo>
                <a:cubicBezTo>
                  <a:pt x="3972" y="822"/>
                  <a:pt x="3958" y="831"/>
                  <a:pt x="3941" y="838"/>
                </a:cubicBezTo>
                <a:cubicBezTo>
                  <a:pt x="3925" y="845"/>
                  <a:pt x="3908" y="848"/>
                  <a:pt x="3891" y="848"/>
                </a:cubicBezTo>
                <a:lnTo>
                  <a:pt x="134" y="848"/>
                </a:lnTo>
                <a:cubicBezTo>
                  <a:pt x="116" y="848"/>
                  <a:pt x="98" y="845"/>
                  <a:pt x="82" y="838"/>
                </a:cubicBezTo>
                <a:cubicBezTo>
                  <a:pt x="66" y="831"/>
                  <a:pt x="52" y="822"/>
                  <a:pt x="39" y="809"/>
                </a:cubicBezTo>
                <a:cubicBezTo>
                  <a:pt x="27" y="797"/>
                  <a:pt x="17" y="783"/>
                  <a:pt x="11" y="766"/>
                </a:cubicBezTo>
                <a:cubicBezTo>
                  <a:pt x="4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84" name=""/>
          <p:cNvSpPr txBox="1"/>
          <p:nvPr/>
        </p:nvSpPr>
        <p:spPr>
          <a:xfrm>
            <a:off x="3770280" y="3436560"/>
            <a:ext cx="144612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LangGraph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85" name=""/>
          <p:cNvSpPr txBox="1"/>
          <p:nvPr/>
        </p:nvSpPr>
        <p:spPr>
          <a:xfrm>
            <a:off x="5095440" y="3486960"/>
            <a:ext cx="145620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1" u="none" strike="noStrike">
                <a:solidFill>
                  <a:srgbClr val="4EE0A0"/>
                </a:solidFill>
                <a:effectLst/>
                <a:uFillTx/>
                <a:latin typeface="JetBrainsMono"/>
                <a:ea typeface="JetBrainsMono"/>
              </a:rPr>
              <a:t>MemorySaver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86" name=""/>
          <p:cNvSpPr txBox="1"/>
          <p:nvPr/>
        </p:nvSpPr>
        <p:spPr>
          <a:xfrm>
            <a:off x="6479640" y="3436560"/>
            <a:ext cx="143568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는 그대로 유지한다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8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8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790" name=""/>
          <p:cNvSpPr txBox="1"/>
          <p:nvPr/>
        </p:nvSpPr>
        <p:spPr>
          <a:xfrm>
            <a:off x="380880" y="344520"/>
            <a:ext cx="462672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반영에는 최대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초까지만 기다린다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91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92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93" name=""/>
          <p:cNvSpPr txBox="1"/>
          <p:nvPr/>
        </p:nvSpPr>
        <p:spPr>
          <a:xfrm>
            <a:off x="628560" y="3112920"/>
            <a:ext cx="73699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새 설정을 먼저 검증하고 성공했을 때만 기존 캐시를 비우고 적용한다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94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95" name=""/>
          <p:cNvSpPr txBox="1"/>
          <p:nvPr/>
        </p:nvSpPr>
        <p:spPr>
          <a:xfrm>
            <a:off x="628560" y="3617640"/>
            <a:ext cx="43516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 안에 끝나면 최신 설정으로 처리한다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96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97" name=""/>
          <p:cNvSpPr txBox="1"/>
          <p:nvPr/>
        </p:nvSpPr>
        <p:spPr>
          <a:xfrm>
            <a:off x="628560" y="4122360"/>
            <a:ext cx="71323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시간을 넘기면 기존 설정으로 처리하고 다음 확인 때 다시 시도한다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9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0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801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02" name=""/>
          <p:cNvSpPr txBox="1"/>
          <p:nvPr/>
        </p:nvSpPr>
        <p:spPr>
          <a:xfrm>
            <a:off x="914400" y="2778840"/>
            <a:ext cx="469332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6.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설정값과 예외 상황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03" name=""/>
          <p:cNvSpPr txBox="1"/>
          <p:nvPr/>
        </p:nvSpPr>
        <p:spPr>
          <a:xfrm>
            <a:off x="914400" y="3751560"/>
            <a:ext cx="496836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모든 설정이 재기동 없이 바뀌는 것은 아니다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0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0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807" name=""/>
          <p:cNvSpPr/>
          <p:nvPr/>
        </p:nvSpPr>
        <p:spPr>
          <a:xfrm>
            <a:off x="5760" y="987480"/>
            <a:ext cx="12027960" cy="3170160"/>
          </a:xfrm>
          <a:custGeom>
            <a:avLst/>
            <a:gdLst/>
            <a:ahLst/>
            <a:rect l="0" t="0" r="r" b="b"/>
            <a:pathLst>
              <a:path w="33411" h="8806">
                <a:moveTo>
                  <a:pt x="1068" y="1093"/>
                </a:moveTo>
                <a:lnTo>
                  <a:pt x="1068" y="7179"/>
                </a:lnTo>
                <a:cubicBezTo>
                  <a:pt x="1068" y="7218"/>
                  <a:pt x="1076" y="7255"/>
                  <a:pt x="1090" y="7291"/>
                </a:cubicBezTo>
                <a:cubicBezTo>
                  <a:pt x="1105" y="7326"/>
                  <a:pt x="1126" y="7358"/>
                  <a:pt x="1154" y="7385"/>
                </a:cubicBezTo>
                <a:cubicBezTo>
                  <a:pt x="1181" y="7412"/>
                  <a:pt x="1212" y="7433"/>
                  <a:pt x="1248" y="7448"/>
                </a:cubicBezTo>
                <a:cubicBezTo>
                  <a:pt x="1284" y="7463"/>
                  <a:pt x="1321" y="7470"/>
                  <a:pt x="1359" y="7470"/>
                </a:cubicBezTo>
                <a:lnTo>
                  <a:pt x="32052" y="7470"/>
                </a:lnTo>
                <a:cubicBezTo>
                  <a:pt x="32091" y="7470"/>
                  <a:pt x="32128" y="7463"/>
                  <a:pt x="32163" y="7448"/>
                </a:cubicBezTo>
                <a:cubicBezTo>
                  <a:pt x="32199" y="7433"/>
                  <a:pt x="32231" y="7412"/>
                  <a:pt x="32258" y="7385"/>
                </a:cubicBezTo>
                <a:cubicBezTo>
                  <a:pt x="32285" y="7358"/>
                  <a:pt x="32306" y="7326"/>
                  <a:pt x="32321" y="7291"/>
                </a:cubicBezTo>
                <a:cubicBezTo>
                  <a:pt x="32336" y="7255"/>
                  <a:pt x="32343" y="7218"/>
                  <a:pt x="32343" y="7179"/>
                </a:cubicBezTo>
                <a:lnTo>
                  <a:pt x="32343" y="1093"/>
                </a:lnTo>
                <a:cubicBezTo>
                  <a:pt x="32343" y="1054"/>
                  <a:pt x="32336" y="1017"/>
                  <a:pt x="32321" y="982"/>
                </a:cubicBezTo>
                <a:cubicBezTo>
                  <a:pt x="32306" y="946"/>
                  <a:pt x="32285" y="914"/>
                  <a:pt x="32258" y="887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7"/>
                </a:cubicBezTo>
                <a:cubicBezTo>
                  <a:pt x="1126" y="914"/>
                  <a:pt x="1105" y="946"/>
                  <a:pt x="1090" y="982"/>
                </a:cubicBezTo>
                <a:cubicBezTo>
                  <a:pt x="1076" y="1017"/>
                  <a:pt x="1068" y="1054"/>
                  <a:pt x="1068" y="1093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8806"/>
                </a:lnTo>
                <a:lnTo>
                  <a:pt x="0" y="8806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808" name=""/>
          <p:cNvSpPr/>
          <p:nvPr/>
        </p:nvSpPr>
        <p:spPr>
          <a:xfrm>
            <a:off x="380880" y="1266480"/>
            <a:ext cx="11277720" cy="2419920"/>
          </a:xfrm>
          <a:custGeom>
            <a:avLst/>
            <a:gdLst/>
            <a:ahLst/>
            <a:rect l="0" t="0" r="r" b="b"/>
            <a:pathLst>
              <a:path w="31327" h="6722">
                <a:moveTo>
                  <a:pt x="0" y="6403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6403"/>
                </a:lnTo>
                <a:cubicBezTo>
                  <a:pt x="31327" y="6424"/>
                  <a:pt x="31325" y="6445"/>
                  <a:pt x="31321" y="6465"/>
                </a:cubicBezTo>
                <a:cubicBezTo>
                  <a:pt x="31317" y="6486"/>
                  <a:pt x="31311" y="6506"/>
                  <a:pt x="31303" y="6525"/>
                </a:cubicBezTo>
                <a:cubicBezTo>
                  <a:pt x="31295" y="6544"/>
                  <a:pt x="31286" y="6563"/>
                  <a:pt x="31274" y="6581"/>
                </a:cubicBezTo>
                <a:cubicBezTo>
                  <a:pt x="31262" y="6598"/>
                  <a:pt x="31249" y="6614"/>
                  <a:pt x="31235" y="6629"/>
                </a:cubicBezTo>
                <a:cubicBezTo>
                  <a:pt x="31220" y="6644"/>
                  <a:pt x="31204" y="6657"/>
                  <a:pt x="31186" y="6668"/>
                </a:cubicBezTo>
                <a:cubicBezTo>
                  <a:pt x="31169" y="6680"/>
                  <a:pt x="31151" y="6690"/>
                  <a:pt x="31131" y="6698"/>
                </a:cubicBezTo>
                <a:cubicBezTo>
                  <a:pt x="31112" y="6706"/>
                  <a:pt x="31092" y="6712"/>
                  <a:pt x="31072" y="6716"/>
                </a:cubicBezTo>
                <a:cubicBezTo>
                  <a:pt x="31051" y="6720"/>
                  <a:pt x="31031" y="6722"/>
                  <a:pt x="31010" y="6722"/>
                </a:cubicBezTo>
                <a:lnTo>
                  <a:pt x="317" y="6722"/>
                </a:lnTo>
                <a:cubicBezTo>
                  <a:pt x="296" y="6722"/>
                  <a:pt x="276" y="6720"/>
                  <a:pt x="255" y="6716"/>
                </a:cubicBezTo>
                <a:cubicBezTo>
                  <a:pt x="235" y="6712"/>
                  <a:pt x="215" y="6706"/>
                  <a:pt x="196" y="6698"/>
                </a:cubicBezTo>
                <a:cubicBezTo>
                  <a:pt x="177" y="6690"/>
                  <a:pt x="158" y="6680"/>
                  <a:pt x="141" y="6668"/>
                </a:cubicBezTo>
                <a:cubicBezTo>
                  <a:pt x="124" y="6657"/>
                  <a:pt x="108" y="6644"/>
                  <a:pt x="93" y="6629"/>
                </a:cubicBezTo>
                <a:cubicBezTo>
                  <a:pt x="78" y="6614"/>
                  <a:pt x="65" y="6598"/>
                  <a:pt x="53" y="6581"/>
                </a:cubicBezTo>
                <a:cubicBezTo>
                  <a:pt x="42" y="6563"/>
                  <a:pt x="32" y="6544"/>
                  <a:pt x="24" y="6525"/>
                </a:cubicBezTo>
                <a:cubicBezTo>
                  <a:pt x="16" y="6506"/>
                  <a:pt x="10" y="6486"/>
                  <a:pt x="6" y="6465"/>
                </a:cubicBezTo>
                <a:cubicBezTo>
                  <a:pt x="2" y="6445"/>
                  <a:pt x="0" y="6424"/>
                  <a:pt x="0" y="6403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809" name=""/>
          <p:cNvSpPr txBox="1"/>
          <p:nvPr/>
        </p:nvSpPr>
        <p:spPr>
          <a:xfrm>
            <a:off x="380880" y="344520"/>
            <a:ext cx="216000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YAML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기본값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10" name=""/>
          <p:cNvSpPr txBox="1"/>
          <p:nvPr/>
        </p:nvSpPr>
        <p:spPr>
          <a:xfrm>
            <a:off x="628560" y="1549440"/>
            <a:ext cx="5878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agent: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11" name=""/>
          <p:cNvSpPr txBox="1"/>
          <p:nvPr/>
        </p:nvSpPr>
        <p:spPr>
          <a:xfrm>
            <a:off x="819000" y="1835280"/>
            <a:ext cx="6858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config: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12" name=""/>
          <p:cNvSpPr txBox="1"/>
          <p:nvPr/>
        </p:nvSpPr>
        <p:spPr>
          <a:xfrm>
            <a:off x="1009440" y="2121120"/>
            <a:ext cx="16642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db-over-yml: true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13" name=""/>
          <p:cNvSpPr txBox="1"/>
          <p:nvPr/>
        </p:nvSpPr>
        <p:spPr>
          <a:xfrm>
            <a:off x="1009440" y="2406600"/>
            <a:ext cx="12729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auto-refresh: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14" name=""/>
          <p:cNvSpPr txBox="1"/>
          <p:nvPr/>
        </p:nvSpPr>
        <p:spPr>
          <a:xfrm>
            <a:off x="1199880" y="2692440"/>
            <a:ext cx="12729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enabled: true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15" name=""/>
          <p:cNvSpPr txBox="1"/>
          <p:nvPr/>
        </p:nvSpPr>
        <p:spPr>
          <a:xfrm>
            <a:off x="1199880" y="2978280"/>
            <a:ext cx="1468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ttl-seconds: 10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16" name=""/>
          <p:cNvSpPr/>
          <p:nvPr/>
        </p:nvSpPr>
        <p:spPr>
          <a:xfrm>
            <a:off x="380880" y="4152600"/>
            <a:ext cx="1810080" cy="305280"/>
          </a:xfrm>
          <a:custGeom>
            <a:avLst/>
            <a:gdLst/>
            <a:ahLst/>
            <a:rect l="0" t="0" r="r" b="b"/>
            <a:pathLst>
              <a:path w="5028" h="848">
                <a:moveTo>
                  <a:pt x="0" y="715"/>
                </a:moveTo>
                <a:lnTo>
                  <a:pt x="0" y="133"/>
                </a:lnTo>
                <a:cubicBezTo>
                  <a:pt x="0" y="115"/>
                  <a:pt x="3" y="98"/>
                  <a:pt x="10" y="82"/>
                </a:cubicBezTo>
                <a:cubicBezTo>
                  <a:pt x="17" y="66"/>
                  <a:pt x="26" y="51"/>
                  <a:pt x="39" y="39"/>
                </a:cubicBezTo>
                <a:cubicBezTo>
                  <a:pt x="51" y="27"/>
                  <a:pt x="65" y="17"/>
                  <a:pt x="81" y="10"/>
                </a:cubicBezTo>
                <a:cubicBezTo>
                  <a:pt x="98" y="4"/>
                  <a:pt x="115" y="0"/>
                  <a:pt x="132" y="0"/>
                </a:cubicBezTo>
                <a:lnTo>
                  <a:pt x="4896" y="0"/>
                </a:lnTo>
                <a:cubicBezTo>
                  <a:pt x="4913" y="0"/>
                  <a:pt x="4930" y="4"/>
                  <a:pt x="4946" y="10"/>
                </a:cubicBezTo>
                <a:cubicBezTo>
                  <a:pt x="4962" y="17"/>
                  <a:pt x="4977" y="27"/>
                  <a:pt x="4989" y="39"/>
                </a:cubicBezTo>
                <a:cubicBezTo>
                  <a:pt x="5002" y="51"/>
                  <a:pt x="5011" y="66"/>
                  <a:pt x="5018" y="82"/>
                </a:cubicBezTo>
                <a:cubicBezTo>
                  <a:pt x="5025" y="98"/>
                  <a:pt x="5028" y="115"/>
                  <a:pt x="5028" y="133"/>
                </a:cubicBezTo>
                <a:lnTo>
                  <a:pt x="5028" y="715"/>
                </a:lnTo>
                <a:cubicBezTo>
                  <a:pt x="5028" y="733"/>
                  <a:pt x="5025" y="750"/>
                  <a:pt x="5018" y="766"/>
                </a:cubicBezTo>
                <a:cubicBezTo>
                  <a:pt x="5011" y="783"/>
                  <a:pt x="5002" y="797"/>
                  <a:pt x="4989" y="809"/>
                </a:cubicBezTo>
                <a:cubicBezTo>
                  <a:pt x="4977" y="822"/>
                  <a:pt x="4962" y="831"/>
                  <a:pt x="4946" y="838"/>
                </a:cubicBezTo>
                <a:cubicBezTo>
                  <a:pt x="4930" y="845"/>
                  <a:pt x="4913" y="848"/>
                  <a:pt x="4896" y="848"/>
                </a:cubicBezTo>
                <a:lnTo>
                  <a:pt x="132" y="848"/>
                </a:lnTo>
                <a:cubicBezTo>
                  <a:pt x="115" y="848"/>
                  <a:pt x="98" y="845"/>
                  <a:pt x="81" y="838"/>
                </a:cubicBezTo>
                <a:cubicBezTo>
                  <a:pt x="65" y="831"/>
                  <a:pt x="51" y="822"/>
                  <a:pt x="39" y="809"/>
                </a:cubicBezTo>
                <a:cubicBezTo>
                  <a:pt x="26" y="797"/>
                  <a:pt x="17" y="783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17" name=""/>
          <p:cNvSpPr txBox="1"/>
          <p:nvPr/>
        </p:nvSpPr>
        <p:spPr>
          <a:xfrm>
            <a:off x="1199880" y="3264120"/>
            <a:ext cx="23493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apply-timeout-seconds: 3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18" name=""/>
          <p:cNvSpPr txBox="1"/>
          <p:nvPr/>
        </p:nvSpPr>
        <p:spPr>
          <a:xfrm>
            <a:off x="447840" y="4210920"/>
            <a:ext cx="172908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ttl-seconds: 0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19" name=""/>
          <p:cNvSpPr/>
          <p:nvPr/>
        </p:nvSpPr>
        <p:spPr>
          <a:xfrm>
            <a:off x="4390920" y="4152600"/>
            <a:ext cx="3010320" cy="305280"/>
          </a:xfrm>
          <a:custGeom>
            <a:avLst/>
            <a:gdLst/>
            <a:ahLst/>
            <a:rect l="0" t="0" r="r" b="b"/>
            <a:pathLst>
              <a:path w="8362" h="848">
                <a:moveTo>
                  <a:pt x="0" y="715"/>
                </a:moveTo>
                <a:lnTo>
                  <a:pt x="0" y="133"/>
                </a:lnTo>
                <a:cubicBezTo>
                  <a:pt x="0" y="115"/>
                  <a:pt x="3" y="98"/>
                  <a:pt x="10" y="82"/>
                </a:cubicBezTo>
                <a:cubicBezTo>
                  <a:pt x="17" y="66"/>
                  <a:pt x="26" y="51"/>
                  <a:pt x="39" y="39"/>
                </a:cubicBezTo>
                <a:cubicBezTo>
                  <a:pt x="51" y="27"/>
                  <a:pt x="65" y="17"/>
                  <a:pt x="81" y="10"/>
                </a:cubicBezTo>
                <a:cubicBezTo>
                  <a:pt x="98" y="4"/>
                  <a:pt x="115" y="0"/>
                  <a:pt x="132" y="0"/>
                </a:cubicBezTo>
                <a:lnTo>
                  <a:pt x="8229" y="0"/>
                </a:lnTo>
                <a:cubicBezTo>
                  <a:pt x="8247" y="0"/>
                  <a:pt x="8264" y="4"/>
                  <a:pt x="8280" y="10"/>
                </a:cubicBezTo>
                <a:cubicBezTo>
                  <a:pt x="8296" y="17"/>
                  <a:pt x="8310" y="27"/>
                  <a:pt x="8323" y="39"/>
                </a:cubicBezTo>
                <a:cubicBezTo>
                  <a:pt x="8335" y="51"/>
                  <a:pt x="8345" y="66"/>
                  <a:pt x="8352" y="82"/>
                </a:cubicBezTo>
                <a:cubicBezTo>
                  <a:pt x="8358" y="98"/>
                  <a:pt x="8362" y="115"/>
                  <a:pt x="8362" y="133"/>
                </a:cubicBezTo>
                <a:lnTo>
                  <a:pt x="8362" y="715"/>
                </a:lnTo>
                <a:cubicBezTo>
                  <a:pt x="8362" y="733"/>
                  <a:pt x="8358" y="750"/>
                  <a:pt x="8352" y="766"/>
                </a:cubicBezTo>
                <a:cubicBezTo>
                  <a:pt x="8345" y="783"/>
                  <a:pt x="8335" y="797"/>
                  <a:pt x="8323" y="809"/>
                </a:cubicBezTo>
                <a:cubicBezTo>
                  <a:pt x="8310" y="822"/>
                  <a:pt x="8296" y="831"/>
                  <a:pt x="8280" y="838"/>
                </a:cubicBezTo>
                <a:cubicBezTo>
                  <a:pt x="8264" y="845"/>
                  <a:pt x="8247" y="848"/>
                  <a:pt x="8229" y="848"/>
                </a:cubicBezTo>
                <a:lnTo>
                  <a:pt x="132" y="848"/>
                </a:lnTo>
                <a:cubicBezTo>
                  <a:pt x="115" y="848"/>
                  <a:pt x="98" y="845"/>
                  <a:pt x="81" y="838"/>
                </a:cubicBezTo>
                <a:cubicBezTo>
                  <a:pt x="65" y="831"/>
                  <a:pt x="51" y="822"/>
                  <a:pt x="39" y="809"/>
                </a:cubicBezTo>
                <a:cubicBezTo>
                  <a:pt x="26" y="797"/>
                  <a:pt x="17" y="783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20" name=""/>
          <p:cNvSpPr txBox="1"/>
          <p:nvPr/>
        </p:nvSpPr>
        <p:spPr>
          <a:xfrm>
            <a:off x="2191320" y="4160520"/>
            <a:ext cx="26157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이면 요청마다 확인하고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21" name=""/>
          <p:cNvSpPr txBox="1"/>
          <p:nvPr/>
        </p:nvSpPr>
        <p:spPr>
          <a:xfrm>
            <a:off x="4455360" y="4210920"/>
            <a:ext cx="296388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apply-timeout-seconds: 0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22" name=""/>
          <p:cNvSpPr txBox="1"/>
          <p:nvPr/>
        </p:nvSpPr>
        <p:spPr>
          <a:xfrm>
            <a:off x="7396920" y="4160520"/>
            <a:ext cx="23742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이면 기다리지 않는다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23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8" name=""/>
          <p:cNvSpPr/>
          <p:nvPr/>
        </p:nvSpPr>
        <p:spPr>
          <a:xfrm>
            <a:off x="5076720" y="3057480"/>
            <a:ext cx="1686240" cy="304920"/>
          </a:xfrm>
          <a:custGeom>
            <a:avLst/>
            <a:gdLst/>
            <a:ahLst/>
            <a:rect l="0" t="0" r="r" b="b"/>
            <a:pathLst>
              <a:path w="4684" h="847">
                <a:moveTo>
                  <a:pt x="0" y="715"/>
                </a:moveTo>
                <a:lnTo>
                  <a:pt x="0" y="132"/>
                </a:lnTo>
                <a:cubicBezTo>
                  <a:pt x="0" y="114"/>
                  <a:pt x="3" y="97"/>
                  <a:pt x="10" y="81"/>
                </a:cubicBezTo>
                <a:cubicBezTo>
                  <a:pt x="17" y="65"/>
                  <a:pt x="26" y="51"/>
                  <a:pt x="39" y="38"/>
                </a:cubicBezTo>
                <a:cubicBezTo>
                  <a:pt x="51" y="26"/>
                  <a:pt x="65" y="16"/>
                  <a:pt x="81" y="10"/>
                </a:cubicBezTo>
                <a:cubicBezTo>
                  <a:pt x="98" y="3"/>
                  <a:pt x="115" y="0"/>
                  <a:pt x="132" y="0"/>
                </a:cubicBezTo>
                <a:lnTo>
                  <a:pt x="4552" y="0"/>
                </a:lnTo>
                <a:cubicBezTo>
                  <a:pt x="4569" y="0"/>
                  <a:pt x="4586" y="3"/>
                  <a:pt x="4602" y="10"/>
                </a:cubicBezTo>
                <a:cubicBezTo>
                  <a:pt x="4618" y="16"/>
                  <a:pt x="4633" y="26"/>
                  <a:pt x="4645" y="38"/>
                </a:cubicBezTo>
                <a:cubicBezTo>
                  <a:pt x="4658" y="51"/>
                  <a:pt x="4667" y="65"/>
                  <a:pt x="4674" y="81"/>
                </a:cubicBezTo>
                <a:cubicBezTo>
                  <a:pt x="4681" y="97"/>
                  <a:pt x="4684" y="114"/>
                  <a:pt x="4684" y="132"/>
                </a:cubicBezTo>
                <a:lnTo>
                  <a:pt x="4684" y="715"/>
                </a:lnTo>
                <a:cubicBezTo>
                  <a:pt x="4684" y="733"/>
                  <a:pt x="4681" y="749"/>
                  <a:pt x="4674" y="766"/>
                </a:cubicBezTo>
                <a:cubicBezTo>
                  <a:pt x="4667" y="782"/>
                  <a:pt x="4658" y="796"/>
                  <a:pt x="4645" y="809"/>
                </a:cubicBezTo>
                <a:cubicBezTo>
                  <a:pt x="4633" y="821"/>
                  <a:pt x="4618" y="831"/>
                  <a:pt x="4602" y="837"/>
                </a:cubicBezTo>
                <a:cubicBezTo>
                  <a:pt x="4586" y="844"/>
                  <a:pt x="4569" y="847"/>
                  <a:pt x="4552" y="847"/>
                </a:cubicBezTo>
                <a:lnTo>
                  <a:pt x="132" y="847"/>
                </a:lnTo>
                <a:cubicBezTo>
                  <a:pt x="115" y="847"/>
                  <a:pt x="98" y="844"/>
                  <a:pt x="81" y="837"/>
                </a:cubicBezTo>
                <a:cubicBezTo>
                  <a:pt x="65" y="831"/>
                  <a:pt x="51" y="821"/>
                  <a:pt x="39" y="809"/>
                </a:cubicBezTo>
                <a:cubicBezTo>
                  <a:pt x="26" y="796"/>
                  <a:pt x="17" y="782"/>
                  <a:pt x="10" y="766"/>
                </a:cubicBezTo>
                <a:cubicBezTo>
                  <a:pt x="3" y="749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" name=""/>
          <p:cNvSpPr txBox="1"/>
          <p:nvPr/>
        </p:nvSpPr>
        <p:spPr>
          <a:xfrm>
            <a:off x="4210200" y="3065040"/>
            <a:ext cx="69912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운영자가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" name=""/>
          <p:cNvSpPr txBox="1"/>
          <p:nvPr/>
        </p:nvSpPr>
        <p:spPr>
          <a:xfrm>
            <a:off x="5139720" y="3115440"/>
            <a:ext cx="147312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1" u="none" strike="noStrike">
                <a:solidFill>
                  <a:srgbClr val="4EE0A0"/>
                </a:solidFill>
                <a:effectLst/>
                <a:uFillTx/>
                <a:latin typeface="JetBrainsMono"/>
                <a:ea typeface="JetBrainsMono"/>
              </a:rPr>
              <a:t>ag_sys_config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" name=""/>
          <p:cNvSpPr txBox="1"/>
          <p:nvPr/>
        </p:nvSpPr>
        <p:spPr>
          <a:xfrm>
            <a:off x="6763680" y="3065040"/>
            <a:ext cx="80352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수정하면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" name=""/>
          <p:cNvSpPr txBox="1"/>
          <p:nvPr/>
        </p:nvSpPr>
        <p:spPr>
          <a:xfrm>
            <a:off x="3118680" y="3436560"/>
            <a:ext cx="476892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다음 사용자 요청이 들어올 때 서버가 스스로 설정을 다시 읽는다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2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2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827" name=""/>
          <p:cNvSpPr txBox="1"/>
          <p:nvPr/>
        </p:nvSpPr>
        <p:spPr>
          <a:xfrm>
            <a:off x="380880" y="344520"/>
            <a:ext cx="529596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확인이 실패해도 요청은 실패하지 않는다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28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29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30" name=""/>
          <p:cNvSpPr txBox="1"/>
          <p:nvPr/>
        </p:nvSpPr>
        <p:spPr>
          <a:xfrm>
            <a:off x="628560" y="3112920"/>
            <a:ext cx="60231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변경 여부 조회에 실패하면 기존 설정으로 정상 처리한다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31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32" name=""/>
          <p:cNvSpPr txBox="1"/>
          <p:nvPr/>
        </p:nvSpPr>
        <p:spPr>
          <a:xfrm>
            <a:off x="628560" y="3617640"/>
            <a:ext cx="87962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새 설정을 읽는 데 실패하면 기존 설정을 유지하고 다음 확인 시점에 다시 시도한다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33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34" name=""/>
          <p:cNvSpPr txBox="1"/>
          <p:nvPr/>
        </p:nvSpPr>
        <p:spPr>
          <a:xfrm>
            <a:off x="628560" y="4122360"/>
            <a:ext cx="85089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잠시 불안정해도 사용자 요청 전체가 설정 확인 때문에 실패하지는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3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3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838" name=""/>
          <p:cNvSpPr/>
          <p:nvPr/>
        </p:nvSpPr>
        <p:spPr>
          <a:xfrm>
            <a:off x="380880" y="2514240"/>
            <a:ext cx="11277720" cy="1505520"/>
          </a:xfrm>
          <a:custGeom>
            <a:avLst/>
            <a:gdLst/>
            <a:ahLst/>
            <a:rect l="0" t="0" r="r" b="b"/>
            <a:pathLst>
              <a:path w="31327" h="4182">
                <a:moveTo>
                  <a:pt x="0" y="3811"/>
                </a:moveTo>
                <a:lnTo>
                  <a:pt x="0" y="371"/>
                </a:lnTo>
                <a:cubicBezTo>
                  <a:pt x="0" y="347"/>
                  <a:pt x="2" y="323"/>
                  <a:pt x="7" y="299"/>
                </a:cubicBezTo>
                <a:cubicBezTo>
                  <a:pt x="12" y="275"/>
                  <a:pt x="19" y="252"/>
                  <a:pt x="28" y="229"/>
                </a:cubicBezTo>
                <a:cubicBezTo>
                  <a:pt x="37" y="207"/>
                  <a:pt x="49" y="185"/>
                  <a:pt x="62" y="165"/>
                </a:cubicBezTo>
                <a:cubicBezTo>
                  <a:pt x="76" y="145"/>
                  <a:pt x="91" y="126"/>
                  <a:pt x="108" y="109"/>
                </a:cubicBezTo>
                <a:cubicBezTo>
                  <a:pt x="126" y="92"/>
                  <a:pt x="144" y="76"/>
                  <a:pt x="164" y="63"/>
                </a:cubicBezTo>
                <a:cubicBezTo>
                  <a:pt x="185" y="49"/>
                  <a:pt x="206" y="38"/>
                  <a:pt x="228" y="29"/>
                </a:cubicBezTo>
                <a:cubicBezTo>
                  <a:pt x="251" y="19"/>
                  <a:pt x="274" y="12"/>
                  <a:pt x="298" y="8"/>
                </a:cubicBezTo>
                <a:cubicBezTo>
                  <a:pt x="322" y="3"/>
                  <a:pt x="346" y="0"/>
                  <a:pt x="370" y="0"/>
                </a:cubicBezTo>
                <a:lnTo>
                  <a:pt x="30957" y="0"/>
                </a:lnTo>
                <a:cubicBezTo>
                  <a:pt x="30981" y="0"/>
                  <a:pt x="31005" y="3"/>
                  <a:pt x="31029" y="8"/>
                </a:cubicBezTo>
                <a:cubicBezTo>
                  <a:pt x="31053" y="12"/>
                  <a:pt x="31076" y="19"/>
                  <a:pt x="31099" y="29"/>
                </a:cubicBezTo>
                <a:cubicBezTo>
                  <a:pt x="31121" y="38"/>
                  <a:pt x="31143" y="49"/>
                  <a:pt x="31163" y="63"/>
                </a:cubicBezTo>
                <a:cubicBezTo>
                  <a:pt x="31183" y="76"/>
                  <a:pt x="31202" y="92"/>
                  <a:pt x="31219" y="109"/>
                </a:cubicBezTo>
                <a:cubicBezTo>
                  <a:pt x="31236" y="126"/>
                  <a:pt x="31252" y="145"/>
                  <a:pt x="31265" y="165"/>
                </a:cubicBezTo>
                <a:cubicBezTo>
                  <a:pt x="31279" y="185"/>
                  <a:pt x="31290" y="207"/>
                  <a:pt x="31299" y="229"/>
                </a:cubicBezTo>
                <a:cubicBezTo>
                  <a:pt x="31309" y="252"/>
                  <a:pt x="31316" y="275"/>
                  <a:pt x="31320" y="299"/>
                </a:cubicBezTo>
                <a:cubicBezTo>
                  <a:pt x="31325" y="323"/>
                  <a:pt x="31327" y="347"/>
                  <a:pt x="31327" y="371"/>
                </a:cubicBezTo>
                <a:lnTo>
                  <a:pt x="31327" y="3811"/>
                </a:lnTo>
                <a:cubicBezTo>
                  <a:pt x="31327" y="3836"/>
                  <a:pt x="31325" y="3860"/>
                  <a:pt x="31320" y="3884"/>
                </a:cubicBezTo>
                <a:cubicBezTo>
                  <a:pt x="31316" y="3908"/>
                  <a:pt x="31309" y="3931"/>
                  <a:pt x="31299" y="3953"/>
                </a:cubicBezTo>
                <a:cubicBezTo>
                  <a:pt x="31290" y="3976"/>
                  <a:pt x="31279" y="3997"/>
                  <a:pt x="31265" y="4017"/>
                </a:cubicBezTo>
                <a:cubicBezTo>
                  <a:pt x="31252" y="4038"/>
                  <a:pt x="31236" y="4056"/>
                  <a:pt x="31219" y="4073"/>
                </a:cubicBezTo>
                <a:cubicBezTo>
                  <a:pt x="31202" y="4091"/>
                  <a:pt x="31183" y="4106"/>
                  <a:pt x="31163" y="4119"/>
                </a:cubicBezTo>
                <a:cubicBezTo>
                  <a:pt x="31143" y="4133"/>
                  <a:pt x="31121" y="4144"/>
                  <a:pt x="31099" y="4154"/>
                </a:cubicBezTo>
                <a:cubicBezTo>
                  <a:pt x="31076" y="4163"/>
                  <a:pt x="31053" y="4170"/>
                  <a:pt x="31029" y="4175"/>
                </a:cubicBezTo>
                <a:cubicBezTo>
                  <a:pt x="31005" y="4180"/>
                  <a:pt x="30981" y="4182"/>
                  <a:pt x="30957" y="4182"/>
                </a:cubicBezTo>
                <a:lnTo>
                  <a:pt x="370" y="4182"/>
                </a:lnTo>
                <a:cubicBezTo>
                  <a:pt x="346" y="4182"/>
                  <a:pt x="322" y="4180"/>
                  <a:pt x="298" y="4175"/>
                </a:cubicBezTo>
                <a:cubicBezTo>
                  <a:pt x="274" y="4170"/>
                  <a:pt x="251" y="4163"/>
                  <a:pt x="228" y="4154"/>
                </a:cubicBezTo>
                <a:cubicBezTo>
                  <a:pt x="206" y="4144"/>
                  <a:pt x="185" y="4133"/>
                  <a:pt x="164" y="4119"/>
                </a:cubicBezTo>
                <a:cubicBezTo>
                  <a:pt x="144" y="4106"/>
                  <a:pt x="126" y="4091"/>
                  <a:pt x="108" y="4073"/>
                </a:cubicBezTo>
                <a:cubicBezTo>
                  <a:pt x="91" y="4056"/>
                  <a:pt x="76" y="4038"/>
                  <a:pt x="62" y="4017"/>
                </a:cubicBezTo>
                <a:cubicBezTo>
                  <a:pt x="49" y="3997"/>
                  <a:pt x="37" y="3976"/>
                  <a:pt x="28" y="3953"/>
                </a:cubicBezTo>
                <a:cubicBezTo>
                  <a:pt x="19" y="3931"/>
                  <a:pt x="12" y="3908"/>
                  <a:pt x="7" y="3884"/>
                </a:cubicBezTo>
                <a:cubicBezTo>
                  <a:pt x="2" y="3860"/>
                  <a:pt x="0" y="3836"/>
                  <a:pt x="0" y="3811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839" name=""/>
          <p:cNvSpPr txBox="1"/>
          <p:nvPr/>
        </p:nvSpPr>
        <p:spPr>
          <a:xfrm>
            <a:off x="380880" y="344520"/>
            <a:ext cx="34380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재기동이 필요한 값도 있다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40" name=""/>
          <p:cNvSpPr txBox="1"/>
          <p:nvPr/>
        </p:nvSpPr>
        <p:spPr>
          <a:xfrm>
            <a:off x="862920" y="2873520"/>
            <a:ext cx="58500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DB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41" name=""/>
          <p:cNvSpPr txBox="1"/>
          <p:nvPr/>
        </p:nvSpPr>
        <p:spPr>
          <a:xfrm>
            <a:off x="1436400" y="286524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주소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42" name=""/>
          <p:cNvSpPr txBox="1"/>
          <p:nvPr/>
        </p:nvSpPr>
        <p:spPr>
          <a:xfrm>
            <a:off x="2078280" y="2873520"/>
            <a:ext cx="3236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·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43" name=""/>
          <p:cNvSpPr txBox="1"/>
          <p:nvPr/>
        </p:nvSpPr>
        <p:spPr>
          <a:xfrm>
            <a:off x="2269440" y="286524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포트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44" name=""/>
          <p:cNvSpPr txBox="1"/>
          <p:nvPr/>
        </p:nvSpPr>
        <p:spPr>
          <a:xfrm>
            <a:off x="2910960" y="2873520"/>
            <a:ext cx="3236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·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45" name=""/>
          <p:cNvSpPr txBox="1"/>
          <p:nvPr/>
        </p:nvSpPr>
        <p:spPr>
          <a:xfrm>
            <a:off x="3102120" y="286524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커넥션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46" name=""/>
          <p:cNvSpPr txBox="1"/>
          <p:nvPr/>
        </p:nvSpPr>
        <p:spPr>
          <a:xfrm>
            <a:off x="4064400" y="287352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47" name=""/>
          <p:cNvSpPr txBox="1"/>
          <p:nvPr/>
        </p:nvSpPr>
        <p:spPr>
          <a:xfrm>
            <a:off x="4255560" y="286524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풀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48" name=""/>
          <p:cNvSpPr txBox="1"/>
          <p:nvPr/>
        </p:nvSpPr>
        <p:spPr>
          <a:xfrm>
            <a:off x="4576320" y="2873520"/>
            <a:ext cx="3236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·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49" name=""/>
          <p:cNvSpPr txBox="1"/>
          <p:nvPr/>
        </p:nvSpPr>
        <p:spPr>
          <a:xfrm>
            <a:off x="4767480" y="2865240"/>
            <a:ext cx="162396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체크포인트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50" name=""/>
          <p:cNvSpPr txBox="1"/>
          <p:nvPr/>
        </p:nvSpPr>
        <p:spPr>
          <a:xfrm>
            <a:off x="6371280" y="287352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51" name=""/>
          <p:cNvSpPr txBox="1"/>
          <p:nvPr/>
        </p:nvSpPr>
        <p:spPr>
          <a:xfrm>
            <a:off x="6562800" y="286524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저장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52" name=""/>
          <p:cNvSpPr txBox="1"/>
          <p:nvPr/>
        </p:nvSpPr>
        <p:spPr>
          <a:xfrm>
            <a:off x="7204320" y="287352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53" name=""/>
          <p:cNvSpPr txBox="1"/>
          <p:nvPr/>
        </p:nvSpPr>
        <p:spPr>
          <a:xfrm>
            <a:off x="7395480" y="286524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방식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54" name=""/>
          <p:cNvSpPr txBox="1"/>
          <p:nvPr/>
        </p:nvSpPr>
        <p:spPr>
          <a:xfrm>
            <a:off x="8037000" y="287352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55" name=""/>
          <p:cNvSpPr txBox="1"/>
          <p:nvPr/>
        </p:nvSpPr>
        <p:spPr>
          <a:xfrm>
            <a:off x="8228160" y="286524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56" name=""/>
          <p:cNvSpPr txBox="1"/>
          <p:nvPr/>
        </p:nvSpPr>
        <p:spPr>
          <a:xfrm>
            <a:off x="8548920" y="287352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57" name=""/>
          <p:cNvSpPr txBox="1"/>
          <p:nvPr/>
        </p:nvSpPr>
        <p:spPr>
          <a:xfrm>
            <a:off x="8740080" y="286524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변경은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58" name=""/>
          <p:cNvSpPr txBox="1"/>
          <p:nvPr/>
        </p:nvSpPr>
        <p:spPr>
          <a:xfrm>
            <a:off x="9702360" y="287352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59" name=""/>
          <p:cNvSpPr txBox="1"/>
          <p:nvPr/>
        </p:nvSpPr>
        <p:spPr>
          <a:xfrm>
            <a:off x="9893520" y="2865240"/>
            <a:ext cx="12992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감지되지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60" name=""/>
          <p:cNvSpPr txBox="1"/>
          <p:nvPr/>
        </p:nvSpPr>
        <p:spPr>
          <a:xfrm>
            <a:off x="4129200" y="335124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만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61" name=""/>
          <p:cNvSpPr txBox="1"/>
          <p:nvPr/>
        </p:nvSpPr>
        <p:spPr>
          <a:xfrm>
            <a:off x="4449960" y="335916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62" name=""/>
          <p:cNvSpPr txBox="1"/>
          <p:nvPr/>
        </p:nvSpPr>
        <p:spPr>
          <a:xfrm>
            <a:off x="4641120" y="3351240"/>
            <a:ext cx="12992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적용에는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63" name=""/>
          <p:cNvSpPr txBox="1"/>
          <p:nvPr/>
        </p:nvSpPr>
        <p:spPr>
          <a:xfrm>
            <a:off x="5924160" y="335916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64" name=""/>
          <p:cNvSpPr txBox="1"/>
          <p:nvPr/>
        </p:nvSpPr>
        <p:spPr>
          <a:xfrm>
            <a:off x="6115320" y="335124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재기동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65" name=""/>
          <p:cNvSpPr txBox="1"/>
          <p:nvPr/>
        </p:nvSpPr>
        <p:spPr>
          <a:xfrm>
            <a:off x="7077600" y="335916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66" name=""/>
          <p:cNvSpPr txBox="1"/>
          <p:nvPr/>
        </p:nvSpPr>
        <p:spPr>
          <a:xfrm>
            <a:off x="7268760" y="335124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필요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67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68" name=""/>
          <p:cNvSpPr/>
          <p:nvPr/>
        </p:nvSpPr>
        <p:spPr>
          <a:xfrm>
            <a:off x="419040" y="463860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69" name=""/>
          <p:cNvSpPr txBox="1"/>
          <p:nvPr/>
        </p:nvSpPr>
        <p:spPr>
          <a:xfrm>
            <a:off x="628560" y="4541400"/>
            <a:ext cx="61023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기동 시점에 이미 결정되는 값은 자동 반영 대상이 아니다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7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7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873" name=""/>
          <p:cNvSpPr txBox="1"/>
          <p:nvPr/>
        </p:nvSpPr>
        <p:spPr>
          <a:xfrm>
            <a:off x="914400" y="1939320"/>
            <a:ext cx="2096280" cy="613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48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한 줄 답변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74" name=""/>
          <p:cNvSpPr/>
          <p:nvPr/>
        </p:nvSpPr>
        <p:spPr>
          <a:xfrm>
            <a:off x="3171600" y="3286080"/>
            <a:ext cx="1686240" cy="304920"/>
          </a:xfrm>
          <a:custGeom>
            <a:avLst/>
            <a:gdLst/>
            <a:ahLst/>
            <a:rect l="0" t="0" r="r" b="b"/>
            <a:pathLst>
              <a:path w="4684" h="847">
                <a:moveTo>
                  <a:pt x="0" y="715"/>
                </a:moveTo>
                <a:lnTo>
                  <a:pt x="0" y="132"/>
                </a:lnTo>
                <a:cubicBezTo>
                  <a:pt x="0" y="114"/>
                  <a:pt x="3" y="97"/>
                  <a:pt x="10" y="81"/>
                </a:cubicBezTo>
                <a:cubicBezTo>
                  <a:pt x="17" y="65"/>
                  <a:pt x="26" y="51"/>
                  <a:pt x="39" y="38"/>
                </a:cubicBezTo>
                <a:cubicBezTo>
                  <a:pt x="51" y="26"/>
                  <a:pt x="66" y="16"/>
                  <a:pt x="82" y="10"/>
                </a:cubicBezTo>
                <a:cubicBezTo>
                  <a:pt x="98" y="3"/>
                  <a:pt x="115" y="0"/>
                  <a:pt x="132" y="0"/>
                </a:cubicBezTo>
                <a:lnTo>
                  <a:pt x="4552" y="0"/>
                </a:lnTo>
                <a:cubicBezTo>
                  <a:pt x="4569" y="0"/>
                  <a:pt x="4586" y="3"/>
                  <a:pt x="4603" y="10"/>
                </a:cubicBezTo>
                <a:cubicBezTo>
                  <a:pt x="4619" y="16"/>
                  <a:pt x="4633" y="26"/>
                  <a:pt x="4646" y="38"/>
                </a:cubicBezTo>
                <a:cubicBezTo>
                  <a:pt x="4658" y="51"/>
                  <a:pt x="4667" y="65"/>
                  <a:pt x="4674" y="81"/>
                </a:cubicBezTo>
                <a:cubicBezTo>
                  <a:pt x="4681" y="97"/>
                  <a:pt x="4684" y="114"/>
                  <a:pt x="4684" y="132"/>
                </a:cubicBezTo>
                <a:lnTo>
                  <a:pt x="4684" y="715"/>
                </a:lnTo>
                <a:cubicBezTo>
                  <a:pt x="4684" y="733"/>
                  <a:pt x="4681" y="749"/>
                  <a:pt x="4674" y="766"/>
                </a:cubicBezTo>
                <a:cubicBezTo>
                  <a:pt x="4667" y="782"/>
                  <a:pt x="4658" y="796"/>
                  <a:pt x="4646" y="809"/>
                </a:cubicBezTo>
                <a:cubicBezTo>
                  <a:pt x="4633" y="821"/>
                  <a:pt x="4619" y="831"/>
                  <a:pt x="4603" y="837"/>
                </a:cubicBezTo>
                <a:cubicBezTo>
                  <a:pt x="4586" y="844"/>
                  <a:pt x="4569" y="847"/>
                  <a:pt x="4552" y="847"/>
                </a:cubicBezTo>
                <a:lnTo>
                  <a:pt x="132" y="847"/>
                </a:lnTo>
                <a:cubicBezTo>
                  <a:pt x="115" y="847"/>
                  <a:pt x="98" y="844"/>
                  <a:pt x="82" y="837"/>
                </a:cubicBezTo>
                <a:cubicBezTo>
                  <a:pt x="66" y="831"/>
                  <a:pt x="51" y="821"/>
                  <a:pt x="39" y="809"/>
                </a:cubicBezTo>
                <a:cubicBezTo>
                  <a:pt x="26" y="796"/>
                  <a:pt x="17" y="782"/>
                  <a:pt x="10" y="766"/>
                </a:cubicBezTo>
                <a:cubicBezTo>
                  <a:pt x="3" y="749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75" name=""/>
          <p:cNvSpPr txBox="1"/>
          <p:nvPr/>
        </p:nvSpPr>
        <p:spPr>
          <a:xfrm>
            <a:off x="914400" y="3293640"/>
            <a:ext cx="26949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서버는 최초 접속 정보로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76" name=""/>
          <p:cNvSpPr txBox="1"/>
          <p:nvPr/>
        </p:nvSpPr>
        <p:spPr>
          <a:xfrm>
            <a:off x="3234960" y="3344040"/>
            <a:ext cx="160560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ag_sys_config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77" name=""/>
          <p:cNvSpPr txBox="1"/>
          <p:nvPr/>
        </p:nvSpPr>
        <p:spPr>
          <a:xfrm>
            <a:off x="4858920" y="3293640"/>
            <a:ext cx="34837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읽어 설정과 그래프를 만든다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78" name=""/>
          <p:cNvSpPr/>
          <p:nvPr/>
        </p:nvSpPr>
        <p:spPr>
          <a:xfrm>
            <a:off x="5000400" y="3647880"/>
            <a:ext cx="1924560" cy="305280"/>
          </a:xfrm>
          <a:custGeom>
            <a:avLst/>
            <a:gdLst/>
            <a:ahLst/>
            <a:rect l="0" t="0" r="r" b="b"/>
            <a:pathLst>
              <a:path w="5346" h="848">
                <a:moveTo>
                  <a:pt x="0" y="715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7" y="65"/>
                  <a:pt x="26" y="51"/>
                  <a:pt x="39" y="39"/>
                </a:cubicBezTo>
                <a:cubicBezTo>
                  <a:pt x="51" y="26"/>
                  <a:pt x="66" y="17"/>
                  <a:pt x="82" y="10"/>
                </a:cubicBezTo>
                <a:cubicBezTo>
                  <a:pt x="98" y="3"/>
                  <a:pt x="115" y="0"/>
                  <a:pt x="132" y="0"/>
                </a:cubicBezTo>
                <a:lnTo>
                  <a:pt x="5213" y="0"/>
                </a:lnTo>
                <a:cubicBezTo>
                  <a:pt x="5231" y="0"/>
                  <a:pt x="5248" y="3"/>
                  <a:pt x="5264" y="10"/>
                </a:cubicBezTo>
                <a:cubicBezTo>
                  <a:pt x="5280" y="17"/>
                  <a:pt x="5295" y="26"/>
                  <a:pt x="5307" y="39"/>
                </a:cubicBezTo>
                <a:cubicBezTo>
                  <a:pt x="5319" y="51"/>
                  <a:pt x="5329" y="65"/>
                  <a:pt x="5336" y="82"/>
                </a:cubicBezTo>
                <a:cubicBezTo>
                  <a:pt x="5342" y="98"/>
                  <a:pt x="5346" y="115"/>
                  <a:pt x="5346" y="132"/>
                </a:cubicBezTo>
                <a:lnTo>
                  <a:pt x="5346" y="715"/>
                </a:lnTo>
                <a:cubicBezTo>
                  <a:pt x="5346" y="733"/>
                  <a:pt x="5342" y="750"/>
                  <a:pt x="5336" y="766"/>
                </a:cubicBezTo>
                <a:cubicBezTo>
                  <a:pt x="5329" y="782"/>
                  <a:pt x="5319" y="797"/>
                  <a:pt x="5307" y="809"/>
                </a:cubicBezTo>
                <a:cubicBezTo>
                  <a:pt x="5295" y="821"/>
                  <a:pt x="5280" y="831"/>
                  <a:pt x="5264" y="838"/>
                </a:cubicBezTo>
                <a:cubicBezTo>
                  <a:pt x="5248" y="844"/>
                  <a:pt x="5231" y="848"/>
                  <a:pt x="5213" y="848"/>
                </a:cubicBezTo>
                <a:lnTo>
                  <a:pt x="132" y="848"/>
                </a:lnTo>
                <a:cubicBezTo>
                  <a:pt x="115" y="848"/>
                  <a:pt x="98" y="844"/>
                  <a:pt x="82" y="838"/>
                </a:cubicBezTo>
                <a:cubicBezTo>
                  <a:pt x="66" y="831"/>
                  <a:pt x="51" y="821"/>
                  <a:pt x="39" y="809"/>
                </a:cubicBezTo>
                <a:cubicBezTo>
                  <a:pt x="26" y="797"/>
                  <a:pt x="17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79" name=""/>
          <p:cNvSpPr txBox="1"/>
          <p:nvPr/>
        </p:nvSpPr>
        <p:spPr>
          <a:xfrm>
            <a:off x="914400" y="3655800"/>
            <a:ext cx="4898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이후 사용자 요청이 올 때마다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10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 간격으로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80" name=""/>
          <p:cNvSpPr txBox="1"/>
          <p:nvPr/>
        </p:nvSpPr>
        <p:spPr>
          <a:xfrm>
            <a:off x="5064120" y="3706200"/>
            <a:ext cx="185256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max(updated_at)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81" name=""/>
          <p:cNvSpPr txBox="1"/>
          <p:nvPr/>
        </p:nvSpPr>
        <p:spPr>
          <a:xfrm>
            <a:off x="6927480" y="3655800"/>
            <a:ext cx="19782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과 행 수를 확인해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82" name=""/>
          <p:cNvSpPr/>
          <p:nvPr/>
        </p:nvSpPr>
        <p:spPr>
          <a:xfrm>
            <a:off x="2247840" y="4019400"/>
            <a:ext cx="1810080" cy="305280"/>
          </a:xfrm>
          <a:custGeom>
            <a:avLst/>
            <a:gdLst/>
            <a:ahLst/>
            <a:rect l="0" t="0" r="r" b="b"/>
            <a:pathLst>
              <a:path w="5028" h="848">
                <a:moveTo>
                  <a:pt x="0" y="715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6" y="65"/>
                  <a:pt x="26" y="51"/>
                  <a:pt x="38" y="39"/>
                </a:cubicBezTo>
                <a:cubicBezTo>
                  <a:pt x="51" y="26"/>
                  <a:pt x="65" y="17"/>
                  <a:pt x="81" y="10"/>
                </a:cubicBezTo>
                <a:cubicBezTo>
                  <a:pt x="98" y="3"/>
                  <a:pt x="114" y="0"/>
                  <a:pt x="132" y="0"/>
                </a:cubicBezTo>
                <a:lnTo>
                  <a:pt x="4895" y="0"/>
                </a:lnTo>
                <a:cubicBezTo>
                  <a:pt x="4913" y="0"/>
                  <a:pt x="4930" y="3"/>
                  <a:pt x="4946" y="10"/>
                </a:cubicBezTo>
                <a:cubicBezTo>
                  <a:pt x="4962" y="17"/>
                  <a:pt x="4977" y="26"/>
                  <a:pt x="4989" y="39"/>
                </a:cubicBezTo>
                <a:cubicBezTo>
                  <a:pt x="5001" y="51"/>
                  <a:pt x="5011" y="65"/>
                  <a:pt x="5018" y="82"/>
                </a:cubicBezTo>
                <a:cubicBezTo>
                  <a:pt x="5024" y="98"/>
                  <a:pt x="5028" y="115"/>
                  <a:pt x="5028" y="132"/>
                </a:cubicBezTo>
                <a:lnTo>
                  <a:pt x="5028" y="715"/>
                </a:lnTo>
                <a:cubicBezTo>
                  <a:pt x="5028" y="733"/>
                  <a:pt x="5024" y="750"/>
                  <a:pt x="5018" y="766"/>
                </a:cubicBezTo>
                <a:cubicBezTo>
                  <a:pt x="5011" y="782"/>
                  <a:pt x="5001" y="796"/>
                  <a:pt x="4989" y="809"/>
                </a:cubicBezTo>
                <a:cubicBezTo>
                  <a:pt x="4977" y="821"/>
                  <a:pt x="4962" y="831"/>
                  <a:pt x="4946" y="838"/>
                </a:cubicBezTo>
                <a:cubicBezTo>
                  <a:pt x="4930" y="844"/>
                  <a:pt x="4913" y="848"/>
                  <a:pt x="4895" y="848"/>
                </a:cubicBezTo>
                <a:lnTo>
                  <a:pt x="132" y="848"/>
                </a:lnTo>
                <a:cubicBezTo>
                  <a:pt x="114" y="848"/>
                  <a:pt x="98" y="844"/>
                  <a:pt x="81" y="838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6"/>
                  <a:pt x="16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83" name=""/>
          <p:cNvSpPr txBox="1"/>
          <p:nvPr/>
        </p:nvSpPr>
        <p:spPr>
          <a:xfrm>
            <a:off x="914400" y="4027320"/>
            <a:ext cx="15854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변경이 있으면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84" name=""/>
          <p:cNvSpPr txBox="1"/>
          <p:nvPr/>
        </p:nvSpPr>
        <p:spPr>
          <a:xfrm>
            <a:off x="2310840" y="4077720"/>
            <a:ext cx="172908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get_settings()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85" name=""/>
          <p:cNvSpPr/>
          <p:nvPr/>
        </p:nvSpPr>
        <p:spPr>
          <a:xfrm>
            <a:off x="5257440" y="4019400"/>
            <a:ext cx="1210320" cy="305280"/>
          </a:xfrm>
          <a:custGeom>
            <a:avLst/>
            <a:gdLst/>
            <a:ahLst/>
            <a:rect l="0" t="0" r="r" b="b"/>
            <a:pathLst>
              <a:path w="3362" h="848">
                <a:moveTo>
                  <a:pt x="0" y="715"/>
                </a:moveTo>
                <a:lnTo>
                  <a:pt x="0" y="132"/>
                </a:lnTo>
                <a:cubicBezTo>
                  <a:pt x="0" y="115"/>
                  <a:pt x="4" y="98"/>
                  <a:pt x="11" y="82"/>
                </a:cubicBezTo>
                <a:cubicBezTo>
                  <a:pt x="17" y="65"/>
                  <a:pt x="27" y="51"/>
                  <a:pt x="39" y="39"/>
                </a:cubicBezTo>
                <a:cubicBezTo>
                  <a:pt x="52" y="26"/>
                  <a:pt x="66" y="17"/>
                  <a:pt x="82" y="10"/>
                </a:cubicBezTo>
                <a:cubicBezTo>
                  <a:pt x="98" y="3"/>
                  <a:pt x="115" y="0"/>
                  <a:pt x="133" y="0"/>
                </a:cubicBezTo>
                <a:lnTo>
                  <a:pt x="3229" y="0"/>
                </a:lnTo>
                <a:cubicBezTo>
                  <a:pt x="3247" y="0"/>
                  <a:pt x="3264" y="3"/>
                  <a:pt x="3280" y="10"/>
                </a:cubicBezTo>
                <a:cubicBezTo>
                  <a:pt x="3296" y="17"/>
                  <a:pt x="3311" y="26"/>
                  <a:pt x="3323" y="39"/>
                </a:cubicBezTo>
                <a:cubicBezTo>
                  <a:pt x="3335" y="51"/>
                  <a:pt x="3345" y="65"/>
                  <a:pt x="3352" y="82"/>
                </a:cubicBezTo>
                <a:cubicBezTo>
                  <a:pt x="3358" y="98"/>
                  <a:pt x="3362" y="115"/>
                  <a:pt x="3362" y="132"/>
                </a:cubicBezTo>
                <a:lnTo>
                  <a:pt x="3362" y="715"/>
                </a:lnTo>
                <a:cubicBezTo>
                  <a:pt x="3362" y="733"/>
                  <a:pt x="3358" y="750"/>
                  <a:pt x="3352" y="766"/>
                </a:cubicBezTo>
                <a:cubicBezTo>
                  <a:pt x="3345" y="782"/>
                  <a:pt x="3335" y="796"/>
                  <a:pt x="3323" y="809"/>
                </a:cubicBezTo>
                <a:cubicBezTo>
                  <a:pt x="3311" y="821"/>
                  <a:pt x="3296" y="831"/>
                  <a:pt x="3280" y="838"/>
                </a:cubicBezTo>
                <a:cubicBezTo>
                  <a:pt x="3264" y="844"/>
                  <a:pt x="3247" y="848"/>
                  <a:pt x="3229" y="848"/>
                </a:cubicBezTo>
                <a:lnTo>
                  <a:pt x="133" y="848"/>
                </a:lnTo>
                <a:cubicBezTo>
                  <a:pt x="115" y="848"/>
                  <a:pt x="98" y="844"/>
                  <a:pt x="82" y="838"/>
                </a:cubicBezTo>
                <a:cubicBezTo>
                  <a:pt x="66" y="831"/>
                  <a:pt x="52" y="821"/>
                  <a:pt x="39" y="809"/>
                </a:cubicBezTo>
                <a:cubicBezTo>
                  <a:pt x="27" y="796"/>
                  <a:pt x="17" y="782"/>
                  <a:pt x="11" y="766"/>
                </a:cubicBezTo>
                <a:cubicBezTo>
                  <a:pt x="4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86" name=""/>
          <p:cNvSpPr txBox="1"/>
          <p:nvPr/>
        </p:nvSpPr>
        <p:spPr>
          <a:xfrm>
            <a:off x="4054680" y="4027320"/>
            <a:ext cx="14407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와 관련 캐시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87" name=""/>
          <p:cNvSpPr txBox="1"/>
          <p:nvPr/>
        </p:nvSpPr>
        <p:spPr>
          <a:xfrm>
            <a:off x="5326560" y="4077720"/>
            <a:ext cx="111204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lru_cache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88" name=""/>
          <p:cNvSpPr txBox="1"/>
          <p:nvPr/>
        </p:nvSpPr>
        <p:spPr>
          <a:xfrm>
            <a:off x="6471360" y="4027320"/>
            <a:ext cx="12027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비운 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89" name=""/>
          <p:cNvSpPr txBox="1"/>
          <p:nvPr/>
        </p:nvSpPr>
        <p:spPr>
          <a:xfrm>
            <a:off x="914400" y="4398480"/>
            <a:ext cx="333360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최신 설정으로 그래프와 서비스를 다시 만든다</a:t>
            </a:r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6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" name=""/>
          <p:cNvSpPr txBox="1"/>
          <p:nvPr/>
        </p:nvSpPr>
        <p:spPr>
          <a:xfrm>
            <a:off x="914400" y="2778840"/>
            <a:ext cx="564804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전체 흐름과 </a:t>
            </a:r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10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초의 의미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" name=""/>
          <p:cNvSpPr txBox="1"/>
          <p:nvPr/>
        </p:nvSpPr>
        <p:spPr>
          <a:xfrm>
            <a:off x="914400" y="3751560"/>
            <a:ext cx="503640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재기동도</a:t>
            </a:r>
            <a:r>
              <a:rPr lang="en-US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배치도</a:t>
            </a:r>
            <a:r>
              <a:rPr lang="en-US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인스턴스 목록도 필요 없다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2" name=""/>
          <p:cNvSpPr txBox="1"/>
          <p:nvPr/>
        </p:nvSpPr>
        <p:spPr>
          <a:xfrm>
            <a:off x="380880" y="344520"/>
            <a:ext cx="19512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무엇이 좋아지나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3" name=""/>
          <p:cNvSpPr txBox="1"/>
          <p:nvPr/>
        </p:nvSpPr>
        <p:spPr>
          <a:xfrm>
            <a:off x="4677840" y="2757240"/>
            <a:ext cx="2343240" cy="657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6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확인 간격 </a:t>
            </a:r>
            <a:r>
              <a:rPr lang="en-US" sz="36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10</a:t>
            </a:r>
            <a:r>
              <a:rPr lang="ko-KR" sz="36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초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4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5" name=""/>
          <p:cNvSpPr/>
          <p:nvPr/>
        </p:nvSpPr>
        <p:spPr>
          <a:xfrm>
            <a:off x="419040" y="398124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2"/>
                </a:cubicBezTo>
                <a:cubicBezTo>
                  <a:pt x="41" y="22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2"/>
                  <a:pt x="180" y="32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6" name=""/>
          <p:cNvSpPr txBox="1"/>
          <p:nvPr/>
        </p:nvSpPr>
        <p:spPr>
          <a:xfrm>
            <a:off x="628560" y="3884400"/>
            <a:ext cx="515160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서버를 재기동하지 않아도 일반 설정이 반영된다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7" name=""/>
          <p:cNvSpPr/>
          <p:nvPr/>
        </p:nvSpPr>
        <p:spPr>
          <a:xfrm>
            <a:off x="419040" y="44766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8" name=""/>
          <p:cNvSpPr txBox="1"/>
          <p:nvPr/>
        </p:nvSpPr>
        <p:spPr>
          <a:xfrm>
            <a:off x="628560" y="4379760"/>
            <a:ext cx="93438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별도 배치나 인스턴스 목록 없이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서버가 여러 대여도 각자 스스로 최신 설정에 맞춰진다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72" name=""/>
          <p:cNvSpPr txBox="1"/>
          <p:nvPr/>
        </p:nvSpPr>
        <p:spPr>
          <a:xfrm>
            <a:off x="380880" y="344520"/>
            <a:ext cx="31752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요청이 들어올 때 큰 흐름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3" name=""/>
          <p:cNvSpPr/>
          <p:nvPr/>
        </p:nvSpPr>
        <p:spPr>
          <a:xfrm>
            <a:off x="380880" y="3038400"/>
            <a:ext cx="3362760" cy="838440"/>
          </a:xfrm>
          <a:custGeom>
            <a:avLst/>
            <a:gdLst/>
            <a:ahLst/>
            <a:rect l="0" t="0" r="r" b="b"/>
            <a:pathLst>
              <a:path w="9341" h="2329">
                <a:moveTo>
                  <a:pt x="0" y="1958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8"/>
                </a:cubicBezTo>
                <a:cubicBezTo>
                  <a:pt x="37" y="206"/>
                  <a:pt x="49" y="185"/>
                  <a:pt x="62" y="164"/>
                </a:cubicBezTo>
                <a:cubicBezTo>
                  <a:pt x="76" y="144"/>
                  <a:pt x="91" y="125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9"/>
                  <a:pt x="206" y="37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8970" y="0"/>
                </a:lnTo>
                <a:cubicBezTo>
                  <a:pt x="8995" y="0"/>
                  <a:pt x="9019" y="2"/>
                  <a:pt x="9042" y="7"/>
                </a:cubicBezTo>
                <a:cubicBezTo>
                  <a:pt x="9066" y="12"/>
                  <a:pt x="9089" y="19"/>
                  <a:pt x="9112" y="28"/>
                </a:cubicBezTo>
                <a:cubicBezTo>
                  <a:pt x="9134" y="37"/>
                  <a:pt x="9156" y="49"/>
                  <a:pt x="9176" y="62"/>
                </a:cubicBezTo>
                <a:cubicBezTo>
                  <a:pt x="9196" y="76"/>
                  <a:pt x="9215" y="91"/>
                  <a:pt x="9232" y="108"/>
                </a:cubicBezTo>
                <a:cubicBezTo>
                  <a:pt x="9249" y="125"/>
                  <a:pt x="9265" y="144"/>
                  <a:pt x="9278" y="164"/>
                </a:cubicBezTo>
                <a:cubicBezTo>
                  <a:pt x="9292" y="185"/>
                  <a:pt x="9303" y="206"/>
                  <a:pt x="9312" y="228"/>
                </a:cubicBezTo>
                <a:cubicBezTo>
                  <a:pt x="9322" y="251"/>
                  <a:pt x="9329" y="274"/>
                  <a:pt x="9334" y="298"/>
                </a:cubicBezTo>
                <a:cubicBezTo>
                  <a:pt x="9338" y="322"/>
                  <a:pt x="9341" y="346"/>
                  <a:pt x="9341" y="370"/>
                </a:cubicBezTo>
                <a:lnTo>
                  <a:pt x="9341" y="1958"/>
                </a:lnTo>
                <a:cubicBezTo>
                  <a:pt x="9341" y="1982"/>
                  <a:pt x="9338" y="2006"/>
                  <a:pt x="9334" y="2030"/>
                </a:cubicBezTo>
                <a:cubicBezTo>
                  <a:pt x="9329" y="2055"/>
                  <a:pt x="9322" y="2078"/>
                  <a:pt x="9312" y="2100"/>
                </a:cubicBezTo>
                <a:cubicBezTo>
                  <a:pt x="9303" y="2123"/>
                  <a:pt x="9292" y="2144"/>
                  <a:pt x="9278" y="2164"/>
                </a:cubicBezTo>
                <a:cubicBezTo>
                  <a:pt x="9265" y="2185"/>
                  <a:pt x="9249" y="2203"/>
                  <a:pt x="9232" y="2221"/>
                </a:cubicBezTo>
                <a:cubicBezTo>
                  <a:pt x="9215" y="2238"/>
                  <a:pt x="9196" y="2253"/>
                  <a:pt x="9176" y="2267"/>
                </a:cubicBezTo>
                <a:cubicBezTo>
                  <a:pt x="9156" y="2280"/>
                  <a:pt x="9134" y="2292"/>
                  <a:pt x="9112" y="2301"/>
                </a:cubicBezTo>
                <a:cubicBezTo>
                  <a:pt x="9089" y="2310"/>
                  <a:pt x="9066" y="2317"/>
                  <a:pt x="9042" y="2322"/>
                </a:cubicBezTo>
                <a:cubicBezTo>
                  <a:pt x="9019" y="2327"/>
                  <a:pt x="8995" y="2329"/>
                  <a:pt x="8970" y="2329"/>
                </a:cubicBezTo>
                <a:lnTo>
                  <a:pt x="370" y="2329"/>
                </a:lnTo>
                <a:cubicBezTo>
                  <a:pt x="346" y="2329"/>
                  <a:pt x="322" y="2327"/>
                  <a:pt x="298" y="2322"/>
                </a:cubicBezTo>
                <a:cubicBezTo>
                  <a:pt x="274" y="2317"/>
                  <a:pt x="251" y="2310"/>
                  <a:pt x="228" y="2301"/>
                </a:cubicBezTo>
                <a:cubicBezTo>
                  <a:pt x="206" y="2292"/>
                  <a:pt x="185" y="2280"/>
                  <a:pt x="164" y="2267"/>
                </a:cubicBezTo>
                <a:cubicBezTo>
                  <a:pt x="144" y="2253"/>
                  <a:pt x="126" y="2238"/>
                  <a:pt x="108" y="2221"/>
                </a:cubicBezTo>
                <a:cubicBezTo>
                  <a:pt x="91" y="2203"/>
                  <a:pt x="76" y="2185"/>
                  <a:pt x="62" y="2164"/>
                </a:cubicBezTo>
                <a:cubicBezTo>
                  <a:pt x="49" y="2144"/>
                  <a:pt x="37" y="2123"/>
                  <a:pt x="28" y="2100"/>
                </a:cubicBezTo>
                <a:cubicBezTo>
                  <a:pt x="19" y="2078"/>
                  <a:pt x="12" y="2055"/>
                  <a:pt x="7" y="2030"/>
                </a:cubicBezTo>
                <a:cubicBezTo>
                  <a:pt x="2" y="2006"/>
                  <a:pt x="0" y="1982"/>
                  <a:pt x="0" y="1958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4" name=""/>
          <p:cNvSpPr txBox="1"/>
          <p:nvPr/>
        </p:nvSpPr>
        <p:spPr>
          <a:xfrm>
            <a:off x="2014920" y="2655720"/>
            <a:ext cx="20700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1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5" name=""/>
          <p:cNvSpPr txBox="1"/>
          <p:nvPr/>
        </p:nvSpPr>
        <p:spPr>
          <a:xfrm>
            <a:off x="1350720" y="3307320"/>
            <a:ext cx="124992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10</a:t>
            </a:r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초 경과 확인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6" name=""/>
          <p:cNvSpPr txBox="1"/>
          <p:nvPr/>
        </p:nvSpPr>
        <p:spPr>
          <a:xfrm>
            <a:off x="3872520" y="315612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7" name=""/>
          <p:cNvSpPr/>
          <p:nvPr/>
        </p:nvSpPr>
        <p:spPr>
          <a:xfrm>
            <a:off x="4343040" y="3038400"/>
            <a:ext cx="3353400" cy="838440"/>
          </a:xfrm>
          <a:custGeom>
            <a:avLst/>
            <a:gdLst/>
            <a:ahLst/>
            <a:rect l="0" t="0" r="r" b="b"/>
            <a:pathLst>
              <a:path w="9315" h="2329">
                <a:moveTo>
                  <a:pt x="0" y="1958"/>
                </a:moveTo>
                <a:lnTo>
                  <a:pt x="0" y="370"/>
                </a:lnTo>
                <a:cubicBezTo>
                  <a:pt x="0" y="346"/>
                  <a:pt x="3" y="322"/>
                  <a:pt x="8" y="298"/>
                </a:cubicBezTo>
                <a:cubicBezTo>
                  <a:pt x="12" y="274"/>
                  <a:pt x="19" y="251"/>
                  <a:pt x="29" y="228"/>
                </a:cubicBezTo>
                <a:cubicBezTo>
                  <a:pt x="38" y="206"/>
                  <a:pt x="49" y="185"/>
                  <a:pt x="63" y="164"/>
                </a:cubicBezTo>
                <a:cubicBezTo>
                  <a:pt x="76" y="144"/>
                  <a:pt x="92" y="125"/>
                  <a:pt x="109" y="108"/>
                </a:cubicBezTo>
                <a:cubicBezTo>
                  <a:pt x="126" y="91"/>
                  <a:pt x="145" y="76"/>
                  <a:pt x="165" y="62"/>
                </a:cubicBezTo>
                <a:cubicBezTo>
                  <a:pt x="185" y="49"/>
                  <a:pt x="207" y="37"/>
                  <a:pt x="229" y="28"/>
                </a:cubicBezTo>
                <a:cubicBezTo>
                  <a:pt x="252" y="19"/>
                  <a:pt x="275" y="12"/>
                  <a:pt x="299" y="7"/>
                </a:cubicBezTo>
                <a:cubicBezTo>
                  <a:pt x="323" y="2"/>
                  <a:pt x="347" y="0"/>
                  <a:pt x="371" y="0"/>
                </a:cubicBezTo>
                <a:lnTo>
                  <a:pt x="8944" y="0"/>
                </a:lnTo>
                <a:cubicBezTo>
                  <a:pt x="8969" y="0"/>
                  <a:pt x="8993" y="2"/>
                  <a:pt x="9017" y="7"/>
                </a:cubicBezTo>
                <a:cubicBezTo>
                  <a:pt x="9041" y="12"/>
                  <a:pt x="9064" y="19"/>
                  <a:pt x="9086" y="28"/>
                </a:cubicBezTo>
                <a:cubicBezTo>
                  <a:pt x="9109" y="37"/>
                  <a:pt x="9130" y="49"/>
                  <a:pt x="9150" y="62"/>
                </a:cubicBezTo>
                <a:cubicBezTo>
                  <a:pt x="9170" y="76"/>
                  <a:pt x="9189" y="91"/>
                  <a:pt x="9206" y="108"/>
                </a:cubicBezTo>
                <a:cubicBezTo>
                  <a:pt x="9224" y="125"/>
                  <a:pt x="9239" y="144"/>
                  <a:pt x="9252" y="164"/>
                </a:cubicBezTo>
                <a:cubicBezTo>
                  <a:pt x="9266" y="185"/>
                  <a:pt x="9277" y="206"/>
                  <a:pt x="9287" y="228"/>
                </a:cubicBezTo>
                <a:cubicBezTo>
                  <a:pt x="9296" y="251"/>
                  <a:pt x="9303" y="274"/>
                  <a:pt x="9308" y="298"/>
                </a:cubicBezTo>
                <a:cubicBezTo>
                  <a:pt x="9312" y="322"/>
                  <a:pt x="9315" y="346"/>
                  <a:pt x="9315" y="370"/>
                </a:cubicBezTo>
                <a:lnTo>
                  <a:pt x="9315" y="1958"/>
                </a:lnTo>
                <a:cubicBezTo>
                  <a:pt x="9315" y="1982"/>
                  <a:pt x="9312" y="2006"/>
                  <a:pt x="9308" y="2030"/>
                </a:cubicBezTo>
                <a:cubicBezTo>
                  <a:pt x="9303" y="2055"/>
                  <a:pt x="9296" y="2078"/>
                  <a:pt x="9287" y="2100"/>
                </a:cubicBezTo>
                <a:cubicBezTo>
                  <a:pt x="9277" y="2123"/>
                  <a:pt x="9266" y="2144"/>
                  <a:pt x="9252" y="2164"/>
                </a:cubicBezTo>
                <a:cubicBezTo>
                  <a:pt x="9239" y="2185"/>
                  <a:pt x="9224" y="2203"/>
                  <a:pt x="9206" y="2221"/>
                </a:cubicBezTo>
                <a:cubicBezTo>
                  <a:pt x="9189" y="2238"/>
                  <a:pt x="9170" y="2253"/>
                  <a:pt x="9150" y="2267"/>
                </a:cubicBezTo>
                <a:cubicBezTo>
                  <a:pt x="9130" y="2280"/>
                  <a:pt x="9109" y="2292"/>
                  <a:pt x="9086" y="2301"/>
                </a:cubicBezTo>
                <a:cubicBezTo>
                  <a:pt x="9064" y="2310"/>
                  <a:pt x="9041" y="2317"/>
                  <a:pt x="9017" y="2322"/>
                </a:cubicBezTo>
                <a:cubicBezTo>
                  <a:pt x="8993" y="2327"/>
                  <a:pt x="8969" y="2329"/>
                  <a:pt x="8944" y="2329"/>
                </a:cubicBezTo>
                <a:lnTo>
                  <a:pt x="371" y="2329"/>
                </a:lnTo>
                <a:cubicBezTo>
                  <a:pt x="347" y="2329"/>
                  <a:pt x="323" y="2327"/>
                  <a:pt x="299" y="2322"/>
                </a:cubicBezTo>
                <a:cubicBezTo>
                  <a:pt x="275" y="2317"/>
                  <a:pt x="252" y="2310"/>
                  <a:pt x="229" y="2301"/>
                </a:cubicBezTo>
                <a:cubicBezTo>
                  <a:pt x="207" y="2292"/>
                  <a:pt x="185" y="2280"/>
                  <a:pt x="165" y="2267"/>
                </a:cubicBezTo>
                <a:cubicBezTo>
                  <a:pt x="145" y="2253"/>
                  <a:pt x="126" y="2238"/>
                  <a:pt x="109" y="2221"/>
                </a:cubicBezTo>
                <a:cubicBezTo>
                  <a:pt x="92" y="2203"/>
                  <a:pt x="76" y="2185"/>
                  <a:pt x="63" y="2164"/>
                </a:cubicBezTo>
                <a:cubicBezTo>
                  <a:pt x="49" y="2144"/>
                  <a:pt x="38" y="2123"/>
                  <a:pt x="29" y="2100"/>
                </a:cubicBezTo>
                <a:cubicBezTo>
                  <a:pt x="19" y="2078"/>
                  <a:pt x="12" y="2055"/>
                  <a:pt x="8" y="2030"/>
                </a:cubicBezTo>
                <a:cubicBezTo>
                  <a:pt x="3" y="2006"/>
                  <a:pt x="0" y="1982"/>
                  <a:pt x="0" y="1958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8" name=""/>
          <p:cNvSpPr txBox="1"/>
          <p:nvPr/>
        </p:nvSpPr>
        <p:spPr>
          <a:xfrm>
            <a:off x="5959800" y="2655720"/>
            <a:ext cx="20700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2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9" name=""/>
          <p:cNvSpPr txBox="1"/>
          <p:nvPr/>
        </p:nvSpPr>
        <p:spPr>
          <a:xfrm>
            <a:off x="5077440" y="3307320"/>
            <a:ext cx="163800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변경 시각</a:t>
            </a:r>
            <a:r>
              <a:rPr lang="en-US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행 수 조회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0" name=""/>
          <p:cNvSpPr txBox="1"/>
          <p:nvPr/>
        </p:nvSpPr>
        <p:spPr>
          <a:xfrm>
            <a:off x="7832160" y="315612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1" name=""/>
          <p:cNvSpPr/>
          <p:nvPr/>
        </p:nvSpPr>
        <p:spPr>
          <a:xfrm>
            <a:off x="8348760" y="3057480"/>
            <a:ext cx="3257640" cy="41760"/>
          </a:xfrm>
          <a:custGeom>
            <a:avLst/>
            <a:gdLst/>
            <a:ahLst/>
            <a:rect l="0" t="0" r="r" b="b"/>
            <a:pathLst>
              <a:path w="9049" h="116">
                <a:moveTo>
                  <a:pt x="103" y="24"/>
                </a:moveTo>
                <a:cubicBezTo>
                  <a:pt x="110" y="21"/>
                  <a:pt x="117" y="18"/>
                  <a:pt x="125" y="16"/>
                </a:cubicBezTo>
                <a:lnTo>
                  <a:pt x="135" y="46"/>
                </a:lnTo>
                <a:cubicBezTo>
                  <a:pt x="92" y="60"/>
                  <a:pt x="54" y="84"/>
                  <a:pt x="22" y="116"/>
                </a:cubicBezTo>
                <a:lnTo>
                  <a:pt x="0" y="94"/>
                </a:lnTo>
                <a:cubicBezTo>
                  <a:pt x="29" y="63"/>
                  <a:pt x="64" y="40"/>
                  <a:pt x="103" y="24"/>
                </a:cubicBezTo>
                <a:moveTo>
                  <a:pt x="224" y="0"/>
                </a:moveTo>
                <a:lnTo>
                  <a:pt x="383" y="0"/>
                </a:lnTo>
                <a:lnTo>
                  <a:pt x="383" y="31"/>
                </a:lnTo>
                <a:lnTo>
                  <a:pt x="224" y="31"/>
                </a:lnTo>
                <a:cubicBezTo>
                  <a:pt x="223" y="31"/>
                  <a:pt x="222" y="31"/>
                  <a:pt x="221" y="31"/>
                </a:cubicBezTo>
                <a:lnTo>
                  <a:pt x="221" y="0"/>
                </a:lnTo>
                <a:cubicBezTo>
                  <a:pt x="222" y="0"/>
                  <a:pt x="223" y="0"/>
                  <a:pt x="224" y="0"/>
                </a:cubicBezTo>
                <a:moveTo>
                  <a:pt x="647" y="0"/>
                </a:moveTo>
                <a:lnTo>
                  <a:pt x="647" y="31"/>
                </a:lnTo>
                <a:lnTo>
                  <a:pt x="488" y="31"/>
                </a:lnTo>
                <a:lnTo>
                  <a:pt x="488" y="0"/>
                </a:lnTo>
                <a:lnTo>
                  <a:pt x="647" y="0"/>
                </a:lnTo>
                <a:moveTo>
                  <a:pt x="911" y="0"/>
                </a:moveTo>
                <a:lnTo>
                  <a:pt x="911" y="31"/>
                </a:lnTo>
                <a:lnTo>
                  <a:pt x="753" y="31"/>
                </a:lnTo>
                <a:lnTo>
                  <a:pt x="753" y="0"/>
                </a:lnTo>
                <a:lnTo>
                  <a:pt x="911" y="0"/>
                </a:lnTo>
                <a:moveTo>
                  <a:pt x="1176" y="0"/>
                </a:moveTo>
                <a:lnTo>
                  <a:pt x="1176" y="31"/>
                </a:lnTo>
                <a:lnTo>
                  <a:pt x="1017" y="31"/>
                </a:lnTo>
                <a:lnTo>
                  <a:pt x="1017" y="0"/>
                </a:lnTo>
                <a:lnTo>
                  <a:pt x="1176" y="0"/>
                </a:lnTo>
                <a:moveTo>
                  <a:pt x="1440" y="0"/>
                </a:moveTo>
                <a:lnTo>
                  <a:pt x="1440" y="31"/>
                </a:lnTo>
                <a:lnTo>
                  <a:pt x="1281" y="31"/>
                </a:lnTo>
                <a:lnTo>
                  <a:pt x="1281" y="0"/>
                </a:lnTo>
                <a:lnTo>
                  <a:pt x="1440" y="0"/>
                </a:lnTo>
                <a:moveTo>
                  <a:pt x="1704" y="0"/>
                </a:moveTo>
                <a:lnTo>
                  <a:pt x="1704" y="31"/>
                </a:lnTo>
                <a:lnTo>
                  <a:pt x="1546" y="31"/>
                </a:lnTo>
                <a:lnTo>
                  <a:pt x="1546" y="0"/>
                </a:lnTo>
                <a:lnTo>
                  <a:pt x="1704" y="0"/>
                </a:lnTo>
                <a:moveTo>
                  <a:pt x="1969" y="0"/>
                </a:moveTo>
                <a:lnTo>
                  <a:pt x="1969" y="31"/>
                </a:lnTo>
                <a:lnTo>
                  <a:pt x="1810" y="31"/>
                </a:lnTo>
                <a:lnTo>
                  <a:pt x="1810" y="0"/>
                </a:lnTo>
                <a:lnTo>
                  <a:pt x="1969" y="0"/>
                </a:lnTo>
                <a:moveTo>
                  <a:pt x="2233" y="0"/>
                </a:moveTo>
                <a:lnTo>
                  <a:pt x="2233" y="31"/>
                </a:lnTo>
                <a:lnTo>
                  <a:pt x="2074" y="31"/>
                </a:lnTo>
                <a:lnTo>
                  <a:pt x="2074" y="0"/>
                </a:lnTo>
                <a:lnTo>
                  <a:pt x="2233" y="0"/>
                </a:lnTo>
                <a:moveTo>
                  <a:pt x="2497" y="0"/>
                </a:moveTo>
                <a:lnTo>
                  <a:pt x="2497" y="31"/>
                </a:lnTo>
                <a:lnTo>
                  <a:pt x="2338" y="31"/>
                </a:lnTo>
                <a:lnTo>
                  <a:pt x="2338" y="0"/>
                </a:lnTo>
                <a:lnTo>
                  <a:pt x="2497" y="0"/>
                </a:lnTo>
                <a:moveTo>
                  <a:pt x="2761" y="0"/>
                </a:moveTo>
                <a:lnTo>
                  <a:pt x="2761" y="31"/>
                </a:lnTo>
                <a:lnTo>
                  <a:pt x="2603" y="31"/>
                </a:lnTo>
                <a:lnTo>
                  <a:pt x="2603" y="0"/>
                </a:lnTo>
                <a:lnTo>
                  <a:pt x="2761" y="0"/>
                </a:lnTo>
                <a:moveTo>
                  <a:pt x="3026" y="0"/>
                </a:moveTo>
                <a:lnTo>
                  <a:pt x="3026" y="31"/>
                </a:lnTo>
                <a:lnTo>
                  <a:pt x="2867" y="31"/>
                </a:lnTo>
                <a:lnTo>
                  <a:pt x="2867" y="0"/>
                </a:lnTo>
                <a:lnTo>
                  <a:pt x="3026" y="0"/>
                </a:lnTo>
                <a:moveTo>
                  <a:pt x="3290" y="0"/>
                </a:moveTo>
                <a:lnTo>
                  <a:pt x="3290" y="31"/>
                </a:lnTo>
                <a:lnTo>
                  <a:pt x="3131" y="31"/>
                </a:lnTo>
                <a:lnTo>
                  <a:pt x="3131" y="0"/>
                </a:lnTo>
                <a:lnTo>
                  <a:pt x="3290" y="0"/>
                </a:lnTo>
                <a:moveTo>
                  <a:pt x="3554" y="0"/>
                </a:moveTo>
                <a:lnTo>
                  <a:pt x="3554" y="31"/>
                </a:lnTo>
                <a:lnTo>
                  <a:pt x="3395" y="31"/>
                </a:lnTo>
                <a:lnTo>
                  <a:pt x="3395" y="0"/>
                </a:lnTo>
                <a:lnTo>
                  <a:pt x="3554" y="0"/>
                </a:lnTo>
                <a:moveTo>
                  <a:pt x="3818" y="0"/>
                </a:moveTo>
                <a:lnTo>
                  <a:pt x="3818" y="31"/>
                </a:lnTo>
                <a:lnTo>
                  <a:pt x="3660" y="31"/>
                </a:lnTo>
                <a:lnTo>
                  <a:pt x="3660" y="0"/>
                </a:lnTo>
                <a:lnTo>
                  <a:pt x="3818" y="0"/>
                </a:lnTo>
                <a:moveTo>
                  <a:pt x="4083" y="0"/>
                </a:moveTo>
                <a:lnTo>
                  <a:pt x="4083" y="31"/>
                </a:lnTo>
                <a:lnTo>
                  <a:pt x="3924" y="31"/>
                </a:lnTo>
                <a:lnTo>
                  <a:pt x="3924" y="0"/>
                </a:lnTo>
                <a:lnTo>
                  <a:pt x="4083" y="0"/>
                </a:lnTo>
                <a:moveTo>
                  <a:pt x="4347" y="0"/>
                </a:moveTo>
                <a:lnTo>
                  <a:pt x="4347" y="31"/>
                </a:lnTo>
                <a:lnTo>
                  <a:pt x="4188" y="31"/>
                </a:lnTo>
                <a:lnTo>
                  <a:pt x="4188" y="0"/>
                </a:lnTo>
                <a:lnTo>
                  <a:pt x="4347" y="0"/>
                </a:lnTo>
                <a:moveTo>
                  <a:pt x="4611" y="0"/>
                </a:moveTo>
                <a:lnTo>
                  <a:pt x="4611" y="31"/>
                </a:lnTo>
                <a:lnTo>
                  <a:pt x="4453" y="31"/>
                </a:lnTo>
                <a:lnTo>
                  <a:pt x="4453" y="0"/>
                </a:lnTo>
                <a:lnTo>
                  <a:pt x="4611" y="0"/>
                </a:lnTo>
                <a:moveTo>
                  <a:pt x="4876" y="0"/>
                </a:moveTo>
                <a:lnTo>
                  <a:pt x="4876" y="31"/>
                </a:lnTo>
                <a:lnTo>
                  <a:pt x="4717" y="31"/>
                </a:lnTo>
                <a:lnTo>
                  <a:pt x="4717" y="0"/>
                </a:lnTo>
                <a:lnTo>
                  <a:pt x="4876" y="0"/>
                </a:lnTo>
                <a:moveTo>
                  <a:pt x="5140" y="0"/>
                </a:moveTo>
                <a:lnTo>
                  <a:pt x="5140" y="31"/>
                </a:lnTo>
                <a:lnTo>
                  <a:pt x="4981" y="31"/>
                </a:lnTo>
                <a:lnTo>
                  <a:pt x="4981" y="0"/>
                </a:lnTo>
                <a:lnTo>
                  <a:pt x="5140" y="0"/>
                </a:lnTo>
                <a:moveTo>
                  <a:pt x="5404" y="0"/>
                </a:moveTo>
                <a:lnTo>
                  <a:pt x="5404" y="31"/>
                </a:lnTo>
                <a:lnTo>
                  <a:pt x="5245" y="31"/>
                </a:lnTo>
                <a:lnTo>
                  <a:pt x="5245" y="0"/>
                </a:lnTo>
                <a:lnTo>
                  <a:pt x="5404" y="0"/>
                </a:lnTo>
                <a:moveTo>
                  <a:pt x="5668" y="0"/>
                </a:moveTo>
                <a:lnTo>
                  <a:pt x="5668" y="31"/>
                </a:lnTo>
                <a:lnTo>
                  <a:pt x="5510" y="31"/>
                </a:lnTo>
                <a:lnTo>
                  <a:pt x="5510" y="0"/>
                </a:lnTo>
                <a:lnTo>
                  <a:pt x="5668" y="0"/>
                </a:lnTo>
                <a:moveTo>
                  <a:pt x="5933" y="0"/>
                </a:moveTo>
                <a:lnTo>
                  <a:pt x="5933" y="31"/>
                </a:lnTo>
                <a:lnTo>
                  <a:pt x="5774" y="31"/>
                </a:lnTo>
                <a:lnTo>
                  <a:pt x="5774" y="0"/>
                </a:lnTo>
                <a:lnTo>
                  <a:pt x="5933" y="0"/>
                </a:lnTo>
                <a:moveTo>
                  <a:pt x="6197" y="0"/>
                </a:moveTo>
                <a:lnTo>
                  <a:pt x="6197" y="31"/>
                </a:lnTo>
                <a:lnTo>
                  <a:pt x="6038" y="31"/>
                </a:lnTo>
                <a:lnTo>
                  <a:pt x="6038" y="0"/>
                </a:lnTo>
                <a:lnTo>
                  <a:pt x="6197" y="0"/>
                </a:lnTo>
                <a:moveTo>
                  <a:pt x="6461" y="0"/>
                </a:moveTo>
                <a:lnTo>
                  <a:pt x="6461" y="31"/>
                </a:lnTo>
                <a:lnTo>
                  <a:pt x="6302" y="31"/>
                </a:lnTo>
                <a:lnTo>
                  <a:pt x="6302" y="0"/>
                </a:lnTo>
                <a:lnTo>
                  <a:pt x="6461" y="0"/>
                </a:lnTo>
                <a:moveTo>
                  <a:pt x="6725" y="0"/>
                </a:moveTo>
                <a:lnTo>
                  <a:pt x="6725" y="31"/>
                </a:lnTo>
                <a:lnTo>
                  <a:pt x="6567" y="31"/>
                </a:lnTo>
                <a:lnTo>
                  <a:pt x="6567" y="0"/>
                </a:lnTo>
                <a:lnTo>
                  <a:pt x="6725" y="0"/>
                </a:lnTo>
                <a:moveTo>
                  <a:pt x="6990" y="0"/>
                </a:moveTo>
                <a:lnTo>
                  <a:pt x="6990" y="31"/>
                </a:lnTo>
                <a:lnTo>
                  <a:pt x="6831" y="31"/>
                </a:lnTo>
                <a:lnTo>
                  <a:pt x="6831" y="0"/>
                </a:lnTo>
                <a:lnTo>
                  <a:pt x="6990" y="0"/>
                </a:lnTo>
                <a:moveTo>
                  <a:pt x="7254" y="0"/>
                </a:moveTo>
                <a:lnTo>
                  <a:pt x="7254" y="31"/>
                </a:lnTo>
                <a:lnTo>
                  <a:pt x="7095" y="31"/>
                </a:lnTo>
                <a:lnTo>
                  <a:pt x="7095" y="0"/>
                </a:lnTo>
                <a:lnTo>
                  <a:pt x="7254" y="0"/>
                </a:lnTo>
                <a:moveTo>
                  <a:pt x="7518" y="0"/>
                </a:moveTo>
                <a:lnTo>
                  <a:pt x="7518" y="31"/>
                </a:lnTo>
                <a:lnTo>
                  <a:pt x="7360" y="31"/>
                </a:lnTo>
                <a:lnTo>
                  <a:pt x="7360" y="0"/>
                </a:lnTo>
                <a:lnTo>
                  <a:pt x="7518" y="0"/>
                </a:lnTo>
                <a:moveTo>
                  <a:pt x="7783" y="0"/>
                </a:moveTo>
                <a:lnTo>
                  <a:pt x="7783" y="31"/>
                </a:lnTo>
                <a:lnTo>
                  <a:pt x="7624" y="31"/>
                </a:lnTo>
                <a:lnTo>
                  <a:pt x="7624" y="0"/>
                </a:lnTo>
                <a:lnTo>
                  <a:pt x="7783" y="0"/>
                </a:lnTo>
                <a:moveTo>
                  <a:pt x="8047" y="0"/>
                </a:moveTo>
                <a:lnTo>
                  <a:pt x="8047" y="31"/>
                </a:lnTo>
                <a:lnTo>
                  <a:pt x="7888" y="31"/>
                </a:lnTo>
                <a:lnTo>
                  <a:pt x="7888" y="0"/>
                </a:lnTo>
                <a:lnTo>
                  <a:pt x="8047" y="0"/>
                </a:lnTo>
                <a:moveTo>
                  <a:pt x="8311" y="0"/>
                </a:moveTo>
                <a:lnTo>
                  <a:pt x="8311" y="31"/>
                </a:lnTo>
                <a:lnTo>
                  <a:pt x="8152" y="31"/>
                </a:lnTo>
                <a:lnTo>
                  <a:pt x="8152" y="0"/>
                </a:lnTo>
                <a:lnTo>
                  <a:pt x="8311" y="0"/>
                </a:lnTo>
                <a:moveTo>
                  <a:pt x="8576" y="0"/>
                </a:moveTo>
                <a:lnTo>
                  <a:pt x="8576" y="31"/>
                </a:lnTo>
                <a:lnTo>
                  <a:pt x="8417" y="31"/>
                </a:lnTo>
                <a:lnTo>
                  <a:pt x="8417" y="0"/>
                </a:lnTo>
                <a:lnTo>
                  <a:pt x="8576" y="0"/>
                </a:lnTo>
                <a:moveTo>
                  <a:pt x="8824" y="0"/>
                </a:moveTo>
                <a:cubicBezTo>
                  <a:pt x="8829" y="0"/>
                  <a:pt x="8834" y="0"/>
                  <a:pt x="8839" y="0"/>
                </a:cubicBezTo>
                <a:lnTo>
                  <a:pt x="8837" y="32"/>
                </a:lnTo>
                <a:cubicBezTo>
                  <a:pt x="8833" y="31"/>
                  <a:pt x="8828" y="31"/>
                  <a:pt x="8824" y="31"/>
                </a:cubicBezTo>
                <a:lnTo>
                  <a:pt x="8682" y="31"/>
                </a:lnTo>
                <a:lnTo>
                  <a:pt x="8682" y="0"/>
                </a:lnTo>
                <a:lnTo>
                  <a:pt x="8824" y="0"/>
                </a:lnTo>
                <a:moveTo>
                  <a:pt x="8946" y="24"/>
                </a:moveTo>
                <a:cubicBezTo>
                  <a:pt x="8984" y="40"/>
                  <a:pt x="9019" y="63"/>
                  <a:pt x="9049" y="94"/>
                </a:cubicBezTo>
                <a:lnTo>
                  <a:pt x="9026" y="116"/>
                </a:lnTo>
                <a:cubicBezTo>
                  <a:pt x="8997" y="87"/>
                  <a:pt x="8963" y="64"/>
                  <a:pt x="8924" y="49"/>
                </a:cubicBezTo>
                <a:lnTo>
                  <a:pt x="8935" y="20"/>
                </a:lnTo>
                <a:cubicBezTo>
                  <a:pt x="8938" y="21"/>
                  <a:pt x="8942" y="22"/>
                  <a:pt x="8946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2" name=""/>
          <p:cNvSpPr/>
          <p:nvPr/>
        </p:nvSpPr>
        <p:spPr>
          <a:xfrm>
            <a:off x="8348760" y="3854160"/>
            <a:ext cx="3256920" cy="41760"/>
          </a:xfrm>
          <a:custGeom>
            <a:avLst/>
            <a:gdLst/>
            <a:ahLst/>
            <a:rect l="0" t="0" r="r" b="b"/>
            <a:pathLst>
              <a:path w="9047" h="116">
                <a:moveTo>
                  <a:pt x="8946" y="92"/>
                </a:moveTo>
                <a:cubicBezTo>
                  <a:pt x="8938" y="95"/>
                  <a:pt x="8930" y="98"/>
                  <a:pt x="8921" y="101"/>
                </a:cubicBezTo>
                <a:lnTo>
                  <a:pt x="8912" y="70"/>
                </a:lnTo>
                <a:cubicBezTo>
                  <a:pt x="8955" y="57"/>
                  <a:pt x="8993" y="33"/>
                  <a:pt x="9025" y="1"/>
                </a:cubicBezTo>
                <a:lnTo>
                  <a:pt x="9047" y="23"/>
                </a:lnTo>
                <a:cubicBezTo>
                  <a:pt x="9018" y="53"/>
                  <a:pt x="8984" y="76"/>
                  <a:pt x="8946" y="92"/>
                </a:cubicBezTo>
                <a:moveTo>
                  <a:pt x="8824" y="116"/>
                </a:moveTo>
                <a:lnTo>
                  <a:pt x="8667" y="116"/>
                </a:lnTo>
                <a:lnTo>
                  <a:pt x="8667" y="84"/>
                </a:lnTo>
                <a:lnTo>
                  <a:pt x="8824" y="84"/>
                </a:lnTo>
                <a:lnTo>
                  <a:pt x="8826" y="84"/>
                </a:lnTo>
                <a:lnTo>
                  <a:pt x="8826" y="116"/>
                </a:lnTo>
                <a:cubicBezTo>
                  <a:pt x="8825" y="116"/>
                  <a:pt x="8825" y="116"/>
                  <a:pt x="8824" y="116"/>
                </a:cubicBezTo>
                <a:moveTo>
                  <a:pt x="8402" y="116"/>
                </a:moveTo>
                <a:lnTo>
                  <a:pt x="8402" y="84"/>
                </a:lnTo>
                <a:lnTo>
                  <a:pt x="8562" y="84"/>
                </a:lnTo>
                <a:lnTo>
                  <a:pt x="8562" y="116"/>
                </a:lnTo>
                <a:lnTo>
                  <a:pt x="8402" y="116"/>
                </a:lnTo>
                <a:moveTo>
                  <a:pt x="8138" y="116"/>
                </a:moveTo>
                <a:lnTo>
                  <a:pt x="8138" y="84"/>
                </a:lnTo>
                <a:lnTo>
                  <a:pt x="8297" y="84"/>
                </a:lnTo>
                <a:lnTo>
                  <a:pt x="8297" y="116"/>
                </a:lnTo>
                <a:lnTo>
                  <a:pt x="8138" y="116"/>
                </a:lnTo>
                <a:moveTo>
                  <a:pt x="7874" y="116"/>
                </a:moveTo>
                <a:lnTo>
                  <a:pt x="7874" y="84"/>
                </a:lnTo>
                <a:lnTo>
                  <a:pt x="8032" y="84"/>
                </a:lnTo>
                <a:lnTo>
                  <a:pt x="8032" y="116"/>
                </a:lnTo>
                <a:lnTo>
                  <a:pt x="7874" y="116"/>
                </a:lnTo>
                <a:moveTo>
                  <a:pt x="7609" y="116"/>
                </a:moveTo>
                <a:lnTo>
                  <a:pt x="7609" y="84"/>
                </a:lnTo>
                <a:lnTo>
                  <a:pt x="7768" y="84"/>
                </a:lnTo>
                <a:lnTo>
                  <a:pt x="7768" y="116"/>
                </a:lnTo>
                <a:lnTo>
                  <a:pt x="7609" y="116"/>
                </a:lnTo>
                <a:moveTo>
                  <a:pt x="7345" y="116"/>
                </a:moveTo>
                <a:lnTo>
                  <a:pt x="7345" y="84"/>
                </a:lnTo>
                <a:lnTo>
                  <a:pt x="7504" y="84"/>
                </a:lnTo>
                <a:lnTo>
                  <a:pt x="7504" y="116"/>
                </a:lnTo>
                <a:lnTo>
                  <a:pt x="7345" y="116"/>
                </a:lnTo>
                <a:moveTo>
                  <a:pt x="7081" y="116"/>
                </a:moveTo>
                <a:lnTo>
                  <a:pt x="7081" y="84"/>
                </a:lnTo>
                <a:lnTo>
                  <a:pt x="7239" y="84"/>
                </a:lnTo>
                <a:lnTo>
                  <a:pt x="7239" y="116"/>
                </a:lnTo>
                <a:lnTo>
                  <a:pt x="7081" y="116"/>
                </a:lnTo>
                <a:moveTo>
                  <a:pt x="6816" y="116"/>
                </a:moveTo>
                <a:lnTo>
                  <a:pt x="6816" y="84"/>
                </a:lnTo>
                <a:lnTo>
                  <a:pt x="6975" y="84"/>
                </a:lnTo>
                <a:lnTo>
                  <a:pt x="6975" y="116"/>
                </a:lnTo>
                <a:lnTo>
                  <a:pt x="6816" y="116"/>
                </a:lnTo>
                <a:moveTo>
                  <a:pt x="6552" y="116"/>
                </a:moveTo>
                <a:lnTo>
                  <a:pt x="6552" y="84"/>
                </a:lnTo>
                <a:lnTo>
                  <a:pt x="6711" y="84"/>
                </a:lnTo>
                <a:lnTo>
                  <a:pt x="6711" y="116"/>
                </a:lnTo>
                <a:lnTo>
                  <a:pt x="6552" y="116"/>
                </a:lnTo>
                <a:moveTo>
                  <a:pt x="6288" y="116"/>
                </a:moveTo>
                <a:lnTo>
                  <a:pt x="6288" y="84"/>
                </a:lnTo>
                <a:lnTo>
                  <a:pt x="6447" y="84"/>
                </a:lnTo>
                <a:lnTo>
                  <a:pt x="6447" y="116"/>
                </a:lnTo>
                <a:lnTo>
                  <a:pt x="6288" y="116"/>
                </a:lnTo>
                <a:moveTo>
                  <a:pt x="6024" y="116"/>
                </a:moveTo>
                <a:lnTo>
                  <a:pt x="6024" y="84"/>
                </a:lnTo>
                <a:lnTo>
                  <a:pt x="6182" y="84"/>
                </a:lnTo>
                <a:lnTo>
                  <a:pt x="6182" y="116"/>
                </a:lnTo>
                <a:lnTo>
                  <a:pt x="6024" y="116"/>
                </a:lnTo>
                <a:moveTo>
                  <a:pt x="5759" y="116"/>
                </a:moveTo>
                <a:lnTo>
                  <a:pt x="5759" y="84"/>
                </a:lnTo>
                <a:lnTo>
                  <a:pt x="5918" y="84"/>
                </a:lnTo>
                <a:lnTo>
                  <a:pt x="5918" y="116"/>
                </a:lnTo>
                <a:lnTo>
                  <a:pt x="5759" y="116"/>
                </a:lnTo>
                <a:moveTo>
                  <a:pt x="5495" y="116"/>
                </a:moveTo>
                <a:lnTo>
                  <a:pt x="5495" y="84"/>
                </a:lnTo>
                <a:lnTo>
                  <a:pt x="5654" y="84"/>
                </a:lnTo>
                <a:lnTo>
                  <a:pt x="5654" y="116"/>
                </a:lnTo>
                <a:lnTo>
                  <a:pt x="5495" y="116"/>
                </a:lnTo>
                <a:moveTo>
                  <a:pt x="5231" y="116"/>
                </a:moveTo>
                <a:lnTo>
                  <a:pt x="5231" y="84"/>
                </a:lnTo>
                <a:lnTo>
                  <a:pt x="5390" y="84"/>
                </a:lnTo>
                <a:lnTo>
                  <a:pt x="5390" y="116"/>
                </a:lnTo>
                <a:lnTo>
                  <a:pt x="5231" y="116"/>
                </a:lnTo>
                <a:moveTo>
                  <a:pt x="4967" y="116"/>
                </a:moveTo>
                <a:lnTo>
                  <a:pt x="4967" y="84"/>
                </a:lnTo>
                <a:lnTo>
                  <a:pt x="5125" y="84"/>
                </a:lnTo>
                <a:lnTo>
                  <a:pt x="5125" y="116"/>
                </a:lnTo>
                <a:lnTo>
                  <a:pt x="4967" y="116"/>
                </a:lnTo>
                <a:moveTo>
                  <a:pt x="4702" y="116"/>
                </a:moveTo>
                <a:lnTo>
                  <a:pt x="4702" y="84"/>
                </a:lnTo>
                <a:lnTo>
                  <a:pt x="4861" y="84"/>
                </a:lnTo>
                <a:lnTo>
                  <a:pt x="4861" y="116"/>
                </a:lnTo>
                <a:lnTo>
                  <a:pt x="4702" y="116"/>
                </a:lnTo>
                <a:moveTo>
                  <a:pt x="4438" y="116"/>
                </a:moveTo>
                <a:lnTo>
                  <a:pt x="4438" y="84"/>
                </a:lnTo>
                <a:lnTo>
                  <a:pt x="4597" y="84"/>
                </a:lnTo>
                <a:lnTo>
                  <a:pt x="4597" y="116"/>
                </a:lnTo>
                <a:lnTo>
                  <a:pt x="4438" y="116"/>
                </a:lnTo>
                <a:moveTo>
                  <a:pt x="4174" y="116"/>
                </a:moveTo>
                <a:lnTo>
                  <a:pt x="4174" y="84"/>
                </a:lnTo>
                <a:lnTo>
                  <a:pt x="4332" y="84"/>
                </a:lnTo>
                <a:lnTo>
                  <a:pt x="4332" y="116"/>
                </a:lnTo>
                <a:lnTo>
                  <a:pt x="4174" y="116"/>
                </a:lnTo>
                <a:moveTo>
                  <a:pt x="3909" y="116"/>
                </a:moveTo>
                <a:lnTo>
                  <a:pt x="3909" y="84"/>
                </a:lnTo>
                <a:lnTo>
                  <a:pt x="4068" y="84"/>
                </a:lnTo>
                <a:lnTo>
                  <a:pt x="4068" y="116"/>
                </a:lnTo>
                <a:lnTo>
                  <a:pt x="3909" y="116"/>
                </a:lnTo>
                <a:moveTo>
                  <a:pt x="3645" y="116"/>
                </a:moveTo>
                <a:lnTo>
                  <a:pt x="3645" y="84"/>
                </a:lnTo>
                <a:lnTo>
                  <a:pt x="3804" y="84"/>
                </a:lnTo>
                <a:lnTo>
                  <a:pt x="3804" y="116"/>
                </a:lnTo>
                <a:lnTo>
                  <a:pt x="3645" y="116"/>
                </a:lnTo>
                <a:moveTo>
                  <a:pt x="3381" y="116"/>
                </a:moveTo>
                <a:lnTo>
                  <a:pt x="3381" y="84"/>
                </a:lnTo>
                <a:lnTo>
                  <a:pt x="3540" y="84"/>
                </a:lnTo>
                <a:lnTo>
                  <a:pt x="3540" y="116"/>
                </a:lnTo>
                <a:lnTo>
                  <a:pt x="3381" y="116"/>
                </a:lnTo>
                <a:moveTo>
                  <a:pt x="3117" y="116"/>
                </a:moveTo>
                <a:lnTo>
                  <a:pt x="3117" y="84"/>
                </a:lnTo>
                <a:lnTo>
                  <a:pt x="3275" y="84"/>
                </a:lnTo>
                <a:lnTo>
                  <a:pt x="3275" y="116"/>
                </a:lnTo>
                <a:lnTo>
                  <a:pt x="3117" y="116"/>
                </a:lnTo>
                <a:moveTo>
                  <a:pt x="2852" y="116"/>
                </a:moveTo>
                <a:lnTo>
                  <a:pt x="2852" y="84"/>
                </a:lnTo>
                <a:lnTo>
                  <a:pt x="3011" y="84"/>
                </a:lnTo>
                <a:lnTo>
                  <a:pt x="3011" y="116"/>
                </a:lnTo>
                <a:lnTo>
                  <a:pt x="2852" y="116"/>
                </a:lnTo>
                <a:moveTo>
                  <a:pt x="2588" y="116"/>
                </a:moveTo>
                <a:lnTo>
                  <a:pt x="2588" y="84"/>
                </a:lnTo>
                <a:lnTo>
                  <a:pt x="2747" y="84"/>
                </a:lnTo>
                <a:lnTo>
                  <a:pt x="2747" y="116"/>
                </a:lnTo>
                <a:lnTo>
                  <a:pt x="2588" y="116"/>
                </a:lnTo>
                <a:moveTo>
                  <a:pt x="2324" y="116"/>
                </a:moveTo>
                <a:lnTo>
                  <a:pt x="2324" y="84"/>
                </a:lnTo>
                <a:lnTo>
                  <a:pt x="2483" y="84"/>
                </a:lnTo>
                <a:lnTo>
                  <a:pt x="2483" y="116"/>
                </a:lnTo>
                <a:lnTo>
                  <a:pt x="2324" y="116"/>
                </a:lnTo>
                <a:moveTo>
                  <a:pt x="2059" y="116"/>
                </a:moveTo>
                <a:lnTo>
                  <a:pt x="2059" y="84"/>
                </a:lnTo>
                <a:lnTo>
                  <a:pt x="2218" y="84"/>
                </a:lnTo>
                <a:lnTo>
                  <a:pt x="2218" y="116"/>
                </a:lnTo>
                <a:lnTo>
                  <a:pt x="2059" y="116"/>
                </a:lnTo>
                <a:moveTo>
                  <a:pt x="1795" y="116"/>
                </a:moveTo>
                <a:lnTo>
                  <a:pt x="1795" y="84"/>
                </a:lnTo>
                <a:lnTo>
                  <a:pt x="1954" y="84"/>
                </a:lnTo>
                <a:lnTo>
                  <a:pt x="1954" y="116"/>
                </a:lnTo>
                <a:lnTo>
                  <a:pt x="1795" y="116"/>
                </a:lnTo>
                <a:moveTo>
                  <a:pt x="1531" y="116"/>
                </a:moveTo>
                <a:lnTo>
                  <a:pt x="1531" y="84"/>
                </a:lnTo>
                <a:lnTo>
                  <a:pt x="1690" y="84"/>
                </a:lnTo>
                <a:lnTo>
                  <a:pt x="1690" y="116"/>
                </a:lnTo>
                <a:lnTo>
                  <a:pt x="1531" y="116"/>
                </a:lnTo>
                <a:moveTo>
                  <a:pt x="1267" y="116"/>
                </a:moveTo>
                <a:lnTo>
                  <a:pt x="1267" y="84"/>
                </a:lnTo>
                <a:lnTo>
                  <a:pt x="1425" y="84"/>
                </a:lnTo>
                <a:lnTo>
                  <a:pt x="1425" y="116"/>
                </a:lnTo>
                <a:lnTo>
                  <a:pt x="1267" y="116"/>
                </a:lnTo>
                <a:moveTo>
                  <a:pt x="1002" y="116"/>
                </a:moveTo>
                <a:lnTo>
                  <a:pt x="1002" y="84"/>
                </a:lnTo>
                <a:lnTo>
                  <a:pt x="1161" y="84"/>
                </a:lnTo>
                <a:lnTo>
                  <a:pt x="1161" y="116"/>
                </a:lnTo>
                <a:lnTo>
                  <a:pt x="1002" y="116"/>
                </a:lnTo>
                <a:moveTo>
                  <a:pt x="738" y="116"/>
                </a:moveTo>
                <a:lnTo>
                  <a:pt x="738" y="84"/>
                </a:lnTo>
                <a:lnTo>
                  <a:pt x="897" y="84"/>
                </a:lnTo>
                <a:lnTo>
                  <a:pt x="897" y="116"/>
                </a:lnTo>
                <a:lnTo>
                  <a:pt x="738" y="116"/>
                </a:lnTo>
                <a:moveTo>
                  <a:pt x="474" y="116"/>
                </a:moveTo>
                <a:lnTo>
                  <a:pt x="474" y="84"/>
                </a:lnTo>
                <a:lnTo>
                  <a:pt x="633" y="84"/>
                </a:lnTo>
                <a:lnTo>
                  <a:pt x="633" y="116"/>
                </a:lnTo>
                <a:lnTo>
                  <a:pt x="474" y="116"/>
                </a:lnTo>
                <a:moveTo>
                  <a:pt x="224" y="116"/>
                </a:moveTo>
                <a:cubicBezTo>
                  <a:pt x="220" y="116"/>
                  <a:pt x="216" y="116"/>
                  <a:pt x="211" y="116"/>
                </a:cubicBezTo>
                <a:lnTo>
                  <a:pt x="213" y="84"/>
                </a:lnTo>
                <a:cubicBezTo>
                  <a:pt x="216" y="84"/>
                  <a:pt x="220" y="84"/>
                  <a:pt x="224" y="84"/>
                </a:cubicBezTo>
                <a:lnTo>
                  <a:pt x="368" y="84"/>
                </a:lnTo>
                <a:lnTo>
                  <a:pt x="368" y="116"/>
                </a:lnTo>
                <a:lnTo>
                  <a:pt x="224" y="116"/>
                </a:lnTo>
                <a:moveTo>
                  <a:pt x="103" y="92"/>
                </a:moveTo>
                <a:cubicBezTo>
                  <a:pt x="64" y="76"/>
                  <a:pt x="29" y="53"/>
                  <a:pt x="0" y="22"/>
                </a:cubicBezTo>
                <a:lnTo>
                  <a:pt x="22" y="0"/>
                </a:lnTo>
                <a:cubicBezTo>
                  <a:pt x="52" y="29"/>
                  <a:pt x="86" y="52"/>
                  <a:pt x="126" y="67"/>
                </a:cubicBezTo>
                <a:lnTo>
                  <a:pt x="115" y="97"/>
                </a:lnTo>
                <a:cubicBezTo>
                  <a:pt x="111" y="95"/>
                  <a:pt x="107" y="94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3" name=""/>
          <p:cNvSpPr/>
          <p:nvPr/>
        </p:nvSpPr>
        <p:spPr>
          <a:xfrm>
            <a:off x="11597760" y="3090960"/>
            <a:ext cx="42120" cy="743400"/>
          </a:xfrm>
          <a:custGeom>
            <a:avLst/>
            <a:gdLst/>
            <a:ahLst/>
            <a:rect l="0" t="0" r="r" b="b"/>
            <a:pathLst>
              <a:path w="117" h="2065">
                <a:moveTo>
                  <a:pt x="23" y="0"/>
                </a:moveTo>
                <a:cubicBezTo>
                  <a:pt x="25" y="2"/>
                  <a:pt x="28" y="5"/>
                  <a:pt x="31" y="8"/>
                </a:cubicBezTo>
                <a:lnTo>
                  <a:pt x="7" y="30"/>
                </a:lnTo>
                <a:cubicBezTo>
                  <a:pt x="5" y="27"/>
                  <a:pt x="3" y="25"/>
                  <a:pt x="0" y="22"/>
                </a:cubicBezTo>
                <a:lnTo>
                  <a:pt x="23" y="0"/>
                </a:lnTo>
                <a:moveTo>
                  <a:pt x="92" y="103"/>
                </a:moveTo>
                <a:cubicBezTo>
                  <a:pt x="109" y="142"/>
                  <a:pt x="117" y="182"/>
                  <a:pt x="117" y="224"/>
                </a:cubicBezTo>
                <a:lnTo>
                  <a:pt x="117" y="232"/>
                </a:lnTo>
                <a:lnTo>
                  <a:pt x="85" y="232"/>
                </a:lnTo>
                <a:lnTo>
                  <a:pt x="85" y="224"/>
                </a:lnTo>
                <a:cubicBezTo>
                  <a:pt x="85" y="182"/>
                  <a:pt x="76" y="141"/>
                  <a:pt x="58" y="103"/>
                </a:cubicBezTo>
                <a:lnTo>
                  <a:pt x="87" y="89"/>
                </a:lnTo>
                <a:cubicBezTo>
                  <a:pt x="89" y="94"/>
                  <a:pt x="91" y="98"/>
                  <a:pt x="92" y="103"/>
                </a:cubicBezTo>
                <a:moveTo>
                  <a:pt x="117" y="497"/>
                </a:moveTo>
                <a:lnTo>
                  <a:pt x="85" y="497"/>
                </a:lnTo>
                <a:lnTo>
                  <a:pt x="85" y="338"/>
                </a:lnTo>
                <a:lnTo>
                  <a:pt x="117" y="338"/>
                </a:lnTo>
                <a:lnTo>
                  <a:pt x="117" y="497"/>
                </a:lnTo>
                <a:moveTo>
                  <a:pt x="117" y="762"/>
                </a:moveTo>
                <a:lnTo>
                  <a:pt x="85" y="762"/>
                </a:lnTo>
                <a:lnTo>
                  <a:pt x="85" y="602"/>
                </a:lnTo>
                <a:lnTo>
                  <a:pt x="117" y="602"/>
                </a:lnTo>
                <a:lnTo>
                  <a:pt x="117" y="762"/>
                </a:lnTo>
                <a:moveTo>
                  <a:pt x="117" y="1026"/>
                </a:moveTo>
                <a:lnTo>
                  <a:pt x="85" y="1026"/>
                </a:lnTo>
                <a:lnTo>
                  <a:pt x="85" y="868"/>
                </a:lnTo>
                <a:lnTo>
                  <a:pt x="117" y="868"/>
                </a:lnTo>
                <a:lnTo>
                  <a:pt x="117" y="1026"/>
                </a:lnTo>
                <a:moveTo>
                  <a:pt x="117" y="1291"/>
                </a:moveTo>
                <a:lnTo>
                  <a:pt x="85" y="1291"/>
                </a:lnTo>
                <a:lnTo>
                  <a:pt x="85" y="1132"/>
                </a:lnTo>
                <a:lnTo>
                  <a:pt x="117" y="1132"/>
                </a:lnTo>
                <a:lnTo>
                  <a:pt x="117" y="1291"/>
                </a:lnTo>
                <a:moveTo>
                  <a:pt x="117" y="1555"/>
                </a:moveTo>
                <a:lnTo>
                  <a:pt x="85" y="1555"/>
                </a:lnTo>
                <a:lnTo>
                  <a:pt x="85" y="1396"/>
                </a:lnTo>
                <a:lnTo>
                  <a:pt x="117" y="1396"/>
                </a:lnTo>
                <a:lnTo>
                  <a:pt x="117" y="1555"/>
                </a:lnTo>
                <a:moveTo>
                  <a:pt x="117" y="1819"/>
                </a:moveTo>
                <a:lnTo>
                  <a:pt x="85" y="1819"/>
                </a:lnTo>
                <a:lnTo>
                  <a:pt x="85" y="1660"/>
                </a:lnTo>
                <a:lnTo>
                  <a:pt x="117" y="1660"/>
                </a:lnTo>
                <a:lnTo>
                  <a:pt x="117" y="1819"/>
                </a:lnTo>
                <a:moveTo>
                  <a:pt x="92" y="2040"/>
                </a:moveTo>
                <a:cubicBezTo>
                  <a:pt x="89" y="2049"/>
                  <a:pt x="85" y="2057"/>
                  <a:pt x="81" y="2065"/>
                </a:cubicBezTo>
                <a:lnTo>
                  <a:pt x="52" y="2051"/>
                </a:lnTo>
                <a:cubicBezTo>
                  <a:pt x="73" y="2011"/>
                  <a:pt x="84" y="1968"/>
                  <a:pt x="85" y="1923"/>
                </a:cubicBezTo>
                <a:lnTo>
                  <a:pt x="117" y="1924"/>
                </a:lnTo>
                <a:cubicBezTo>
                  <a:pt x="116" y="1964"/>
                  <a:pt x="108" y="2003"/>
                  <a:pt x="92" y="204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4" name=""/>
          <p:cNvSpPr/>
          <p:nvPr/>
        </p:nvSpPr>
        <p:spPr>
          <a:xfrm>
            <a:off x="8315280" y="3119400"/>
            <a:ext cx="41760" cy="743040"/>
          </a:xfrm>
          <a:custGeom>
            <a:avLst/>
            <a:gdLst/>
            <a:ahLst/>
            <a:rect l="0" t="0" r="r" b="b"/>
            <a:pathLst>
              <a:path w="116" h="2064">
                <a:moveTo>
                  <a:pt x="94" y="2064"/>
                </a:moveTo>
                <a:cubicBezTo>
                  <a:pt x="91" y="2062"/>
                  <a:pt x="89" y="2059"/>
                  <a:pt x="87" y="2057"/>
                </a:cubicBezTo>
                <a:lnTo>
                  <a:pt x="110" y="2035"/>
                </a:lnTo>
                <a:cubicBezTo>
                  <a:pt x="112" y="2037"/>
                  <a:pt x="114" y="2039"/>
                  <a:pt x="116" y="2042"/>
                </a:cubicBezTo>
                <a:lnTo>
                  <a:pt x="94" y="2064"/>
                </a:lnTo>
                <a:moveTo>
                  <a:pt x="24" y="1961"/>
                </a:moveTo>
                <a:cubicBezTo>
                  <a:pt x="8" y="1922"/>
                  <a:pt x="0" y="1882"/>
                  <a:pt x="0" y="1839"/>
                </a:cubicBezTo>
                <a:lnTo>
                  <a:pt x="0" y="1833"/>
                </a:lnTo>
                <a:lnTo>
                  <a:pt x="31" y="1833"/>
                </a:lnTo>
                <a:lnTo>
                  <a:pt x="31" y="1839"/>
                </a:lnTo>
                <a:cubicBezTo>
                  <a:pt x="31" y="1883"/>
                  <a:pt x="41" y="1923"/>
                  <a:pt x="59" y="1962"/>
                </a:cubicBezTo>
                <a:lnTo>
                  <a:pt x="30" y="1976"/>
                </a:lnTo>
                <a:cubicBezTo>
                  <a:pt x="28" y="1971"/>
                  <a:pt x="26" y="1966"/>
                  <a:pt x="24" y="1961"/>
                </a:cubicBezTo>
                <a:moveTo>
                  <a:pt x="0" y="1569"/>
                </a:moveTo>
                <a:lnTo>
                  <a:pt x="31" y="1569"/>
                </a:lnTo>
                <a:lnTo>
                  <a:pt x="31" y="1728"/>
                </a:lnTo>
                <a:lnTo>
                  <a:pt x="0" y="1728"/>
                </a:lnTo>
                <a:lnTo>
                  <a:pt x="0" y="1569"/>
                </a:lnTo>
                <a:moveTo>
                  <a:pt x="0" y="1305"/>
                </a:moveTo>
                <a:lnTo>
                  <a:pt x="31" y="1305"/>
                </a:lnTo>
                <a:lnTo>
                  <a:pt x="31" y="1463"/>
                </a:lnTo>
                <a:lnTo>
                  <a:pt x="0" y="1463"/>
                </a:lnTo>
                <a:lnTo>
                  <a:pt x="0" y="1305"/>
                </a:lnTo>
                <a:moveTo>
                  <a:pt x="0" y="1040"/>
                </a:moveTo>
                <a:lnTo>
                  <a:pt x="31" y="1040"/>
                </a:lnTo>
                <a:lnTo>
                  <a:pt x="31" y="1199"/>
                </a:lnTo>
                <a:lnTo>
                  <a:pt x="0" y="1199"/>
                </a:lnTo>
                <a:lnTo>
                  <a:pt x="0" y="1040"/>
                </a:lnTo>
                <a:moveTo>
                  <a:pt x="0" y="776"/>
                </a:moveTo>
                <a:lnTo>
                  <a:pt x="31" y="776"/>
                </a:lnTo>
                <a:lnTo>
                  <a:pt x="31" y="935"/>
                </a:lnTo>
                <a:lnTo>
                  <a:pt x="0" y="935"/>
                </a:lnTo>
                <a:lnTo>
                  <a:pt x="0" y="776"/>
                </a:lnTo>
                <a:moveTo>
                  <a:pt x="0" y="511"/>
                </a:moveTo>
                <a:lnTo>
                  <a:pt x="31" y="511"/>
                </a:lnTo>
                <a:lnTo>
                  <a:pt x="31" y="671"/>
                </a:lnTo>
                <a:lnTo>
                  <a:pt x="0" y="671"/>
                </a:lnTo>
                <a:lnTo>
                  <a:pt x="0" y="511"/>
                </a:lnTo>
                <a:moveTo>
                  <a:pt x="0" y="246"/>
                </a:moveTo>
                <a:lnTo>
                  <a:pt x="31" y="246"/>
                </a:lnTo>
                <a:lnTo>
                  <a:pt x="31" y="405"/>
                </a:lnTo>
                <a:lnTo>
                  <a:pt x="0" y="405"/>
                </a:lnTo>
                <a:lnTo>
                  <a:pt x="0" y="246"/>
                </a:lnTo>
                <a:moveTo>
                  <a:pt x="24" y="24"/>
                </a:moveTo>
                <a:cubicBezTo>
                  <a:pt x="27" y="16"/>
                  <a:pt x="31" y="8"/>
                  <a:pt x="35" y="0"/>
                </a:cubicBezTo>
                <a:lnTo>
                  <a:pt x="63" y="15"/>
                </a:lnTo>
                <a:cubicBezTo>
                  <a:pt x="42" y="54"/>
                  <a:pt x="32" y="97"/>
                  <a:pt x="31" y="142"/>
                </a:cubicBezTo>
                <a:lnTo>
                  <a:pt x="0" y="141"/>
                </a:lnTo>
                <a:cubicBezTo>
                  <a:pt x="0" y="101"/>
                  <a:pt x="8" y="61"/>
                  <a:pt x="24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5" name=""/>
          <p:cNvSpPr txBox="1"/>
          <p:nvPr/>
        </p:nvSpPr>
        <p:spPr>
          <a:xfrm>
            <a:off x="9916560" y="2655720"/>
            <a:ext cx="20700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6" name=""/>
          <p:cNvSpPr txBox="1"/>
          <p:nvPr/>
        </p:nvSpPr>
        <p:spPr>
          <a:xfrm>
            <a:off x="9071280" y="3326400"/>
            <a:ext cx="167904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변경 시 캐시 재생성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7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8" name=""/>
          <p:cNvSpPr/>
          <p:nvPr/>
        </p:nvSpPr>
        <p:spPr>
          <a:xfrm>
            <a:off x="419040" y="453384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0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20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9" name=""/>
          <p:cNvSpPr txBox="1"/>
          <p:nvPr/>
        </p:nvSpPr>
        <p:spPr>
          <a:xfrm>
            <a:off x="628560" y="4436640"/>
            <a:ext cx="79970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변경이 없으면 기존 설정으로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있으면 캐시를 비우고 다시 만든 뒤 처리한다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93" name=""/>
          <p:cNvSpPr/>
          <p:nvPr/>
        </p:nvSpPr>
        <p:spPr>
          <a:xfrm>
            <a:off x="5760" y="987480"/>
            <a:ext cx="12027960" cy="2310480"/>
          </a:xfrm>
          <a:custGeom>
            <a:avLst/>
            <a:gdLst/>
            <a:ahLst/>
            <a:rect l="0" t="0" r="r" b="b"/>
            <a:pathLst>
              <a:path w="33411" h="6418">
                <a:moveTo>
                  <a:pt x="1068" y="1094"/>
                </a:moveTo>
                <a:lnTo>
                  <a:pt x="1068" y="4798"/>
                </a:lnTo>
                <a:cubicBezTo>
                  <a:pt x="1068" y="4837"/>
                  <a:pt x="1076" y="4874"/>
                  <a:pt x="1090" y="4910"/>
                </a:cubicBezTo>
                <a:cubicBezTo>
                  <a:pt x="1105" y="4945"/>
                  <a:pt x="1126" y="4977"/>
                  <a:pt x="1154" y="5004"/>
                </a:cubicBezTo>
                <a:cubicBezTo>
                  <a:pt x="1181" y="5031"/>
                  <a:pt x="1212" y="5052"/>
                  <a:pt x="1248" y="5067"/>
                </a:cubicBezTo>
                <a:cubicBezTo>
                  <a:pt x="1284" y="5082"/>
                  <a:pt x="1321" y="5089"/>
                  <a:pt x="1359" y="5089"/>
                </a:cubicBezTo>
                <a:lnTo>
                  <a:pt x="32052" y="5089"/>
                </a:lnTo>
                <a:cubicBezTo>
                  <a:pt x="32091" y="5089"/>
                  <a:pt x="32128" y="5082"/>
                  <a:pt x="32163" y="5067"/>
                </a:cubicBezTo>
                <a:cubicBezTo>
                  <a:pt x="32199" y="5052"/>
                  <a:pt x="32231" y="5031"/>
                  <a:pt x="32258" y="5004"/>
                </a:cubicBezTo>
                <a:cubicBezTo>
                  <a:pt x="32285" y="4977"/>
                  <a:pt x="32306" y="4945"/>
                  <a:pt x="32321" y="4910"/>
                </a:cubicBezTo>
                <a:cubicBezTo>
                  <a:pt x="32336" y="4874"/>
                  <a:pt x="32343" y="4837"/>
                  <a:pt x="32343" y="4798"/>
                </a:cubicBezTo>
                <a:lnTo>
                  <a:pt x="32343" y="1094"/>
                </a:lnTo>
                <a:cubicBezTo>
                  <a:pt x="32343" y="1055"/>
                  <a:pt x="32336" y="1018"/>
                  <a:pt x="32321" y="983"/>
                </a:cubicBezTo>
                <a:cubicBezTo>
                  <a:pt x="32306" y="947"/>
                  <a:pt x="32285" y="915"/>
                  <a:pt x="32258" y="888"/>
                </a:cubicBezTo>
                <a:cubicBezTo>
                  <a:pt x="32231" y="861"/>
                  <a:pt x="32199" y="840"/>
                  <a:pt x="32163" y="825"/>
                </a:cubicBezTo>
                <a:cubicBezTo>
                  <a:pt x="32128" y="810"/>
                  <a:pt x="32091" y="803"/>
                  <a:pt x="32052" y="803"/>
                </a:cubicBezTo>
                <a:lnTo>
                  <a:pt x="1359" y="803"/>
                </a:lnTo>
                <a:cubicBezTo>
                  <a:pt x="1321" y="803"/>
                  <a:pt x="1284" y="810"/>
                  <a:pt x="1248" y="825"/>
                </a:cubicBezTo>
                <a:cubicBezTo>
                  <a:pt x="1212" y="840"/>
                  <a:pt x="1181" y="861"/>
                  <a:pt x="1154" y="888"/>
                </a:cubicBezTo>
                <a:cubicBezTo>
                  <a:pt x="1126" y="915"/>
                  <a:pt x="1105" y="947"/>
                  <a:pt x="1090" y="983"/>
                </a:cubicBezTo>
                <a:cubicBezTo>
                  <a:pt x="1076" y="1018"/>
                  <a:pt x="1068" y="1055"/>
                  <a:pt x="1068" y="1094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6418"/>
                </a:lnTo>
                <a:lnTo>
                  <a:pt x="0" y="6418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94" name=""/>
          <p:cNvSpPr/>
          <p:nvPr/>
        </p:nvSpPr>
        <p:spPr>
          <a:xfrm>
            <a:off x="380880" y="1266480"/>
            <a:ext cx="11277720" cy="1562760"/>
          </a:xfrm>
          <a:custGeom>
            <a:avLst/>
            <a:gdLst/>
            <a:ahLst/>
            <a:rect l="0" t="0" r="r" b="b"/>
            <a:pathLst>
              <a:path w="31327" h="4341">
                <a:moveTo>
                  <a:pt x="0" y="4023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4023"/>
                </a:lnTo>
                <a:cubicBezTo>
                  <a:pt x="31327" y="4044"/>
                  <a:pt x="31325" y="4065"/>
                  <a:pt x="31321" y="4085"/>
                </a:cubicBezTo>
                <a:cubicBezTo>
                  <a:pt x="31317" y="4106"/>
                  <a:pt x="31311" y="4125"/>
                  <a:pt x="31303" y="4145"/>
                </a:cubicBezTo>
                <a:cubicBezTo>
                  <a:pt x="31295" y="4164"/>
                  <a:pt x="31286" y="4182"/>
                  <a:pt x="31274" y="4200"/>
                </a:cubicBezTo>
                <a:cubicBezTo>
                  <a:pt x="31262" y="4217"/>
                  <a:pt x="31249" y="4233"/>
                  <a:pt x="31235" y="4248"/>
                </a:cubicBezTo>
                <a:cubicBezTo>
                  <a:pt x="31220" y="4262"/>
                  <a:pt x="31204" y="4276"/>
                  <a:pt x="31186" y="4287"/>
                </a:cubicBezTo>
                <a:cubicBezTo>
                  <a:pt x="31169" y="4299"/>
                  <a:pt x="31151" y="4308"/>
                  <a:pt x="31131" y="4316"/>
                </a:cubicBezTo>
                <a:cubicBezTo>
                  <a:pt x="31112" y="4324"/>
                  <a:pt x="31092" y="4330"/>
                  <a:pt x="31072" y="4335"/>
                </a:cubicBezTo>
                <a:cubicBezTo>
                  <a:pt x="31051" y="4339"/>
                  <a:pt x="31031" y="4341"/>
                  <a:pt x="31010" y="4341"/>
                </a:cubicBezTo>
                <a:lnTo>
                  <a:pt x="317" y="4341"/>
                </a:lnTo>
                <a:cubicBezTo>
                  <a:pt x="296" y="4341"/>
                  <a:pt x="276" y="4339"/>
                  <a:pt x="255" y="4335"/>
                </a:cubicBezTo>
                <a:cubicBezTo>
                  <a:pt x="235" y="4330"/>
                  <a:pt x="215" y="4324"/>
                  <a:pt x="196" y="4316"/>
                </a:cubicBezTo>
                <a:cubicBezTo>
                  <a:pt x="177" y="4308"/>
                  <a:pt x="158" y="4299"/>
                  <a:pt x="141" y="4287"/>
                </a:cubicBezTo>
                <a:cubicBezTo>
                  <a:pt x="124" y="4276"/>
                  <a:pt x="108" y="4262"/>
                  <a:pt x="93" y="4248"/>
                </a:cubicBezTo>
                <a:cubicBezTo>
                  <a:pt x="78" y="4233"/>
                  <a:pt x="65" y="4217"/>
                  <a:pt x="53" y="4200"/>
                </a:cubicBezTo>
                <a:cubicBezTo>
                  <a:pt x="42" y="4182"/>
                  <a:pt x="32" y="4164"/>
                  <a:pt x="24" y="4145"/>
                </a:cubicBezTo>
                <a:cubicBezTo>
                  <a:pt x="16" y="4125"/>
                  <a:pt x="10" y="4106"/>
                  <a:pt x="6" y="4085"/>
                </a:cubicBezTo>
                <a:cubicBezTo>
                  <a:pt x="2" y="4065"/>
                  <a:pt x="0" y="4044"/>
                  <a:pt x="0" y="4023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95" name=""/>
          <p:cNvSpPr txBox="1"/>
          <p:nvPr/>
        </p:nvSpPr>
        <p:spPr>
          <a:xfrm>
            <a:off x="380880" y="344520"/>
            <a:ext cx="409860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10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초는 기다리는 시간이 아니다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6" name=""/>
          <p:cNvSpPr txBox="1"/>
          <p:nvPr/>
        </p:nvSpPr>
        <p:spPr>
          <a:xfrm>
            <a:off x="62856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사용자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7" name=""/>
          <p:cNvSpPr txBox="1"/>
          <p:nvPr/>
        </p:nvSpPr>
        <p:spPr>
          <a:xfrm>
            <a:off x="11336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8" name=""/>
          <p:cNvSpPr txBox="1"/>
          <p:nvPr/>
        </p:nvSpPr>
        <p:spPr>
          <a:xfrm>
            <a:off x="122904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요청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9" name=""/>
          <p:cNvSpPr txBox="1"/>
          <p:nvPr/>
        </p:nvSpPr>
        <p:spPr>
          <a:xfrm>
            <a:off x="15656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0" name=""/>
          <p:cNvSpPr txBox="1"/>
          <p:nvPr/>
        </p:nvSpPr>
        <p:spPr>
          <a:xfrm>
            <a:off x="166104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도착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1" name=""/>
          <p:cNvSpPr txBox="1"/>
          <p:nvPr/>
        </p:nvSpPr>
        <p:spPr>
          <a:xfrm>
            <a:off x="62856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2" name=""/>
          <p:cNvSpPr txBox="1"/>
          <p:nvPr/>
        </p:nvSpPr>
        <p:spPr>
          <a:xfrm>
            <a:off x="7970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3" name=""/>
          <p:cNvSpPr txBox="1"/>
          <p:nvPr/>
        </p:nvSpPr>
        <p:spPr>
          <a:xfrm>
            <a:off x="89208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마지막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4" name=""/>
          <p:cNvSpPr txBox="1"/>
          <p:nvPr/>
        </p:nvSpPr>
        <p:spPr>
          <a:xfrm>
            <a:off x="1397160" y="1835280"/>
            <a:ext cx="3920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DB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5" name=""/>
          <p:cNvSpPr txBox="1"/>
          <p:nvPr/>
        </p:nvSpPr>
        <p:spPr>
          <a:xfrm>
            <a:off x="177804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확인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6" name=""/>
          <p:cNvSpPr txBox="1"/>
          <p:nvPr/>
        </p:nvSpPr>
        <p:spPr>
          <a:xfrm>
            <a:off x="211500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7" name=""/>
          <p:cNvSpPr txBox="1"/>
          <p:nvPr/>
        </p:nvSpPr>
        <p:spPr>
          <a:xfrm>
            <a:off x="221004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8" name=""/>
          <p:cNvSpPr txBox="1"/>
          <p:nvPr/>
        </p:nvSpPr>
        <p:spPr>
          <a:xfrm>
            <a:off x="2378520" y="183528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10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9" name=""/>
          <p:cNvSpPr txBox="1"/>
          <p:nvPr/>
        </p:nvSpPr>
        <p:spPr>
          <a:xfrm>
            <a:off x="266400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초가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0" name=""/>
          <p:cNvSpPr txBox="1"/>
          <p:nvPr/>
        </p:nvSpPr>
        <p:spPr>
          <a:xfrm>
            <a:off x="300096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1" name=""/>
          <p:cNvSpPr txBox="1"/>
          <p:nvPr/>
        </p:nvSpPr>
        <p:spPr>
          <a:xfrm>
            <a:off x="309600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지났나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2" name=""/>
          <p:cNvSpPr txBox="1"/>
          <p:nvPr/>
        </p:nvSpPr>
        <p:spPr>
          <a:xfrm>
            <a:off x="3601080" y="183528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?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3" name=""/>
          <p:cNvSpPr txBox="1"/>
          <p:nvPr/>
        </p:nvSpPr>
        <p:spPr>
          <a:xfrm>
            <a:off x="62856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4" name=""/>
          <p:cNvSpPr txBox="1"/>
          <p:nvPr/>
        </p:nvSpPr>
        <p:spPr>
          <a:xfrm>
            <a:off x="819000" y="211680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5" name=""/>
          <p:cNvSpPr txBox="1"/>
          <p:nvPr/>
        </p:nvSpPr>
        <p:spPr>
          <a:xfrm>
            <a:off x="98748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6" name=""/>
          <p:cNvSpPr txBox="1"/>
          <p:nvPr/>
        </p:nvSpPr>
        <p:spPr>
          <a:xfrm>
            <a:off x="1082520" y="211680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아니오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7" name=""/>
          <p:cNvSpPr txBox="1"/>
          <p:nvPr/>
        </p:nvSpPr>
        <p:spPr>
          <a:xfrm>
            <a:off x="1587600" y="2121120"/>
            <a:ext cx="3920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DB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8" name=""/>
          <p:cNvSpPr txBox="1"/>
          <p:nvPr/>
        </p:nvSpPr>
        <p:spPr>
          <a:xfrm>
            <a:off x="1968480" y="211680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를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9" name=""/>
          <p:cNvSpPr txBox="1"/>
          <p:nvPr/>
        </p:nvSpPr>
        <p:spPr>
          <a:xfrm>
            <a:off x="213696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0" name=""/>
          <p:cNvSpPr txBox="1"/>
          <p:nvPr/>
        </p:nvSpPr>
        <p:spPr>
          <a:xfrm>
            <a:off x="2232000" y="211680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조회하지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1" name=""/>
          <p:cNvSpPr txBox="1"/>
          <p:nvPr/>
        </p:nvSpPr>
        <p:spPr>
          <a:xfrm>
            <a:off x="290556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2" name=""/>
          <p:cNvSpPr txBox="1"/>
          <p:nvPr/>
        </p:nvSpPr>
        <p:spPr>
          <a:xfrm>
            <a:off x="300096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않고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3" name=""/>
          <p:cNvSpPr txBox="1"/>
          <p:nvPr/>
        </p:nvSpPr>
        <p:spPr>
          <a:xfrm>
            <a:off x="333756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343260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5" name=""/>
          <p:cNvSpPr txBox="1"/>
          <p:nvPr/>
        </p:nvSpPr>
        <p:spPr>
          <a:xfrm>
            <a:off x="376956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6" name=""/>
          <p:cNvSpPr txBox="1"/>
          <p:nvPr/>
        </p:nvSpPr>
        <p:spPr>
          <a:xfrm>
            <a:off x="3864600" y="211680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설정으로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453816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8" name=""/>
          <p:cNvSpPr txBox="1"/>
          <p:nvPr/>
        </p:nvSpPr>
        <p:spPr>
          <a:xfrm>
            <a:off x="463356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바로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9" name=""/>
          <p:cNvSpPr txBox="1"/>
          <p:nvPr/>
        </p:nvSpPr>
        <p:spPr>
          <a:xfrm>
            <a:off x="497016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0" name=""/>
          <p:cNvSpPr txBox="1"/>
          <p:nvPr/>
        </p:nvSpPr>
        <p:spPr>
          <a:xfrm>
            <a:off x="506520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처리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1" name=""/>
          <p:cNvSpPr txBox="1"/>
          <p:nvPr/>
        </p:nvSpPr>
        <p:spPr>
          <a:xfrm>
            <a:off x="62856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2" name=""/>
          <p:cNvSpPr txBox="1"/>
          <p:nvPr/>
        </p:nvSpPr>
        <p:spPr>
          <a:xfrm>
            <a:off x="819000" y="240264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3" name=""/>
          <p:cNvSpPr txBox="1"/>
          <p:nvPr/>
        </p:nvSpPr>
        <p:spPr>
          <a:xfrm>
            <a:off x="98748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4" name=""/>
          <p:cNvSpPr txBox="1"/>
          <p:nvPr/>
        </p:nvSpPr>
        <p:spPr>
          <a:xfrm>
            <a:off x="1082520" y="240264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예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5" name=""/>
          <p:cNvSpPr txBox="1"/>
          <p:nvPr/>
        </p:nvSpPr>
        <p:spPr>
          <a:xfrm>
            <a:off x="1251000" y="240660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6" name=""/>
          <p:cNvSpPr txBox="1"/>
          <p:nvPr/>
        </p:nvSpPr>
        <p:spPr>
          <a:xfrm>
            <a:off x="144144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지금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7" name=""/>
          <p:cNvSpPr txBox="1"/>
          <p:nvPr/>
        </p:nvSpPr>
        <p:spPr>
          <a:xfrm>
            <a:off x="177804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8" name=""/>
          <p:cNvSpPr txBox="1"/>
          <p:nvPr/>
        </p:nvSpPr>
        <p:spPr>
          <a:xfrm>
            <a:off x="187344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바로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9" name=""/>
          <p:cNvSpPr txBox="1"/>
          <p:nvPr/>
        </p:nvSpPr>
        <p:spPr>
          <a:xfrm>
            <a:off x="2210040" y="2406600"/>
            <a:ext cx="3920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DB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0" name=""/>
          <p:cNvSpPr txBox="1"/>
          <p:nvPr/>
        </p:nvSpPr>
        <p:spPr>
          <a:xfrm>
            <a:off x="259092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조회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1" name=""/>
          <p:cNvSpPr txBox="1"/>
          <p:nvPr/>
        </p:nvSpPr>
        <p:spPr>
          <a:xfrm>
            <a:off x="380880" y="3303360"/>
            <a:ext cx="77850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요청마다 간단한 시간 비교는 하지만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요청마다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조회하지는 않는다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2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46" name=""/>
          <p:cNvSpPr/>
          <p:nvPr/>
        </p:nvSpPr>
        <p:spPr>
          <a:xfrm>
            <a:off x="380880" y="2266920"/>
            <a:ext cx="11277720" cy="1505160"/>
          </a:xfrm>
          <a:custGeom>
            <a:avLst/>
            <a:gdLst/>
            <a:ahLst/>
            <a:rect l="0" t="0" r="r" b="b"/>
            <a:pathLst>
              <a:path w="31327" h="4181">
                <a:moveTo>
                  <a:pt x="0" y="3810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8"/>
                </a:cubicBezTo>
                <a:cubicBezTo>
                  <a:pt x="37" y="206"/>
                  <a:pt x="49" y="184"/>
                  <a:pt x="62" y="164"/>
                </a:cubicBezTo>
                <a:cubicBezTo>
                  <a:pt x="76" y="144"/>
                  <a:pt x="91" y="125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8"/>
                  <a:pt x="206" y="37"/>
                  <a:pt x="228" y="28"/>
                </a:cubicBezTo>
                <a:cubicBezTo>
                  <a:pt x="251" y="18"/>
                  <a:pt x="274" y="11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30957" y="0"/>
                </a:lnTo>
                <a:cubicBezTo>
                  <a:pt x="30981" y="0"/>
                  <a:pt x="31005" y="2"/>
                  <a:pt x="31029" y="7"/>
                </a:cubicBezTo>
                <a:cubicBezTo>
                  <a:pt x="31053" y="11"/>
                  <a:pt x="31076" y="18"/>
                  <a:pt x="31099" y="28"/>
                </a:cubicBezTo>
                <a:cubicBezTo>
                  <a:pt x="31121" y="37"/>
                  <a:pt x="31143" y="48"/>
                  <a:pt x="31163" y="62"/>
                </a:cubicBezTo>
                <a:cubicBezTo>
                  <a:pt x="31183" y="76"/>
                  <a:pt x="31202" y="91"/>
                  <a:pt x="31219" y="108"/>
                </a:cubicBezTo>
                <a:cubicBezTo>
                  <a:pt x="31236" y="125"/>
                  <a:pt x="31252" y="144"/>
                  <a:pt x="31265" y="164"/>
                </a:cubicBezTo>
                <a:cubicBezTo>
                  <a:pt x="31279" y="184"/>
                  <a:pt x="31290" y="206"/>
                  <a:pt x="31299" y="228"/>
                </a:cubicBezTo>
                <a:cubicBezTo>
                  <a:pt x="31309" y="251"/>
                  <a:pt x="31316" y="274"/>
                  <a:pt x="31320" y="298"/>
                </a:cubicBezTo>
                <a:cubicBezTo>
                  <a:pt x="31325" y="322"/>
                  <a:pt x="31327" y="346"/>
                  <a:pt x="31327" y="370"/>
                </a:cubicBezTo>
                <a:lnTo>
                  <a:pt x="31327" y="3810"/>
                </a:lnTo>
                <a:cubicBezTo>
                  <a:pt x="31327" y="3834"/>
                  <a:pt x="31325" y="3858"/>
                  <a:pt x="31320" y="3882"/>
                </a:cubicBezTo>
                <a:cubicBezTo>
                  <a:pt x="31316" y="3906"/>
                  <a:pt x="31309" y="3929"/>
                  <a:pt x="31299" y="3951"/>
                </a:cubicBezTo>
                <a:cubicBezTo>
                  <a:pt x="31290" y="3974"/>
                  <a:pt x="31279" y="3995"/>
                  <a:pt x="31265" y="4015"/>
                </a:cubicBezTo>
                <a:cubicBezTo>
                  <a:pt x="31252" y="4036"/>
                  <a:pt x="31236" y="4054"/>
                  <a:pt x="31219" y="4072"/>
                </a:cubicBezTo>
                <a:cubicBezTo>
                  <a:pt x="31202" y="4089"/>
                  <a:pt x="31183" y="4104"/>
                  <a:pt x="31163" y="4118"/>
                </a:cubicBezTo>
                <a:cubicBezTo>
                  <a:pt x="31143" y="4131"/>
                  <a:pt x="31121" y="4142"/>
                  <a:pt x="31099" y="4152"/>
                </a:cubicBezTo>
                <a:cubicBezTo>
                  <a:pt x="31076" y="4162"/>
                  <a:pt x="31053" y="4169"/>
                  <a:pt x="31029" y="4174"/>
                </a:cubicBezTo>
                <a:cubicBezTo>
                  <a:pt x="31005" y="4179"/>
                  <a:pt x="30981" y="4181"/>
                  <a:pt x="30957" y="4181"/>
                </a:cubicBezTo>
                <a:lnTo>
                  <a:pt x="370" y="4181"/>
                </a:lnTo>
                <a:cubicBezTo>
                  <a:pt x="346" y="4181"/>
                  <a:pt x="322" y="4179"/>
                  <a:pt x="298" y="4174"/>
                </a:cubicBezTo>
                <a:cubicBezTo>
                  <a:pt x="274" y="4169"/>
                  <a:pt x="251" y="4162"/>
                  <a:pt x="228" y="4152"/>
                </a:cubicBezTo>
                <a:cubicBezTo>
                  <a:pt x="206" y="4142"/>
                  <a:pt x="185" y="4131"/>
                  <a:pt x="164" y="4118"/>
                </a:cubicBezTo>
                <a:cubicBezTo>
                  <a:pt x="144" y="4104"/>
                  <a:pt x="126" y="4089"/>
                  <a:pt x="108" y="4072"/>
                </a:cubicBezTo>
                <a:cubicBezTo>
                  <a:pt x="91" y="4054"/>
                  <a:pt x="76" y="4036"/>
                  <a:pt x="62" y="4015"/>
                </a:cubicBezTo>
                <a:cubicBezTo>
                  <a:pt x="49" y="3995"/>
                  <a:pt x="37" y="3974"/>
                  <a:pt x="28" y="3951"/>
                </a:cubicBezTo>
                <a:cubicBezTo>
                  <a:pt x="19" y="3929"/>
                  <a:pt x="12" y="3906"/>
                  <a:pt x="7" y="3882"/>
                </a:cubicBezTo>
                <a:cubicBezTo>
                  <a:pt x="2" y="3858"/>
                  <a:pt x="0" y="3834"/>
                  <a:pt x="0" y="3810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47" name=""/>
          <p:cNvSpPr txBox="1"/>
          <p:nvPr/>
        </p:nvSpPr>
        <p:spPr>
          <a:xfrm>
            <a:off x="380880" y="344520"/>
            <a:ext cx="45730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ttl-seconds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라는 이름의 함정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8" name=""/>
          <p:cNvSpPr txBox="1"/>
          <p:nvPr/>
        </p:nvSpPr>
        <p:spPr>
          <a:xfrm>
            <a:off x="896760" y="261756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이름은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9" name=""/>
          <p:cNvSpPr txBox="1"/>
          <p:nvPr/>
        </p:nvSpPr>
        <p:spPr>
          <a:xfrm>
            <a:off x="1859040" y="2625840"/>
            <a:ext cx="77976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TTL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0" name=""/>
          <p:cNvSpPr txBox="1"/>
          <p:nvPr/>
        </p:nvSpPr>
        <p:spPr>
          <a:xfrm>
            <a:off x="2624040" y="261756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이지만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1" name=""/>
          <p:cNvSpPr txBox="1"/>
          <p:nvPr/>
        </p:nvSpPr>
        <p:spPr>
          <a:xfrm>
            <a:off x="358632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2" name=""/>
          <p:cNvSpPr txBox="1"/>
          <p:nvPr/>
        </p:nvSpPr>
        <p:spPr>
          <a:xfrm>
            <a:off x="377748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실제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3" name=""/>
          <p:cNvSpPr txBox="1"/>
          <p:nvPr/>
        </p:nvSpPr>
        <p:spPr>
          <a:xfrm>
            <a:off x="441900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4" name=""/>
          <p:cNvSpPr txBox="1"/>
          <p:nvPr/>
        </p:nvSpPr>
        <p:spPr>
          <a:xfrm>
            <a:off x="4610160" y="261756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의미는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5" name=""/>
          <p:cNvSpPr txBox="1"/>
          <p:nvPr/>
        </p:nvSpPr>
        <p:spPr>
          <a:xfrm>
            <a:off x="5572440" y="2625840"/>
            <a:ext cx="9748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"DB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6" name=""/>
          <p:cNvSpPr txBox="1"/>
          <p:nvPr/>
        </p:nvSpPr>
        <p:spPr>
          <a:xfrm>
            <a:off x="652860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변경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7" name=""/>
          <p:cNvSpPr txBox="1"/>
          <p:nvPr/>
        </p:nvSpPr>
        <p:spPr>
          <a:xfrm>
            <a:off x="717012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8" name=""/>
          <p:cNvSpPr txBox="1"/>
          <p:nvPr/>
        </p:nvSpPr>
        <p:spPr>
          <a:xfrm>
            <a:off x="7361280" y="261756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여부를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9" name=""/>
          <p:cNvSpPr txBox="1"/>
          <p:nvPr/>
        </p:nvSpPr>
        <p:spPr>
          <a:xfrm>
            <a:off x="832356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0" name=""/>
          <p:cNvSpPr txBox="1"/>
          <p:nvPr/>
        </p:nvSpPr>
        <p:spPr>
          <a:xfrm>
            <a:off x="8514720" y="2617560"/>
            <a:ext cx="12992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확인하는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1" name=""/>
          <p:cNvSpPr txBox="1"/>
          <p:nvPr/>
        </p:nvSpPr>
        <p:spPr>
          <a:xfrm>
            <a:off x="979776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2" name=""/>
          <p:cNvSpPr txBox="1"/>
          <p:nvPr/>
        </p:nvSpPr>
        <p:spPr>
          <a:xfrm>
            <a:off x="998928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최소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3" name=""/>
          <p:cNvSpPr txBox="1"/>
          <p:nvPr/>
        </p:nvSpPr>
        <p:spPr>
          <a:xfrm>
            <a:off x="1063080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4" name=""/>
          <p:cNvSpPr txBox="1"/>
          <p:nvPr/>
        </p:nvSpPr>
        <p:spPr>
          <a:xfrm>
            <a:off x="10821960" y="261756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간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5" name=""/>
          <p:cNvSpPr txBox="1"/>
          <p:nvPr/>
        </p:nvSpPr>
        <p:spPr>
          <a:xfrm>
            <a:off x="5763600" y="310356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격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6" name=""/>
          <p:cNvSpPr txBox="1"/>
          <p:nvPr/>
        </p:nvSpPr>
        <p:spPr>
          <a:xfrm>
            <a:off x="6084360" y="3111480"/>
            <a:ext cx="3236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7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8" name=""/>
          <p:cNvSpPr/>
          <p:nvPr/>
        </p:nvSpPr>
        <p:spPr>
          <a:xfrm>
            <a:off x="419040" y="439092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6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60"/>
                  <a:pt x="190" y="172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2"/>
                  <a:pt x="13" y="160"/>
                  <a:pt x="8" y="146"/>
                </a:cubicBezTo>
                <a:cubicBezTo>
                  <a:pt x="2" y="133"/>
                  <a:pt x="0" y="120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9" name=""/>
          <p:cNvSpPr txBox="1"/>
          <p:nvPr/>
        </p:nvSpPr>
        <p:spPr>
          <a:xfrm>
            <a:off x="628560" y="4293720"/>
            <a:ext cx="47408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설정값이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10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 뒤에 만료된다는 뜻이 아니다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0" name=""/>
          <p:cNvSpPr/>
          <p:nvPr/>
        </p:nvSpPr>
        <p:spPr>
          <a:xfrm>
            <a:off x="419040" y="48862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2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1" name=""/>
          <p:cNvSpPr txBox="1"/>
          <p:nvPr/>
        </p:nvSpPr>
        <p:spPr>
          <a:xfrm>
            <a:off x="628560" y="4789080"/>
            <a:ext cx="54831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10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초가 지난 뒤 들어오는 첫 요청만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조회한다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LibreOffice/26.8.0.3$Windows_X86_64 LibreOffice_project/bce0998afefdbc355585ca324285661a2170ba77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ko-KR</dc:language>
  <cp:lastModifiedBy/>
  <cp:revision>0</cp:revision>
  <dc:subject/>
  <dc:title/>
</cp:coreProperties>
</file>