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59200"/>
            <a:ext cx="10972080" cy="108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ko-KR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1pPr>
          </a:lstStyle>
          <a:p>
            <a:pPr indent="0" algn="ctr">
              <a:buNone/>
            </a:pPr>
            <a:r>
              <a:rPr lang="ko-KR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제목 텍스트의 서식을 편집하려면 클릭하십시오</a:t>
            </a: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.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520280"/>
            <a:ext cx="10972080" cy="3768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ko-KR" sz="32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ko-KR" sz="32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개요 텍스트의 서식을 편집하려면 클릭하십시오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2</a:t>
            </a:r>
            <a:r>
              <a:rPr lang="ko-KR" sz="28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3</a:t>
            </a:r>
            <a:r>
              <a:rPr lang="ko-KR" sz="24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4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5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6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7</a:t>
            </a:r>
            <a:r>
              <a:rPr lang="ko-KR" sz="2000" b="0" u="none" strike="noStrike">
                <a:solidFill>
                  <a:srgbClr val="000000"/>
                </a:solidFill>
                <a:effectLst/>
                <a:uFillTx/>
                <a:latin typeface="맑은 고딕"/>
              </a:rPr>
              <a:t>번째 개요 수준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9" name=""/>
          <p:cNvSpPr txBox="1"/>
          <p:nvPr/>
        </p:nvSpPr>
        <p:spPr>
          <a:xfrm>
            <a:off x="914400" y="906480"/>
            <a:ext cx="3152160" cy="286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에이전트 상태 관리 설계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" name=""/>
          <p:cNvSpPr txBox="1"/>
          <p:nvPr/>
        </p:nvSpPr>
        <p:spPr>
          <a:xfrm>
            <a:off x="914400" y="1404720"/>
            <a:ext cx="11405160" cy="1041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LangGraph </a:t>
            </a:r>
            <a:r>
              <a:rPr lang="ko-KR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기본 </a:t>
            </a:r>
            <a:r>
              <a:rPr lang="en-US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Message Chann</a:t>
            </a:r>
            <a:endParaRPr lang="en-US" sz="57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" name=""/>
          <p:cNvSpPr txBox="1"/>
          <p:nvPr/>
        </p:nvSpPr>
        <p:spPr>
          <a:xfrm>
            <a:off x="914400" y="2185560"/>
            <a:ext cx="1171800" cy="1041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el</a:t>
            </a:r>
            <a:r>
              <a:rPr lang="ko-KR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과</a:t>
            </a:r>
            <a:endParaRPr lang="en-US" sz="57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" name=""/>
          <p:cNvSpPr txBox="1"/>
          <p:nvPr/>
        </p:nvSpPr>
        <p:spPr>
          <a:xfrm>
            <a:off x="914400" y="2966760"/>
            <a:ext cx="8732880" cy="727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내장 체크포인트 테이블을 쓰지 않는 이</a:t>
            </a:r>
            <a:endParaRPr lang="en-US" sz="57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" name=""/>
          <p:cNvSpPr txBox="1"/>
          <p:nvPr/>
        </p:nvSpPr>
        <p:spPr>
          <a:xfrm>
            <a:off x="914400" y="3747960"/>
            <a:ext cx="723600" cy="727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5700" b="1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유</a:t>
            </a:r>
            <a:endParaRPr lang="en-US" sz="57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" name=""/>
          <p:cNvSpPr txBox="1"/>
          <p:nvPr/>
        </p:nvSpPr>
        <p:spPr>
          <a:xfrm>
            <a:off x="914400" y="5433480"/>
            <a:ext cx="1565280" cy="221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PretendardVariable"/>
                <a:ea typeface="PretendardVariable"/>
              </a:rPr>
              <a:t>LHG 2026-08-29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57" name=""/>
          <p:cNvSpPr/>
          <p:nvPr/>
        </p:nvSpPr>
        <p:spPr>
          <a:xfrm>
            <a:off x="5760" y="987480"/>
            <a:ext cx="12027960" cy="3453480"/>
          </a:xfrm>
          <a:custGeom>
            <a:avLst/>
            <a:gdLst/>
            <a:ahLst/>
            <a:rect l="0" t="0" r="r" b="b"/>
            <a:pathLst>
              <a:path w="33411" h="9593">
                <a:moveTo>
                  <a:pt x="1068" y="1093"/>
                </a:moveTo>
                <a:lnTo>
                  <a:pt x="1068" y="7973"/>
                </a:lnTo>
                <a:cubicBezTo>
                  <a:pt x="1068" y="8012"/>
                  <a:pt x="1076" y="8049"/>
                  <a:pt x="1090" y="8084"/>
                </a:cubicBezTo>
                <a:cubicBezTo>
                  <a:pt x="1105" y="8120"/>
                  <a:pt x="1126" y="8152"/>
                  <a:pt x="1154" y="8179"/>
                </a:cubicBezTo>
                <a:cubicBezTo>
                  <a:pt x="1181" y="8206"/>
                  <a:pt x="1212" y="8227"/>
                  <a:pt x="1248" y="8242"/>
                </a:cubicBezTo>
                <a:cubicBezTo>
                  <a:pt x="1284" y="8257"/>
                  <a:pt x="1321" y="8264"/>
                  <a:pt x="1359" y="8264"/>
                </a:cubicBezTo>
                <a:lnTo>
                  <a:pt x="32052" y="8264"/>
                </a:lnTo>
                <a:cubicBezTo>
                  <a:pt x="32091" y="8264"/>
                  <a:pt x="32128" y="8257"/>
                  <a:pt x="32163" y="8242"/>
                </a:cubicBezTo>
                <a:cubicBezTo>
                  <a:pt x="32199" y="8227"/>
                  <a:pt x="32231" y="8206"/>
                  <a:pt x="32258" y="8179"/>
                </a:cubicBezTo>
                <a:cubicBezTo>
                  <a:pt x="32285" y="8152"/>
                  <a:pt x="32306" y="8120"/>
                  <a:pt x="32321" y="8084"/>
                </a:cubicBezTo>
                <a:cubicBezTo>
                  <a:pt x="32336" y="8049"/>
                  <a:pt x="32343" y="8012"/>
                  <a:pt x="32343" y="7973"/>
                </a:cubicBezTo>
                <a:lnTo>
                  <a:pt x="32343" y="1093"/>
                </a:lnTo>
                <a:cubicBezTo>
                  <a:pt x="32343" y="1054"/>
                  <a:pt x="32336" y="1017"/>
                  <a:pt x="32321" y="982"/>
                </a:cubicBezTo>
                <a:cubicBezTo>
                  <a:pt x="32306" y="946"/>
                  <a:pt x="32285" y="914"/>
                  <a:pt x="32258" y="887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7"/>
                </a:cubicBezTo>
                <a:cubicBezTo>
                  <a:pt x="1126" y="914"/>
                  <a:pt x="1105" y="946"/>
                  <a:pt x="1090" y="982"/>
                </a:cubicBezTo>
                <a:cubicBezTo>
                  <a:pt x="1076" y="1017"/>
                  <a:pt x="1068" y="1054"/>
                  <a:pt x="1068" y="1093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9593"/>
                </a:lnTo>
                <a:lnTo>
                  <a:pt x="0" y="9593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58" name=""/>
          <p:cNvSpPr/>
          <p:nvPr/>
        </p:nvSpPr>
        <p:spPr>
          <a:xfrm>
            <a:off x="380880" y="1266480"/>
            <a:ext cx="11277720" cy="2705760"/>
          </a:xfrm>
          <a:custGeom>
            <a:avLst/>
            <a:gdLst/>
            <a:ahLst/>
            <a:rect l="0" t="0" r="r" b="b"/>
            <a:pathLst>
              <a:path w="31327" h="7516">
                <a:moveTo>
                  <a:pt x="0" y="7198"/>
                </a:moveTo>
                <a:lnTo>
                  <a:pt x="0" y="319"/>
                </a:lnTo>
                <a:cubicBezTo>
                  <a:pt x="0" y="298"/>
                  <a:pt x="2" y="277"/>
                  <a:pt x="6" y="257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7"/>
                </a:cubicBezTo>
                <a:cubicBezTo>
                  <a:pt x="31325" y="277"/>
                  <a:pt x="31327" y="298"/>
                  <a:pt x="31327" y="319"/>
                </a:cubicBezTo>
                <a:lnTo>
                  <a:pt x="31327" y="7198"/>
                </a:lnTo>
                <a:cubicBezTo>
                  <a:pt x="31327" y="7219"/>
                  <a:pt x="31325" y="7240"/>
                  <a:pt x="31321" y="7260"/>
                </a:cubicBezTo>
                <a:cubicBezTo>
                  <a:pt x="31317" y="7281"/>
                  <a:pt x="31311" y="7300"/>
                  <a:pt x="31303" y="7320"/>
                </a:cubicBezTo>
                <a:cubicBezTo>
                  <a:pt x="31295" y="7339"/>
                  <a:pt x="31286" y="7357"/>
                  <a:pt x="31274" y="7375"/>
                </a:cubicBezTo>
                <a:cubicBezTo>
                  <a:pt x="31262" y="7392"/>
                  <a:pt x="31249" y="7408"/>
                  <a:pt x="31235" y="7423"/>
                </a:cubicBezTo>
                <a:cubicBezTo>
                  <a:pt x="31220" y="7437"/>
                  <a:pt x="31204" y="7451"/>
                  <a:pt x="31186" y="7462"/>
                </a:cubicBezTo>
                <a:cubicBezTo>
                  <a:pt x="31169" y="7474"/>
                  <a:pt x="31151" y="7483"/>
                  <a:pt x="31131" y="7491"/>
                </a:cubicBezTo>
                <a:cubicBezTo>
                  <a:pt x="31112" y="7499"/>
                  <a:pt x="31092" y="7505"/>
                  <a:pt x="31072" y="7510"/>
                </a:cubicBezTo>
                <a:cubicBezTo>
                  <a:pt x="31051" y="7514"/>
                  <a:pt x="31031" y="7516"/>
                  <a:pt x="31010" y="7516"/>
                </a:cubicBezTo>
                <a:lnTo>
                  <a:pt x="317" y="7516"/>
                </a:lnTo>
                <a:cubicBezTo>
                  <a:pt x="296" y="7516"/>
                  <a:pt x="276" y="7514"/>
                  <a:pt x="255" y="7510"/>
                </a:cubicBezTo>
                <a:cubicBezTo>
                  <a:pt x="235" y="7505"/>
                  <a:pt x="215" y="7499"/>
                  <a:pt x="196" y="7491"/>
                </a:cubicBezTo>
                <a:cubicBezTo>
                  <a:pt x="177" y="7483"/>
                  <a:pt x="158" y="7474"/>
                  <a:pt x="141" y="7462"/>
                </a:cubicBezTo>
                <a:cubicBezTo>
                  <a:pt x="124" y="7451"/>
                  <a:pt x="108" y="7437"/>
                  <a:pt x="93" y="7423"/>
                </a:cubicBezTo>
                <a:cubicBezTo>
                  <a:pt x="78" y="7408"/>
                  <a:pt x="65" y="7392"/>
                  <a:pt x="53" y="7375"/>
                </a:cubicBezTo>
                <a:cubicBezTo>
                  <a:pt x="42" y="7357"/>
                  <a:pt x="32" y="7339"/>
                  <a:pt x="24" y="7320"/>
                </a:cubicBezTo>
                <a:cubicBezTo>
                  <a:pt x="16" y="7300"/>
                  <a:pt x="10" y="7281"/>
                  <a:pt x="6" y="7260"/>
                </a:cubicBezTo>
                <a:cubicBezTo>
                  <a:pt x="2" y="7240"/>
                  <a:pt x="0" y="7219"/>
                  <a:pt x="0" y="7198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59" name=""/>
          <p:cNvSpPr txBox="1"/>
          <p:nvPr/>
        </p:nvSpPr>
        <p:spPr>
          <a:xfrm>
            <a:off x="380880" y="344520"/>
            <a:ext cx="82558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AgentState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안에서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 channel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의 위치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0" name=""/>
          <p:cNvSpPr txBox="1"/>
          <p:nvPr/>
        </p:nvSpPr>
        <p:spPr>
          <a:xfrm>
            <a:off x="628560" y="1549440"/>
            <a:ext cx="97920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AgentState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1" name=""/>
          <p:cNvSpPr txBox="1"/>
          <p:nvPr/>
        </p:nvSpPr>
        <p:spPr>
          <a:xfrm>
            <a:off x="628560" y="1830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├─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2" name=""/>
          <p:cNvSpPr txBox="1"/>
          <p:nvPr/>
        </p:nvSpPr>
        <p:spPr>
          <a:xfrm>
            <a:off x="965520" y="1835280"/>
            <a:ext cx="1860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messages         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3" name=""/>
          <p:cNvSpPr txBox="1"/>
          <p:nvPr/>
        </p:nvSpPr>
        <p:spPr>
          <a:xfrm>
            <a:off x="2774520" y="183096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4" name=""/>
          <p:cNvSpPr txBox="1"/>
          <p:nvPr/>
        </p:nvSpPr>
        <p:spPr>
          <a:xfrm>
            <a:off x="2942640" y="1835280"/>
            <a:ext cx="15663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Message channel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5" name=""/>
          <p:cNvSpPr txBox="1"/>
          <p:nvPr/>
        </p:nvSpPr>
        <p:spPr>
          <a:xfrm>
            <a:off x="62856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├─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6" name=""/>
          <p:cNvSpPr txBox="1"/>
          <p:nvPr/>
        </p:nvSpPr>
        <p:spPr>
          <a:xfrm>
            <a:off x="965520" y="2121120"/>
            <a:ext cx="1272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current_step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7" name=""/>
          <p:cNvSpPr txBox="1"/>
          <p:nvPr/>
        </p:nvSpPr>
        <p:spPr>
          <a:xfrm>
            <a:off x="628560" y="2402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├─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8" name=""/>
          <p:cNvSpPr txBox="1"/>
          <p:nvPr/>
        </p:nvSpPr>
        <p:spPr>
          <a:xfrm>
            <a:off x="965520" y="2406600"/>
            <a:ext cx="1077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next_agent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9" name=""/>
          <p:cNvSpPr txBox="1"/>
          <p:nvPr/>
        </p:nvSpPr>
        <p:spPr>
          <a:xfrm>
            <a:off x="62856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├─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0" name=""/>
          <p:cNvSpPr txBox="1"/>
          <p:nvPr/>
        </p:nvSpPr>
        <p:spPr>
          <a:xfrm>
            <a:off x="965520" y="2692440"/>
            <a:ext cx="11750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retry_count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1" name=""/>
          <p:cNvSpPr txBox="1"/>
          <p:nvPr/>
        </p:nvSpPr>
        <p:spPr>
          <a:xfrm>
            <a:off x="628560" y="297396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└─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2" name=""/>
          <p:cNvSpPr txBox="1"/>
          <p:nvPr/>
        </p:nvSpPr>
        <p:spPr>
          <a:xfrm>
            <a:off x="965520" y="2978280"/>
            <a:ext cx="15663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approval_status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3" name=""/>
          <p:cNvSpPr txBox="1"/>
          <p:nvPr/>
        </p:nvSpPr>
        <p:spPr>
          <a:xfrm>
            <a:off x="628560" y="3264120"/>
            <a:ext cx="55872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       ↓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4" name=""/>
          <p:cNvSpPr txBox="1"/>
          <p:nvPr/>
        </p:nvSpPr>
        <p:spPr>
          <a:xfrm>
            <a:off x="628560" y="3549600"/>
            <a:ext cx="15663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  Checkpointer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5" name=""/>
          <p:cNvSpPr txBox="1"/>
          <p:nvPr/>
        </p:nvSpPr>
        <p:spPr>
          <a:xfrm>
            <a:off x="2152080" y="3545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6" name=""/>
          <p:cNvSpPr txBox="1"/>
          <p:nvPr/>
        </p:nvSpPr>
        <p:spPr>
          <a:xfrm>
            <a:off x="2320560" y="3549600"/>
            <a:ext cx="12729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MemorySaver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7" name=""/>
          <p:cNvSpPr txBox="1"/>
          <p:nvPr/>
        </p:nvSpPr>
        <p:spPr>
          <a:xfrm>
            <a:off x="3558240" y="354564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또는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8" name=""/>
          <p:cNvSpPr txBox="1"/>
          <p:nvPr/>
        </p:nvSpPr>
        <p:spPr>
          <a:xfrm>
            <a:off x="3894840" y="3549600"/>
            <a:ext cx="2941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DB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9" name=""/>
          <p:cNvSpPr txBox="1"/>
          <p:nvPr/>
        </p:nvSpPr>
        <p:spPr>
          <a:xfrm>
            <a:off x="380880" y="4446360"/>
            <a:ext cx="79117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 channel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Checkpointer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저장하는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State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의 일부일 수 있다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0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84" name=""/>
          <p:cNvSpPr txBox="1"/>
          <p:nvPr/>
        </p:nvSpPr>
        <p:spPr>
          <a:xfrm>
            <a:off x="380880" y="344520"/>
            <a:ext cx="36907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있어도 되고 없어도 되는 조합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6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7" name=""/>
          <p:cNvSpPr txBox="1"/>
          <p:nvPr/>
        </p:nvSpPr>
        <p:spPr>
          <a:xfrm>
            <a:off x="628560" y="3112920"/>
            <a:ext cx="114858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 channel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만 있고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Checkpointer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없으면 프로세스가 끝난 뒤 대화와 실행 상태를 복원할 수 없다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8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89" name=""/>
          <p:cNvSpPr txBox="1"/>
          <p:nvPr/>
        </p:nvSpPr>
        <p:spPr>
          <a:xfrm>
            <a:off x="628560" y="3617640"/>
            <a:ext cx="82368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Checkpointer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있다고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 channel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을 반드시 써야 하는 것은 아니다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0" name=""/>
          <p:cNvSpPr/>
          <p:nvPr/>
        </p:nvSpPr>
        <p:spPr>
          <a:xfrm>
            <a:off x="4819320" y="4114440"/>
            <a:ext cx="1334160" cy="305280"/>
          </a:xfrm>
          <a:custGeom>
            <a:avLst/>
            <a:gdLst/>
            <a:ahLst/>
            <a:rect l="0" t="0" r="r" b="b"/>
            <a:pathLst>
              <a:path w="3706" h="848">
                <a:moveTo>
                  <a:pt x="0" y="715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2" y="27"/>
                  <a:pt x="66" y="17"/>
                  <a:pt x="82" y="11"/>
                </a:cubicBezTo>
                <a:cubicBezTo>
                  <a:pt x="98" y="4"/>
                  <a:pt x="115" y="0"/>
                  <a:pt x="133" y="0"/>
                </a:cubicBezTo>
                <a:lnTo>
                  <a:pt x="3573" y="0"/>
                </a:lnTo>
                <a:cubicBezTo>
                  <a:pt x="3591" y="0"/>
                  <a:pt x="3608" y="4"/>
                  <a:pt x="3624" y="11"/>
                </a:cubicBezTo>
                <a:cubicBezTo>
                  <a:pt x="3640" y="17"/>
                  <a:pt x="3654" y="27"/>
                  <a:pt x="3667" y="39"/>
                </a:cubicBezTo>
                <a:cubicBezTo>
                  <a:pt x="3679" y="52"/>
                  <a:pt x="3689" y="66"/>
                  <a:pt x="3696" y="82"/>
                </a:cubicBezTo>
                <a:cubicBezTo>
                  <a:pt x="3702" y="98"/>
                  <a:pt x="3706" y="115"/>
                  <a:pt x="3706" y="133"/>
                </a:cubicBezTo>
                <a:lnTo>
                  <a:pt x="3706" y="715"/>
                </a:lnTo>
                <a:cubicBezTo>
                  <a:pt x="3706" y="732"/>
                  <a:pt x="3702" y="749"/>
                  <a:pt x="3696" y="765"/>
                </a:cubicBezTo>
                <a:cubicBezTo>
                  <a:pt x="3689" y="782"/>
                  <a:pt x="3679" y="796"/>
                  <a:pt x="3667" y="808"/>
                </a:cubicBezTo>
                <a:cubicBezTo>
                  <a:pt x="3654" y="821"/>
                  <a:pt x="3640" y="830"/>
                  <a:pt x="3624" y="837"/>
                </a:cubicBezTo>
                <a:cubicBezTo>
                  <a:pt x="3608" y="845"/>
                  <a:pt x="3591" y="848"/>
                  <a:pt x="3573" y="848"/>
                </a:cubicBezTo>
                <a:lnTo>
                  <a:pt x="133" y="848"/>
                </a:lnTo>
                <a:cubicBezTo>
                  <a:pt x="115" y="848"/>
                  <a:pt x="98" y="845"/>
                  <a:pt x="82" y="837"/>
                </a:cubicBezTo>
                <a:cubicBezTo>
                  <a:pt x="66" y="830"/>
                  <a:pt x="52" y="821"/>
                  <a:pt x="39" y="808"/>
                </a:cubicBezTo>
                <a:cubicBezTo>
                  <a:pt x="27" y="796"/>
                  <a:pt x="17" y="782"/>
                  <a:pt x="10" y="765"/>
                </a:cubicBezTo>
                <a:cubicBezTo>
                  <a:pt x="4" y="749"/>
                  <a:pt x="0" y="732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1" name=""/>
          <p:cNvSpPr txBox="1"/>
          <p:nvPr/>
        </p:nvSpPr>
        <p:spPr>
          <a:xfrm>
            <a:off x="628560" y="4122360"/>
            <a:ext cx="48430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Checkpointer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는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없는 구조화된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2" name=""/>
          <p:cNvSpPr txBox="1"/>
          <p:nvPr/>
        </p:nvSpPr>
        <p:spPr>
          <a:xfrm>
            <a:off x="4884840" y="4172760"/>
            <a:ext cx="1235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AgentState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3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4" name=""/>
          <p:cNvSpPr txBox="1"/>
          <p:nvPr/>
        </p:nvSpPr>
        <p:spPr>
          <a:xfrm>
            <a:off x="6149160" y="4122360"/>
            <a:ext cx="269496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도 그대로 저장할 수 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98" name=""/>
          <p:cNvSpPr/>
          <p:nvPr/>
        </p:nvSpPr>
        <p:spPr>
          <a:xfrm>
            <a:off x="6362640" y="3057480"/>
            <a:ext cx="1333800" cy="304920"/>
          </a:xfrm>
          <a:custGeom>
            <a:avLst/>
            <a:gdLst/>
            <a:ahLst/>
            <a:rect l="0" t="0" r="r" b="b"/>
            <a:pathLst>
              <a:path w="3705" h="847">
                <a:moveTo>
                  <a:pt x="0" y="715"/>
                </a:moveTo>
                <a:lnTo>
                  <a:pt x="0" y="132"/>
                </a:lnTo>
                <a:cubicBezTo>
                  <a:pt x="0" y="114"/>
                  <a:pt x="3" y="97"/>
                  <a:pt x="10" y="81"/>
                </a:cubicBezTo>
                <a:cubicBezTo>
                  <a:pt x="16" y="65"/>
                  <a:pt x="26" y="51"/>
                  <a:pt x="38" y="38"/>
                </a:cubicBezTo>
                <a:cubicBezTo>
                  <a:pt x="51" y="26"/>
                  <a:pt x="65" y="16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3573" y="0"/>
                </a:lnTo>
                <a:cubicBezTo>
                  <a:pt x="3590" y="0"/>
                  <a:pt x="3607" y="3"/>
                  <a:pt x="3623" y="10"/>
                </a:cubicBezTo>
                <a:cubicBezTo>
                  <a:pt x="3639" y="16"/>
                  <a:pt x="3654" y="26"/>
                  <a:pt x="3666" y="38"/>
                </a:cubicBezTo>
                <a:cubicBezTo>
                  <a:pt x="3678" y="51"/>
                  <a:pt x="3688" y="65"/>
                  <a:pt x="3695" y="81"/>
                </a:cubicBezTo>
                <a:cubicBezTo>
                  <a:pt x="3701" y="97"/>
                  <a:pt x="3705" y="114"/>
                  <a:pt x="3705" y="132"/>
                </a:cubicBezTo>
                <a:lnTo>
                  <a:pt x="3705" y="715"/>
                </a:lnTo>
                <a:cubicBezTo>
                  <a:pt x="3705" y="733"/>
                  <a:pt x="3701" y="749"/>
                  <a:pt x="3695" y="766"/>
                </a:cubicBezTo>
                <a:cubicBezTo>
                  <a:pt x="3688" y="782"/>
                  <a:pt x="3678" y="796"/>
                  <a:pt x="3666" y="809"/>
                </a:cubicBezTo>
                <a:cubicBezTo>
                  <a:pt x="3654" y="821"/>
                  <a:pt x="3639" y="831"/>
                  <a:pt x="3623" y="837"/>
                </a:cubicBezTo>
                <a:cubicBezTo>
                  <a:pt x="3607" y="844"/>
                  <a:pt x="3590" y="847"/>
                  <a:pt x="3573" y="847"/>
                </a:cubicBezTo>
                <a:lnTo>
                  <a:pt x="132" y="847"/>
                </a:lnTo>
                <a:cubicBezTo>
                  <a:pt x="114" y="847"/>
                  <a:pt x="98" y="844"/>
                  <a:pt x="81" y="837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6"/>
                  <a:pt x="16" y="782"/>
                  <a:pt x="10" y="766"/>
                </a:cubicBezTo>
                <a:cubicBezTo>
                  <a:pt x="3" y="749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9" name=""/>
          <p:cNvSpPr txBox="1"/>
          <p:nvPr/>
        </p:nvSpPr>
        <p:spPr>
          <a:xfrm>
            <a:off x="2617200" y="3065040"/>
            <a:ext cx="364824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지금 시스템은 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 channel 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없이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0" name=""/>
          <p:cNvSpPr txBox="1"/>
          <p:nvPr/>
        </p:nvSpPr>
        <p:spPr>
          <a:xfrm>
            <a:off x="6432120" y="3115440"/>
            <a:ext cx="117468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AgentState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1" name=""/>
          <p:cNvSpPr/>
          <p:nvPr/>
        </p:nvSpPr>
        <p:spPr>
          <a:xfrm>
            <a:off x="3752640" y="3428640"/>
            <a:ext cx="1448280" cy="305280"/>
          </a:xfrm>
          <a:custGeom>
            <a:avLst/>
            <a:gdLst/>
            <a:ahLst/>
            <a:rect l="0" t="0" r="r" b="b"/>
            <a:pathLst>
              <a:path w="4023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2"/>
                  <a:pt x="39" y="39"/>
                </a:cubicBezTo>
                <a:cubicBezTo>
                  <a:pt x="51" y="27"/>
                  <a:pt x="66" y="17"/>
                  <a:pt x="82" y="11"/>
                </a:cubicBezTo>
                <a:cubicBezTo>
                  <a:pt x="98" y="4"/>
                  <a:pt x="115" y="0"/>
                  <a:pt x="132" y="0"/>
                </a:cubicBezTo>
                <a:lnTo>
                  <a:pt x="3890" y="0"/>
                </a:lnTo>
                <a:cubicBezTo>
                  <a:pt x="3908" y="0"/>
                  <a:pt x="3925" y="4"/>
                  <a:pt x="3941" y="11"/>
                </a:cubicBezTo>
                <a:cubicBezTo>
                  <a:pt x="3957" y="17"/>
                  <a:pt x="3972" y="27"/>
                  <a:pt x="3984" y="39"/>
                </a:cubicBezTo>
                <a:cubicBezTo>
                  <a:pt x="3996" y="52"/>
                  <a:pt x="4006" y="66"/>
                  <a:pt x="4013" y="82"/>
                </a:cubicBezTo>
                <a:cubicBezTo>
                  <a:pt x="4019" y="98"/>
                  <a:pt x="4023" y="115"/>
                  <a:pt x="4023" y="133"/>
                </a:cubicBezTo>
                <a:lnTo>
                  <a:pt x="4023" y="716"/>
                </a:lnTo>
                <a:cubicBezTo>
                  <a:pt x="4023" y="733"/>
                  <a:pt x="4019" y="750"/>
                  <a:pt x="4013" y="766"/>
                </a:cubicBezTo>
                <a:cubicBezTo>
                  <a:pt x="4006" y="783"/>
                  <a:pt x="3996" y="797"/>
                  <a:pt x="3984" y="809"/>
                </a:cubicBezTo>
                <a:cubicBezTo>
                  <a:pt x="3972" y="822"/>
                  <a:pt x="3957" y="831"/>
                  <a:pt x="3941" y="838"/>
                </a:cubicBezTo>
                <a:cubicBezTo>
                  <a:pt x="3925" y="845"/>
                  <a:pt x="3908" y="848"/>
                  <a:pt x="3890" y="848"/>
                </a:cubicBezTo>
                <a:lnTo>
                  <a:pt x="132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1" y="822"/>
                  <a:pt x="39" y="809"/>
                </a:cubicBezTo>
                <a:cubicBezTo>
                  <a:pt x="26" y="797"/>
                  <a:pt x="17" y="783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2" name=""/>
          <p:cNvSpPr txBox="1"/>
          <p:nvPr/>
        </p:nvSpPr>
        <p:spPr>
          <a:xfrm>
            <a:off x="7696800" y="3065040"/>
            <a:ext cx="134172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중심으로 실행하고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3" name=""/>
          <p:cNvSpPr txBox="1"/>
          <p:nvPr/>
        </p:nvSpPr>
        <p:spPr>
          <a:xfrm>
            <a:off x="3820680" y="3486960"/>
            <a:ext cx="145620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MemorySaver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4" name=""/>
          <p:cNvSpPr txBox="1"/>
          <p:nvPr/>
        </p:nvSpPr>
        <p:spPr>
          <a:xfrm>
            <a:off x="5204880" y="3436560"/>
            <a:ext cx="28522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State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와 실행 위치를 저장한다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08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9" name=""/>
          <p:cNvSpPr txBox="1"/>
          <p:nvPr/>
        </p:nvSpPr>
        <p:spPr>
          <a:xfrm>
            <a:off x="914400" y="2778840"/>
            <a:ext cx="1004544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3. Message channel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만으로는 부족한 이유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0" name=""/>
          <p:cNvSpPr txBox="1"/>
          <p:nvPr/>
        </p:nvSpPr>
        <p:spPr>
          <a:xfrm>
            <a:off x="914400" y="3751560"/>
            <a:ext cx="538272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대화는 저장하지만 실행 상태까지 담지는 못한다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14" name=""/>
          <p:cNvSpPr/>
          <p:nvPr/>
        </p:nvSpPr>
        <p:spPr>
          <a:xfrm>
            <a:off x="38556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3" y="5478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15" name=""/>
          <p:cNvSpPr/>
          <p:nvPr/>
        </p:nvSpPr>
        <p:spPr>
          <a:xfrm>
            <a:off x="38556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3" y="5478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6" name=""/>
          <p:cNvSpPr txBox="1"/>
          <p:nvPr/>
        </p:nvSpPr>
        <p:spPr>
          <a:xfrm>
            <a:off x="380880" y="344520"/>
            <a:ext cx="647100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단순 챗봇은 되지만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대형 멀티에이전트는 안 된다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7" name=""/>
          <p:cNvSpPr/>
          <p:nvPr/>
        </p:nvSpPr>
        <p:spPr>
          <a:xfrm>
            <a:off x="614808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4" y="5478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18" name=""/>
          <p:cNvSpPr/>
          <p:nvPr/>
        </p:nvSpPr>
        <p:spPr>
          <a:xfrm>
            <a:off x="614808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4" y="5478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9" name=""/>
          <p:cNvSpPr txBox="1"/>
          <p:nvPr/>
        </p:nvSpPr>
        <p:spPr>
          <a:xfrm>
            <a:off x="676440" y="3067200"/>
            <a:ext cx="403884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단순 챗봇 </a:t>
            </a:r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(Message channel</a:t>
            </a:r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로 충분</a:t>
            </a:r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0" name=""/>
          <p:cNvSpPr txBox="1"/>
          <p:nvPr/>
        </p:nvSpPr>
        <p:spPr>
          <a:xfrm>
            <a:off x="6438960" y="3067200"/>
            <a:ext cx="291636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대형 멀티에이전트 </a:t>
            </a:r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더 필요한 것</a:t>
            </a:r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2" name=""/>
          <p:cNvSpPr/>
          <p:nvPr/>
        </p:nvSpPr>
        <p:spPr>
          <a:xfrm>
            <a:off x="71424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4" y="148"/>
                </a:cubicBezTo>
                <a:cubicBezTo>
                  <a:pt x="199" y="161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3" name=""/>
          <p:cNvSpPr txBox="1"/>
          <p:nvPr/>
        </p:nvSpPr>
        <p:spPr>
          <a:xfrm>
            <a:off x="923760" y="3634560"/>
            <a:ext cx="416016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질문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답변 저장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후속 답변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간단한 도구 호출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4" name=""/>
          <p:cNvSpPr/>
          <p:nvPr/>
        </p:nvSpPr>
        <p:spPr>
          <a:xfrm>
            <a:off x="714240" y="41526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4"/>
                  <a:pt x="204" y="147"/>
                </a:cubicBezTo>
                <a:cubicBezTo>
                  <a:pt x="199" y="160"/>
                  <a:pt x="191" y="171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200"/>
                  <a:pt x="42" y="192"/>
                  <a:pt x="32" y="182"/>
                </a:cubicBezTo>
                <a:cubicBezTo>
                  <a:pt x="22" y="171"/>
                  <a:pt x="13" y="160"/>
                  <a:pt x="8" y="147"/>
                </a:cubicBezTo>
                <a:cubicBezTo>
                  <a:pt x="3" y="134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5" name=""/>
          <p:cNvSpPr txBox="1"/>
          <p:nvPr/>
        </p:nvSpPr>
        <p:spPr>
          <a:xfrm>
            <a:off x="923760" y="4063320"/>
            <a:ext cx="229716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단순한 대화 중단과 재개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6" name=""/>
          <p:cNvSpPr/>
          <p:nvPr/>
        </p:nvSpPr>
        <p:spPr>
          <a:xfrm>
            <a:off x="647676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5" y="148"/>
                </a:cubicBezTo>
                <a:cubicBezTo>
                  <a:pt x="199" y="161"/>
                  <a:pt x="192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199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7" name=""/>
          <p:cNvSpPr txBox="1"/>
          <p:nvPr/>
        </p:nvSpPr>
        <p:spPr>
          <a:xfrm>
            <a:off x="6686640" y="3634560"/>
            <a:ext cx="444816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 중인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다음 에이전트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작업 단계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Gate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결과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8" name=""/>
          <p:cNvSpPr/>
          <p:nvPr/>
        </p:nvSpPr>
        <p:spPr>
          <a:xfrm>
            <a:off x="6476760" y="41526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4"/>
                  <a:pt x="205" y="147"/>
                </a:cubicBezTo>
                <a:cubicBezTo>
                  <a:pt x="199" y="160"/>
                  <a:pt x="192" y="171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200"/>
                  <a:pt x="41" y="192"/>
                  <a:pt x="31" y="182"/>
                </a:cubicBezTo>
                <a:cubicBezTo>
                  <a:pt x="21" y="171"/>
                  <a:pt x="14" y="160"/>
                  <a:pt x="8" y="147"/>
                </a:cubicBezTo>
                <a:cubicBezTo>
                  <a:pt x="3" y="134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9" name=""/>
          <p:cNvSpPr txBox="1"/>
          <p:nvPr/>
        </p:nvSpPr>
        <p:spPr>
          <a:xfrm>
            <a:off x="6686640" y="4063320"/>
            <a:ext cx="457740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승인 종류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재개 위치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재시도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취소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중복 실행 제어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33" name=""/>
          <p:cNvSpPr txBox="1"/>
          <p:nvPr/>
        </p:nvSpPr>
        <p:spPr>
          <a:xfrm>
            <a:off x="380880" y="344520"/>
            <a:ext cx="58582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에는 없는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실행에 필요한 값들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4" name=""/>
          <p:cNvSpPr txBox="1"/>
          <p:nvPr/>
        </p:nvSpPr>
        <p:spPr>
          <a:xfrm>
            <a:off x="380880" y="1111320"/>
            <a:ext cx="506052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Message</a:t>
            </a:r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는 대화 내용이지 실행 상태 자체가 아니다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5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6" name=""/>
          <p:cNvSpPr/>
          <p:nvPr/>
        </p:nvSpPr>
        <p:spPr>
          <a:xfrm>
            <a:off x="419040" y="3485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7" name=""/>
          <p:cNvSpPr txBox="1"/>
          <p:nvPr/>
        </p:nvSpPr>
        <p:spPr>
          <a:xfrm>
            <a:off x="628560" y="3389040"/>
            <a:ext cx="86580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지금 실행 중인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다음에 실행할 에이전트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현재 작업 단계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Gate(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안전성 검사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결과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8" name=""/>
          <p:cNvSpPr/>
          <p:nvPr/>
        </p:nvSpPr>
        <p:spPr>
          <a:xfrm>
            <a:off x="419040" y="39909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9" name=""/>
          <p:cNvSpPr txBox="1"/>
          <p:nvPr/>
        </p:nvSpPr>
        <p:spPr>
          <a:xfrm>
            <a:off x="628560" y="3893760"/>
            <a:ext cx="69858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 승인 종류와 재개 위치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즉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HIL(Human-in-the-loop)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지점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0" name=""/>
          <p:cNvSpPr/>
          <p:nvPr/>
        </p:nvSpPr>
        <p:spPr>
          <a:xfrm>
            <a:off x="419040" y="44956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1" name=""/>
          <p:cNvSpPr txBox="1"/>
          <p:nvPr/>
        </p:nvSpPr>
        <p:spPr>
          <a:xfrm>
            <a:off x="628560" y="4398480"/>
            <a:ext cx="95655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대용량 구조화 결과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채팅 질문 순서와 특정 질문 재실행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다중 인스턴스 간 상태 공유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5" name=""/>
          <p:cNvSpPr/>
          <p:nvPr/>
        </p:nvSpPr>
        <p:spPr>
          <a:xfrm>
            <a:off x="5760" y="987480"/>
            <a:ext cx="12027960" cy="2597040"/>
          </a:xfrm>
          <a:custGeom>
            <a:avLst/>
            <a:gdLst/>
            <a:ahLst/>
            <a:rect l="0" t="0" r="r" b="b"/>
            <a:pathLst>
              <a:path w="33411" h="7214">
                <a:moveTo>
                  <a:pt x="1068" y="1094"/>
                </a:moveTo>
                <a:lnTo>
                  <a:pt x="1068" y="5592"/>
                </a:lnTo>
                <a:cubicBezTo>
                  <a:pt x="1068" y="5630"/>
                  <a:pt x="1076" y="5668"/>
                  <a:pt x="1090" y="5703"/>
                </a:cubicBezTo>
                <a:cubicBezTo>
                  <a:pt x="1105" y="5739"/>
                  <a:pt x="1126" y="5770"/>
                  <a:pt x="1154" y="5798"/>
                </a:cubicBezTo>
                <a:cubicBezTo>
                  <a:pt x="1181" y="5825"/>
                  <a:pt x="1212" y="5846"/>
                  <a:pt x="1248" y="5861"/>
                </a:cubicBezTo>
                <a:cubicBezTo>
                  <a:pt x="1284" y="5876"/>
                  <a:pt x="1321" y="5883"/>
                  <a:pt x="1359" y="5883"/>
                </a:cubicBezTo>
                <a:lnTo>
                  <a:pt x="32052" y="5883"/>
                </a:lnTo>
                <a:cubicBezTo>
                  <a:pt x="32091" y="5883"/>
                  <a:pt x="32128" y="5876"/>
                  <a:pt x="32163" y="5861"/>
                </a:cubicBezTo>
                <a:cubicBezTo>
                  <a:pt x="32199" y="5846"/>
                  <a:pt x="32231" y="5825"/>
                  <a:pt x="32258" y="5798"/>
                </a:cubicBezTo>
                <a:cubicBezTo>
                  <a:pt x="32285" y="5770"/>
                  <a:pt x="32306" y="5739"/>
                  <a:pt x="32321" y="5703"/>
                </a:cubicBezTo>
                <a:cubicBezTo>
                  <a:pt x="32336" y="5668"/>
                  <a:pt x="32343" y="5630"/>
                  <a:pt x="32343" y="5592"/>
                </a:cubicBezTo>
                <a:lnTo>
                  <a:pt x="32343" y="1094"/>
                </a:lnTo>
                <a:cubicBezTo>
                  <a:pt x="32343" y="1055"/>
                  <a:pt x="32336" y="1018"/>
                  <a:pt x="32321" y="983"/>
                </a:cubicBezTo>
                <a:cubicBezTo>
                  <a:pt x="32306" y="947"/>
                  <a:pt x="32285" y="915"/>
                  <a:pt x="32258" y="888"/>
                </a:cubicBezTo>
                <a:cubicBezTo>
                  <a:pt x="32231" y="860"/>
                  <a:pt x="32199" y="839"/>
                  <a:pt x="32163" y="824"/>
                </a:cubicBezTo>
                <a:cubicBezTo>
                  <a:pt x="32128" y="809"/>
                  <a:pt x="32091" y="802"/>
                  <a:pt x="32052" y="802"/>
                </a:cubicBezTo>
                <a:lnTo>
                  <a:pt x="1359" y="802"/>
                </a:lnTo>
                <a:cubicBezTo>
                  <a:pt x="1321" y="802"/>
                  <a:pt x="1284" y="809"/>
                  <a:pt x="1248" y="824"/>
                </a:cubicBezTo>
                <a:cubicBezTo>
                  <a:pt x="1212" y="839"/>
                  <a:pt x="1181" y="860"/>
                  <a:pt x="1154" y="888"/>
                </a:cubicBezTo>
                <a:cubicBezTo>
                  <a:pt x="1126" y="915"/>
                  <a:pt x="1105" y="947"/>
                  <a:pt x="1090" y="983"/>
                </a:cubicBezTo>
                <a:cubicBezTo>
                  <a:pt x="1076" y="1018"/>
                  <a:pt x="1068" y="1055"/>
                  <a:pt x="1068" y="1094"/>
                </a:cubicBezTo>
                <a:moveTo>
                  <a:pt x="0" y="0"/>
                </a:moveTo>
                <a:lnTo>
                  <a:pt x="33411" y="0"/>
                </a:lnTo>
                <a:lnTo>
                  <a:pt x="33411" y="7214"/>
                </a:lnTo>
                <a:lnTo>
                  <a:pt x="0" y="7214"/>
                </a:lnTo>
                <a:lnTo>
                  <a:pt x="0" y="0"/>
                </a:lnTo>
                <a:close/>
              </a:path>
            </a:pathLst>
          </a:custGeom>
          <a:solidFill>
            <a:srgbClr val="14171C">
              <a:alpha val="18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6" name=""/>
          <p:cNvSpPr/>
          <p:nvPr/>
        </p:nvSpPr>
        <p:spPr>
          <a:xfrm>
            <a:off x="380880" y="1266480"/>
            <a:ext cx="11277720" cy="1848240"/>
          </a:xfrm>
          <a:custGeom>
            <a:avLst/>
            <a:gdLst/>
            <a:ahLst/>
            <a:rect l="0" t="0" r="r" b="b"/>
            <a:pathLst>
              <a:path w="31327" h="5134">
                <a:moveTo>
                  <a:pt x="0" y="4817"/>
                </a:moveTo>
                <a:lnTo>
                  <a:pt x="0" y="318"/>
                </a:lnTo>
                <a:cubicBezTo>
                  <a:pt x="0" y="297"/>
                  <a:pt x="2" y="276"/>
                  <a:pt x="6" y="256"/>
                </a:cubicBezTo>
                <a:cubicBezTo>
                  <a:pt x="10" y="236"/>
                  <a:pt x="16" y="216"/>
                  <a:pt x="24" y="196"/>
                </a:cubicBezTo>
                <a:cubicBezTo>
                  <a:pt x="32" y="177"/>
                  <a:pt x="42" y="159"/>
                  <a:pt x="53" y="142"/>
                </a:cubicBezTo>
                <a:cubicBezTo>
                  <a:pt x="65" y="124"/>
                  <a:pt x="78" y="108"/>
                  <a:pt x="93" y="93"/>
                </a:cubicBezTo>
                <a:cubicBezTo>
                  <a:pt x="108" y="79"/>
                  <a:pt x="124" y="66"/>
                  <a:pt x="141" y="54"/>
                </a:cubicBezTo>
                <a:cubicBezTo>
                  <a:pt x="158" y="42"/>
                  <a:pt x="177" y="33"/>
                  <a:pt x="196" y="25"/>
                </a:cubicBezTo>
                <a:cubicBezTo>
                  <a:pt x="215" y="17"/>
                  <a:pt x="235" y="11"/>
                  <a:pt x="255" y="7"/>
                </a:cubicBezTo>
                <a:cubicBezTo>
                  <a:pt x="276" y="2"/>
                  <a:pt x="296" y="0"/>
                  <a:pt x="317" y="0"/>
                </a:cubicBezTo>
                <a:lnTo>
                  <a:pt x="31010" y="0"/>
                </a:lnTo>
                <a:cubicBezTo>
                  <a:pt x="31031" y="0"/>
                  <a:pt x="31051" y="2"/>
                  <a:pt x="31072" y="7"/>
                </a:cubicBezTo>
                <a:cubicBezTo>
                  <a:pt x="31092" y="11"/>
                  <a:pt x="31112" y="17"/>
                  <a:pt x="31131" y="25"/>
                </a:cubicBezTo>
                <a:cubicBezTo>
                  <a:pt x="31151" y="33"/>
                  <a:pt x="31169" y="42"/>
                  <a:pt x="31186" y="54"/>
                </a:cubicBezTo>
                <a:cubicBezTo>
                  <a:pt x="31204" y="66"/>
                  <a:pt x="31220" y="79"/>
                  <a:pt x="31235" y="93"/>
                </a:cubicBezTo>
                <a:cubicBezTo>
                  <a:pt x="31249" y="108"/>
                  <a:pt x="31262" y="124"/>
                  <a:pt x="31274" y="142"/>
                </a:cubicBezTo>
                <a:cubicBezTo>
                  <a:pt x="31286" y="159"/>
                  <a:pt x="31295" y="177"/>
                  <a:pt x="31303" y="196"/>
                </a:cubicBezTo>
                <a:cubicBezTo>
                  <a:pt x="31311" y="216"/>
                  <a:pt x="31317" y="236"/>
                  <a:pt x="31321" y="256"/>
                </a:cubicBezTo>
                <a:cubicBezTo>
                  <a:pt x="31325" y="276"/>
                  <a:pt x="31327" y="297"/>
                  <a:pt x="31327" y="318"/>
                </a:cubicBezTo>
                <a:lnTo>
                  <a:pt x="31327" y="4817"/>
                </a:lnTo>
                <a:cubicBezTo>
                  <a:pt x="31327" y="4838"/>
                  <a:pt x="31325" y="4858"/>
                  <a:pt x="31321" y="4879"/>
                </a:cubicBezTo>
                <a:cubicBezTo>
                  <a:pt x="31317" y="4899"/>
                  <a:pt x="31311" y="4919"/>
                  <a:pt x="31303" y="4938"/>
                </a:cubicBezTo>
                <a:cubicBezTo>
                  <a:pt x="31295" y="4958"/>
                  <a:pt x="31286" y="4976"/>
                  <a:pt x="31274" y="4993"/>
                </a:cubicBezTo>
                <a:cubicBezTo>
                  <a:pt x="31262" y="5011"/>
                  <a:pt x="31249" y="5027"/>
                  <a:pt x="31235" y="5041"/>
                </a:cubicBezTo>
                <a:cubicBezTo>
                  <a:pt x="31220" y="5056"/>
                  <a:pt x="31204" y="5069"/>
                  <a:pt x="31186" y="5081"/>
                </a:cubicBezTo>
                <a:cubicBezTo>
                  <a:pt x="31169" y="5092"/>
                  <a:pt x="31151" y="5102"/>
                  <a:pt x="31131" y="5110"/>
                </a:cubicBezTo>
                <a:cubicBezTo>
                  <a:pt x="31112" y="5118"/>
                  <a:pt x="31092" y="5124"/>
                  <a:pt x="31072" y="5128"/>
                </a:cubicBezTo>
                <a:cubicBezTo>
                  <a:pt x="31051" y="5132"/>
                  <a:pt x="31031" y="5134"/>
                  <a:pt x="31010" y="5134"/>
                </a:cubicBezTo>
                <a:lnTo>
                  <a:pt x="317" y="5134"/>
                </a:lnTo>
                <a:cubicBezTo>
                  <a:pt x="296" y="5134"/>
                  <a:pt x="276" y="5132"/>
                  <a:pt x="255" y="5128"/>
                </a:cubicBezTo>
                <a:cubicBezTo>
                  <a:pt x="235" y="5124"/>
                  <a:pt x="215" y="5118"/>
                  <a:pt x="196" y="5110"/>
                </a:cubicBezTo>
                <a:cubicBezTo>
                  <a:pt x="177" y="5102"/>
                  <a:pt x="158" y="5092"/>
                  <a:pt x="141" y="5081"/>
                </a:cubicBezTo>
                <a:cubicBezTo>
                  <a:pt x="124" y="5069"/>
                  <a:pt x="108" y="5056"/>
                  <a:pt x="93" y="5041"/>
                </a:cubicBezTo>
                <a:cubicBezTo>
                  <a:pt x="78" y="5027"/>
                  <a:pt x="65" y="5011"/>
                  <a:pt x="53" y="4993"/>
                </a:cubicBezTo>
                <a:cubicBezTo>
                  <a:pt x="42" y="4976"/>
                  <a:pt x="32" y="4958"/>
                  <a:pt x="24" y="4938"/>
                </a:cubicBezTo>
                <a:cubicBezTo>
                  <a:pt x="16" y="4919"/>
                  <a:pt x="10" y="4899"/>
                  <a:pt x="6" y="4879"/>
                </a:cubicBezTo>
                <a:cubicBezTo>
                  <a:pt x="2" y="4858"/>
                  <a:pt x="0" y="4838"/>
                  <a:pt x="0" y="4817"/>
                </a:cubicBezTo>
                <a:close/>
              </a:path>
            </a:pathLst>
          </a:custGeom>
          <a:solidFill>
            <a:srgbClr val="0E1117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47" name=""/>
          <p:cNvSpPr txBox="1"/>
          <p:nvPr/>
        </p:nvSpPr>
        <p:spPr>
          <a:xfrm>
            <a:off x="380880" y="344520"/>
            <a:ext cx="44416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승인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"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이라는 한 마디로는 부족하다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8" name=""/>
          <p:cNvSpPr txBox="1"/>
          <p:nvPr/>
        </p:nvSpPr>
        <p:spPr>
          <a:xfrm>
            <a:off x="628560" y="1545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사용자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49" name=""/>
          <p:cNvSpPr txBox="1"/>
          <p:nvPr/>
        </p:nvSpPr>
        <p:spPr>
          <a:xfrm>
            <a:off x="1133640" y="1549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0" name=""/>
          <p:cNvSpPr txBox="1"/>
          <p:nvPr/>
        </p:nvSpPr>
        <p:spPr>
          <a:xfrm>
            <a:off x="122904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입력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1" name=""/>
          <p:cNvSpPr txBox="1"/>
          <p:nvPr/>
        </p:nvSpPr>
        <p:spPr>
          <a:xfrm>
            <a:off x="1565640" y="1549440"/>
            <a:ext cx="19656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: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2" name=""/>
          <p:cNvSpPr txBox="1"/>
          <p:nvPr/>
        </p:nvSpPr>
        <p:spPr>
          <a:xfrm>
            <a:off x="1756080" y="1545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승인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3" name=""/>
          <p:cNvSpPr txBox="1"/>
          <p:nvPr/>
        </p:nvSpPr>
        <p:spPr>
          <a:xfrm>
            <a:off x="628560" y="211680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4" name=""/>
          <p:cNvSpPr txBox="1"/>
          <p:nvPr/>
        </p:nvSpPr>
        <p:spPr>
          <a:xfrm>
            <a:off x="79704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5" name=""/>
          <p:cNvSpPr txBox="1"/>
          <p:nvPr/>
        </p:nvSpPr>
        <p:spPr>
          <a:xfrm>
            <a:off x="892080" y="211680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계획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6" name=""/>
          <p:cNvSpPr txBox="1"/>
          <p:nvPr/>
        </p:nvSpPr>
        <p:spPr>
          <a:xfrm>
            <a:off x="1229040" y="212112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7" name=""/>
          <p:cNvSpPr txBox="1"/>
          <p:nvPr/>
        </p:nvSpPr>
        <p:spPr>
          <a:xfrm>
            <a:off x="1324080" y="211680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승인인가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8" name=""/>
          <p:cNvSpPr txBox="1"/>
          <p:nvPr/>
        </p:nvSpPr>
        <p:spPr>
          <a:xfrm>
            <a:off x="1997640" y="212112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?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9" name=""/>
          <p:cNvSpPr txBox="1"/>
          <p:nvPr/>
        </p:nvSpPr>
        <p:spPr>
          <a:xfrm>
            <a:off x="628560" y="240264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0" name=""/>
          <p:cNvSpPr txBox="1"/>
          <p:nvPr/>
        </p:nvSpPr>
        <p:spPr>
          <a:xfrm>
            <a:off x="79704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1" name=""/>
          <p:cNvSpPr txBox="1"/>
          <p:nvPr/>
        </p:nvSpPr>
        <p:spPr>
          <a:xfrm>
            <a:off x="892080" y="240264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보고서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2" name=""/>
          <p:cNvSpPr txBox="1"/>
          <p:nvPr/>
        </p:nvSpPr>
        <p:spPr>
          <a:xfrm>
            <a:off x="1397160" y="240660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3" name=""/>
          <p:cNvSpPr txBox="1"/>
          <p:nvPr/>
        </p:nvSpPr>
        <p:spPr>
          <a:xfrm>
            <a:off x="1492560" y="2402640"/>
            <a:ext cx="6530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선택인가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4" name=""/>
          <p:cNvSpPr txBox="1"/>
          <p:nvPr/>
        </p:nvSpPr>
        <p:spPr>
          <a:xfrm>
            <a:off x="2166120" y="240660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?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5" name=""/>
          <p:cNvSpPr txBox="1"/>
          <p:nvPr/>
        </p:nvSpPr>
        <p:spPr>
          <a:xfrm>
            <a:off x="628560" y="2688480"/>
            <a:ext cx="16380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→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6" name=""/>
          <p:cNvSpPr txBox="1"/>
          <p:nvPr/>
        </p:nvSpPr>
        <p:spPr>
          <a:xfrm>
            <a:off x="797040" y="2692440"/>
            <a:ext cx="78372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NL2SQL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7" name=""/>
          <p:cNvSpPr txBox="1"/>
          <p:nvPr/>
        </p:nvSpPr>
        <p:spPr>
          <a:xfrm>
            <a:off x="155880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추가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8" name=""/>
          <p:cNvSpPr txBox="1"/>
          <p:nvPr/>
        </p:nvSpPr>
        <p:spPr>
          <a:xfrm>
            <a:off x="189540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9" name=""/>
          <p:cNvSpPr txBox="1"/>
          <p:nvPr/>
        </p:nvSpPr>
        <p:spPr>
          <a:xfrm>
            <a:off x="1990800" y="2688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질문에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0" name=""/>
          <p:cNvSpPr txBox="1"/>
          <p:nvPr/>
        </p:nvSpPr>
        <p:spPr>
          <a:xfrm>
            <a:off x="249588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1" name=""/>
          <p:cNvSpPr txBox="1"/>
          <p:nvPr/>
        </p:nvSpPr>
        <p:spPr>
          <a:xfrm>
            <a:off x="2590920" y="2688480"/>
            <a:ext cx="32688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대한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2" name=""/>
          <p:cNvSpPr txBox="1"/>
          <p:nvPr/>
        </p:nvSpPr>
        <p:spPr>
          <a:xfrm>
            <a:off x="2927520" y="2692440"/>
            <a:ext cx="16344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 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3" name=""/>
          <p:cNvSpPr txBox="1"/>
          <p:nvPr/>
        </p:nvSpPr>
        <p:spPr>
          <a:xfrm>
            <a:off x="3022920" y="2688480"/>
            <a:ext cx="489960" cy="16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290" b="0" u="none" strike="noStrike">
                <a:solidFill>
                  <a:srgbClr val="E6E8EE"/>
                </a:solidFill>
                <a:effectLst/>
                <a:uFillTx/>
                <a:latin typeface="GulimChe"/>
                <a:ea typeface="GulimChe"/>
              </a:rPr>
              <a:t>답인가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4" name=""/>
          <p:cNvSpPr txBox="1"/>
          <p:nvPr/>
        </p:nvSpPr>
        <p:spPr>
          <a:xfrm>
            <a:off x="3528000" y="2692440"/>
            <a:ext cx="163440" cy="184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290" b="0" u="none" strike="noStrike">
                <a:solidFill>
                  <a:srgbClr val="E6E8EE"/>
                </a:solidFill>
                <a:effectLst/>
                <a:uFillTx/>
                <a:latin typeface="JetBrains-Mono"/>
                <a:ea typeface="JetBrains-Mono"/>
              </a:rPr>
              <a:t>?</a:t>
            </a:r>
            <a:endParaRPr lang="en-US" sz="129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5" name=""/>
          <p:cNvSpPr txBox="1"/>
          <p:nvPr/>
        </p:nvSpPr>
        <p:spPr>
          <a:xfrm>
            <a:off x="380880" y="3588840"/>
            <a:ext cx="7049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현재 단계와 승인 대기 위치가 함께 있어야 정확히 재개할 수 있다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6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7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80" name=""/>
          <p:cNvSpPr txBox="1"/>
          <p:nvPr/>
        </p:nvSpPr>
        <p:spPr>
          <a:xfrm>
            <a:off x="380880" y="344520"/>
            <a:ext cx="585396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중심으로 관리하면 생기는 문제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2" name=""/>
          <p:cNvSpPr/>
          <p:nvPr/>
        </p:nvSpPr>
        <p:spPr>
          <a:xfrm>
            <a:off x="419040" y="27144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59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3" name=""/>
          <p:cNvSpPr txBox="1"/>
          <p:nvPr/>
        </p:nvSpPr>
        <p:spPr>
          <a:xfrm>
            <a:off x="628560" y="2617560"/>
            <a:ext cx="8238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모델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프롬프트가 바뀌면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재해석 결과도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다음 실행 경로도 달라진다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4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5" name=""/>
          <p:cNvSpPr txBox="1"/>
          <p:nvPr/>
        </p:nvSpPr>
        <p:spPr>
          <a:xfrm>
            <a:off x="628560" y="3112920"/>
            <a:ext cx="7769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에서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워커 결과를 다시 꺼내면 구조와 타입이 깨질 수 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6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7" name=""/>
          <p:cNvSpPr txBox="1"/>
          <p:nvPr/>
        </p:nvSpPr>
        <p:spPr>
          <a:xfrm>
            <a:off x="628560" y="3617640"/>
            <a:ext cx="7103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도구 호출을 다시 판단하다가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SQL·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외부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API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중복 실행될 수 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8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9" name=""/>
          <p:cNvSpPr txBox="1"/>
          <p:nvPr/>
        </p:nvSpPr>
        <p:spPr>
          <a:xfrm>
            <a:off x="628560" y="4122360"/>
            <a:ext cx="77662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대화가 길어질수록 체크포인트 저장량과 모델 입력 토큰이 함께 늘어난다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0" name=""/>
          <p:cNvSpPr/>
          <p:nvPr/>
        </p:nvSpPr>
        <p:spPr>
          <a:xfrm>
            <a:off x="419040" y="472428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1" name=""/>
          <p:cNvSpPr txBox="1"/>
          <p:nvPr/>
        </p:nvSpPr>
        <p:spPr>
          <a:xfrm>
            <a:off x="628560" y="4627080"/>
            <a:ext cx="84873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오래된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요약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삭제하면 재개에 필요한 정보까지 같이 사라질 수 있다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95" name=""/>
          <p:cNvSpPr/>
          <p:nvPr/>
        </p:nvSpPr>
        <p:spPr>
          <a:xfrm>
            <a:off x="3876480" y="2943000"/>
            <a:ext cx="1333800" cy="305280"/>
          </a:xfrm>
          <a:custGeom>
            <a:avLst/>
            <a:gdLst/>
            <a:ahLst/>
            <a:rect l="0" t="0" r="r" b="b"/>
            <a:pathLst>
              <a:path w="3705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9" y="39"/>
                </a:cubicBezTo>
                <a:cubicBezTo>
                  <a:pt x="51" y="26"/>
                  <a:pt x="65" y="17"/>
                  <a:pt x="82" y="10"/>
                </a:cubicBezTo>
                <a:cubicBezTo>
                  <a:pt x="98" y="3"/>
                  <a:pt x="115" y="0"/>
                  <a:pt x="132" y="0"/>
                </a:cubicBezTo>
                <a:lnTo>
                  <a:pt x="3573" y="0"/>
                </a:lnTo>
                <a:cubicBezTo>
                  <a:pt x="3590" y="0"/>
                  <a:pt x="3607" y="3"/>
                  <a:pt x="3624" y="10"/>
                </a:cubicBezTo>
                <a:cubicBezTo>
                  <a:pt x="3640" y="17"/>
                  <a:pt x="3654" y="26"/>
                  <a:pt x="3666" y="39"/>
                </a:cubicBezTo>
                <a:cubicBezTo>
                  <a:pt x="3679" y="51"/>
                  <a:pt x="3688" y="66"/>
                  <a:pt x="3695" y="82"/>
                </a:cubicBezTo>
                <a:cubicBezTo>
                  <a:pt x="3702" y="98"/>
                  <a:pt x="3705" y="115"/>
                  <a:pt x="3705" y="132"/>
                </a:cubicBezTo>
                <a:lnTo>
                  <a:pt x="3705" y="715"/>
                </a:lnTo>
                <a:cubicBezTo>
                  <a:pt x="3705" y="733"/>
                  <a:pt x="3702" y="750"/>
                  <a:pt x="3695" y="766"/>
                </a:cubicBezTo>
                <a:cubicBezTo>
                  <a:pt x="3688" y="782"/>
                  <a:pt x="3679" y="797"/>
                  <a:pt x="3666" y="809"/>
                </a:cubicBezTo>
                <a:cubicBezTo>
                  <a:pt x="3654" y="821"/>
                  <a:pt x="3640" y="831"/>
                  <a:pt x="3624" y="838"/>
                </a:cubicBezTo>
                <a:cubicBezTo>
                  <a:pt x="3607" y="844"/>
                  <a:pt x="3590" y="848"/>
                  <a:pt x="3573" y="848"/>
                </a:cubicBezTo>
                <a:lnTo>
                  <a:pt x="132" y="848"/>
                </a:lnTo>
                <a:cubicBezTo>
                  <a:pt x="115" y="848"/>
                  <a:pt x="98" y="844"/>
                  <a:pt x="82" y="838"/>
                </a:cubicBezTo>
                <a:cubicBezTo>
                  <a:pt x="65" y="831"/>
                  <a:pt x="51" y="821"/>
                  <a:pt x="39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6" name=""/>
          <p:cNvSpPr txBox="1"/>
          <p:nvPr/>
        </p:nvSpPr>
        <p:spPr>
          <a:xfrm>
            <a:off x="4727520" y="2579400"/>
            <a:ext cx="23680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는 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대화 문맥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으로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7" name=""/>
          <p:cNvSpPr txBox="1"/>
          <p:nvPr/>
        </p:nvSpPr>
        <p:spPr>
          <a:xfrm>
            <a:off x="3941280" y="3001320"/>
            <a:ext cx="117468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AgentState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8" name=""/>
          <p:cNvSpPr txBox="1"/>
          <p:nvPr/>
        </p:nvSpPr>
        <p:spPr>
          <a:xfrm>
            <a:off x="5205960" y="2950920"/>
            <a:ext cx="257148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는 </a:t>
            </a:r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실행 제어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 역할을 나눠 쓴다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9" name=""/>
          <p:cNvSpPr txBox="1"/>
          <p:nvPr/>
        </p:nvSpPr>
        <p:spPr>
          <a:xfrm>
            <a:off x="2501640" y="3560400"/>
            <a:ext cx="596916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단순 챗봇에는 적합하지만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대형 멀티에이전트의 실행 상태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재개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분산 제어까지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0" name=""/>
          <p:cNvSpPr txBox="1"/>
          <p:nvPr/>
        </p:nvSpPr>
        <p:spPr>
          <a:xfrm>
            <a:off x="4794840" y="3922560"/>
            <a:ext cx="212436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혼자 맡기에는 한계가 있다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04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5" name=""/>
          <p:cNvSpPr txBox="1"/>
          <p:nvPr/>
        </p:nvSpPr>
        <p:spPr>
          <a:xfrm>
            <a:off x="914400" y="2778840"/>
            <a:ext cx="905652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4.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내장 </a:t>
            </a:r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테이블을 그대로 쓰지 않는 이유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6" name=""/>
          <p:cNvSpPr txBox="1"/>
          <p:nvPr/>
        </p:nvSpPr>
        <p:spPr>
          <a:xfrm>
            <a:off x="914400" y="3751560"/>
            <a:ext cx="636876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내부 저장소일 뿐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업무 기능을 대신하는 테이블은 아니다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8" name=""/>
          <p:cNvSpPr txBox="1"/>
          <p:nvPr/>
        </p:nvSpPr>
        <p:spPr>
          <a:xfrm>
            <a:off x="799920" y="768960"/>
            <a:ext cx="2906640" cy="712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9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CONTENTS</a:t>
            </a:r>
            <a:endParaRPr lang="en-US" sz="39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799920" y="1976040"/>
            <a:ext cx="136728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현재 역할 분리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799920" y="2595240"/>
            <a:ext cx="5659560" cy="411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Message channel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과 </a:t>
            </a:r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Checkpointer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의 관계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1" name=""/>
          <p:cNvSpPr txBox="1"/>
          <p:nvPr/>
        </p:nvSpPr>
        <p:spPr>
          <a:xfrm>
            <a:off x="799920" y="3204720"/>
            <a:ext cx="4241160" cy="411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Message channel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만으로는 부족한 이유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2" name=""/>
          <p:cNvSpPr txBox="1"/>
          <p:nvPr/>
        </p:nvSpPr>
        <p:spPr>
          <a:xfrm>
            <a:off x="799920" y="3823920"/>
            <a:ext cx="3789720" cy="411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내장 </a:t>
            </a:r>
            <a:r>
              <a:rPr lang="en-US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DB </a:t>
            </a:r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테이블을 그대로 쓰지 않는 이유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3" name=""/>
          <p:cNvSpPr txBox="1"/>
          <p:nvPr/>
        </p:nvSpPr>
        <p:spPr>
          <a:xfrm>
            <a:off x="799920" y="4433760"/>
            <a:ext cx="368100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250" b="1" u="none" strike="noStrike">
                <a:solidFill>
                  <a:srgbClr val="F4F5F7"/>
                </a:solidFill>
                <a:effectLst/>
                <a:uFillTx/>
                <a:latin typeface="PretendardVariable-Semi"/>
                <a:ea typeface="PretendardVariable-Semi"/>
              </a:rPr>
              <a:t>내장 테이블 중심으로 바꾸면 생기는 영향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10" name=""/>
          <p:cNvSpPr txBox="1"/>
          <p:nvPr/>
        </p:nvSpPr>
        <p:spPr>
          <a:xfrm>
            <a:off x="380880" y="344520"/>
            <a:ext cx="866844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LangGraph DB checkpointer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관리해 주는 것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2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3" name=""/>
          <p:cNvSpPr txBox="1"/>
          <p:nvPr/>
        </p:nvSpPr>
        <p:spPr>
          <a:xfrm>
            <a:off x="628560" y="3112920"/>
            <a:ext cx="30913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체크포인트 스키마 버전 관리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4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5" name=""/>
          <p:cNvSpPr txBox="1"/>
          <p:nvPr/>
        </p:nvSpPr>
        <p:spPr>
          <a:xfrm>
            <a:off x="628560" y="3617640"/>
            <a:ext cx="40896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그래프 단계별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state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와 부가 정보 저장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6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7" name=""/>
          <p:cNvSpPr txBox="1"/>
          <p:nvPr/>
        </p:nvSpPr>
        <p:spPr>
          <a:xfrm>
            <a:off x="628560" y="4122360"/>
            <a:ext cx="5663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state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안 큰 데이터의 분리 저장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노드 중간 결과 저장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21" name=""/>
          <p:cNvSpPr txBox="1"/>
          <p:nvPr/>
        </p:nvSpPr>
        <p:spPr>
          <a:xfrm>
            <a:off x="380880" y="344520"/>
            <a:ext cx="51084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대신 이런 업무 기능은 제공하지 않는다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2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3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4" name=""/>
          <p:cNvSpPr txBox="1"/>
          <p:nvPr/>
        </p:nvSpPr>
        <p:spPr>
          <a:xfrm>
            <a:off x="628560" y="3112920"/>
            <a:ext cx="51404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세션 소유권 확인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채팅 화면의 질문 순서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5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6" name=""/>
          <p:cNvSpPr txBox="1"/>
          <p:nvPr/>
        </p:nvSpPr>
        <p:spPr>
          <a:xfrm>
            <a:off x="628560" y="3617640"/>
            <a:ext cx="4903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특정 질문부터 다시 실행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이후 질문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로그 정리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7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8" name=""/>
          <p:cNvSpPr txBox="1"/>
          <p:nvPr/>
        </p:nvSpPr>
        <p:spPr>
          <a:xfrm>
            <a:off x="628560" y="4122360"/>
            <a:ext cx="4664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 승인 응답 선점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취소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중복 실행 방지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32" name=""/>
          <p:cNvSpPr txBox="1"/>
          <p:nvPr/>
        </p:nvSpPr>
        <p:spPr>
          <a:xfrm>
            <a:off x="380880" y="344520"/>
            <a:ext cx="433728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그래프 순서와 채팅 순서는 다르다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3" name=""/>
          <p:cNvSpPr txBox="1"/>
          <p:nvPr/>
        </p:nvSpPr>
        <p:spPr>
          <a:xfrm>
            <a:off x="380880" y="1111320"/>
            <a:ext cx="493848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한 질문 안에서도 에이전트</a:t>
            </a:r>
            <a:r>
              <a:rPr lang="en-US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·Gate</a:t>
            </a:r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를 여러 번 거친다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4" name=""/>
          <p:cNvSpPr/>
          <p:nvPr/>
        </p:nvSpPr>
        <p:spPr>
          <a:xfrm>
            <a:off x="433440" y="3085920"/>
            <a:ext cx="5276880" cy="41760"/>
          </a:xfrm>
          <a:custGeom>
            <a:avLst/>
            <a:gdLst/>
            <a:ahLst/>
            <a:rect l="0" t="0" r="r" b="b"/>
            <a:pathLst>
              <a:path w="14658" h="116">
                <a:moveTo>
                  <a:pt x="0" y="93"/>
                </a:moveTo>
                <a:cubicBezTo>
                  <a:pt x="30" y="63"/>
                  <a:pt x="64" y="40"/>
                  <a:pt x="103" y="24"/>
                </a:cubicBezTo>
                <a:cubicBezTo>
                  <a:pt x="110" y="21"/>
                  <a:pt x="117" y="19"/>
                  <a:pt x="124" y="16"/>
                </a:cubicBezTo>
                <a:lnTo>
                  <a:pt x="134" y="46"/>
                </a:lnTo>
                <a:cubicBezTo>
                  <a:pt x="91" y="61"/>
                  <a:pt x="54" y="84"/>
                  <a:pt x="22" y="116"/>
                </a:cubicBezTo>
                <a:lnTo>
                  <a:pt x="0" y="93"/>
                </a:lnTo>
                <a:moveTo>
                  <a:pt x="224" y="0"/>
                </a:moveTo>
                <a:lnTo>
                  <a:pt x="383" y="0"/>
                </a:lnTo>
                <a:lnTo>
                  <a:pt x="383" y="32"/>
                </a:lnTo>
                <a:lnTo>
                  <a:pt x="224" y="32"/>
                </a:lnTo>
                <a:cubicBezTo>
                  <a:pt x="223" y="32"/>
                  <a:pt x="222" y="32"/>
                  <a:pt x="221" y="32"/>
                </a:cubicBezTo>
                <a:lnTo>
                  <a:pt x="221" y="0"/>
                </a:lnTo>
                <a:cubicBezTo>
                  <a:pt x="222" y="0"/>
                  <a:pt x="223" y="0"/>
                  <a:pt x="224" y="0"/>
                </a:cubicBezTo>
                <a:moveTo>
                  <a:pt x="648" y="0"/>
                </a:moveTo>
                <a:lnTo>
                  <a:pt x="648" y="32"/>
                </a:lnTo>
                <a:lnTo>
                  <a:pt x="489" y="32"/>
                </a:lnTo>
                <a:lnTo>
                  <a:pt x="489" y="0"/>
                </a:lnTo>
                <a:lnTo>
                  <a:pt x="648" y="0"/>
                </a:lnTo>
                <a:moveTo>
                  <a:pt x="913" y="0"/>
                </a:moveTo>
                <a:lnTo>
                  <a:pt x="913" y="32"/>
                </a:lnTo>
                <a:lnTo>
                  <a:pt x="755" y="32"/>
                </a:lnTo>
                <a:lnTo>
                  <a:pt x="755" y="0"/>
                </a:lnTo>
                <a:lnTo>
                  <a:pt x="913" y="0"/>
                </a:lnTo>
                <a:moveTo>
                  <a:pt x="1179" y="0"/>
                </a:moveTo>
                <a:lnTo>
                  <a:pt x="1179" y="32"/>
                </a:lnTo>
                <a:lnTo>
                  <a:pt x="1020" y="32"/>
                </a:lnTo>
                <a:lnTo>
                  <a:pt x="1020" y="0"/>
                </a:lnTo>
                <a:lnTo>
                  <a:pt x="1179" y="0"/>
                </a:lnTo>
                <a:moveTo>
                  <a:pt x="1444" y="0"/>
                </a:moveTo>
                <a:lnTo>
                  <a:pt x="1444" y="32"/>
                </a:lnTo>
                <a:lnTo>
                  <a:pt x="1285" y="32"/>
                </a:lnTo>
                <a:lnTo>
                  <a:pt x="1285" y="0"/>
                </a:lnTo>
                <a:lnTo>
                  <a:pt x="1444" y="0"/>
                </a:lnTo>
                <a:moveTo>
                  <a:pt x="1709" y="0"/>
                </a:moveTo>
                <a:lnTo>
                  <a:pt x="1709" y="32"/>
                </a:lnTo>
                <a:lnTo>
                  <a:pt x="1550" y="32"/>
                </a:lnTo>
                <a:lnTo>
                  <a:pt x="1550" y="0"/>
                </a:lnTo>
                <a:lnTo>
                  <a:pt x="1709" y="0"/>
                </a:lnTo>
                <a:moveTo>
                  <a:pt x="1974" y="0"/>
                </a:moveTo>
                <a:lnTo>
                  <a:pt x="1974" y="32"/>
                </a:lnTo>
                <a:lnTo>
                  <a:pt x="1815" y="32"/>
                </a:lnTo>
                <a:lnTo>
                  <a:pt x="1815" y="0"/>
                </a:lnTo>
                <a:lnTo>
                  <a:pt x="1974" y="0"/>
                </a:lnTo>
                <a:moveTo>
                  <a:pt x="2239" y="0"/>
                </a:moveTo>
                <a:lnTo>
                  <a:pt x="2239" y="32"/>
                </a:lnTo>
                <a:lnTo>
                  <a:pt x="2081" y="32"/>
                </a:lnTo>
                <a:lnTo>
                  <a:pt x="2081" y="0"/>
                </a:lnTo>
                <a:lnTo>
                  <a:pt x="2239" y="0"/>
                </a:lnTo>
                <a:moveTo>
                  <a:pt x="2505" y="0"/>
                </a:moveTo>
                <a:lnTo>
                  <a:pt x="2505" y="32"/>
                </a:lnTo>
                <a:lnTo>
                  <a:pt x="2346" y="32"/>
                </a:lnTo>
                <a:lnTo>
                  <a:pt x="2346" y="0"/>
                </a:lnTo>
                <a:lnTo>
                  <a:pt x="2505" y="0"/>
                </a:lnTo>
                <a:moveTo>
                  <a:pt x="2770" y="0"/>
                </a:moveTo>
                <a:lnTo>
                  <a:pt x="2770" y="32"/>
                </a:lnTo>
                <a:lnTo>
                  <a:pt x="2611" y="32"/>
                </a:lnTo>
                <a:lnTo>
                  <a:pt x="2611" y="0"/>
                </a:lnTo>
                <a:lnTo>
                  <a:pt x="2770" y="0"/>
                </a:lnTo>
                <a:moveTo>
                  <a:pt x="3035" y="0"/>
                </a:moveTo>
                <a:lnTo>
                  <a:pt x="3035" y="32"/>
                </a:lnTo>
                <a:lnTo>
                  <a:pt x="2876" y="32"/>
                </a:lnTo>
                <a:lnTo>
                  <a:pt x="2876" y="0"/>
                </a:lnTo>
                <a:lnTo>
                  <a:pt x="3035" y="0"/>
                </a:lnTo>
                <a:moveTo>
                  <a:pt x="3300" y="0"/>
                </a:moveTo>
                <a:lnTo>
                  <a:pt x="3300" y="32"/>
                </a:lnTo>
                <a:lnTo>
                  <a:pt x="3141" y="32"/>
                </a:lnTo>
                <a:lnTo>
                  <a:pt x="3141" y="0"/>
                </a:lnTo>
                <a:lnTo>
                  <a:pt x="3300" y="0"/>
                </a:lnTo>
                <a:moveTo>
                  <a:pt x="3565" y="0"/>
                </a:moveTo>
                <a:lnTo>
                  <a:pt x="3565" y="32"/>
                </a:lnTo>
                <a:lnTo>
                  <a:pt x="3407" y="32"/>
                </a:lnTo>
                <a:lnTo>
                  <a:pt x="3407" y="0"/>
                </a:lnTo>
                <a:lnTo>
                  <a:pt x="3565" y="0"/>
                </a:lnTo>
                <a:moveTo>
                  <a:pt x="3831" y="0"/>
                </a:moveTo>
                <a:lnTo>
                  <a:pt x="3831" y="32"/>
                </a:lnTo>
                <a:lnTo>
                  <a:pt x="3672" y="32"/>
                </a:lnTo>
                <a:lnTo>
                  <a:pt x="3672" y="0"/>
                </a:lnTo>
                <a:lnTo>
                  <a:pt x="3831" y="0"/>
                </a:lnTo>
                <a:moveTo>
                  <a:pt x="4096" y="0"/>
                </a:moveTo>
                <a:lnTo>
                  <a:pt x="4096" y="32"/>
                </a:lnTo>
                <a:lnTo>
                  <a:pt x="3937" y="32"/>
                </a:lnTo>
                <a:lnTo>
                  <a:pt x="3937" y="0"/>
                </a:lnTo>
                <a:lnTo>
                  <a:pt x="4096" y="0"/>
                </a:lnTo>
                <a:moveTo>
                  <a:pt x="4361" y="0"/>
                </a:moveTo>
                <a:lnTo>
                  <a:pt x="4361" y="32"/>
                </a:lnTo>
                <a:lnTo>
                  <a:pt x="4202" y="32"/>
                </a:lnTo>
                <a:lnTo>
                  <a:pt x="4202" y="0"/>
                </a:lnTo>
                <a:lnTo>
                  <a:pt x="4361" y="0"/>
                </a:lnTo>
                <a:moveTo>
                  <a:pt x="4626" y="0"/>
                </a:moveTo>
                <a:lnTo>
                  <a:pt x="4626" y="32"/>
                </a:lnTo>
                <a:lnTo>
                  <a:pt x="4468" y="32"/>
                </a:lnTo>
                <a:lnTo>
                  <a:pt x="4468" y="0"/>
                </a:lnTo>
                <a:lnTo>
                  <a:pt x="4626" y="0"/>
                </a:lnTo>
                <a:moveTo>
                  <a:pt x="4891" y="0"/>
                </a:moveTo>
                <a:lnTo>
                  <a:pt x="4891" y="32"/>
                </a:lnTo>
                <a:lnTo>
                  <a:pt x="4733" y="32"/>
                </a:lnTo>
                <a:lnTo>
                  <a:pt x="4733" y="0"/>
                </a:lnTo>
                <a:lnTo>
                  <a:pt x="4891" y="0"/>
                </a:lnTo>
                <a:moveTo>
                  <a:pt x="5157" y="0"/>
                </a:moveTo>
                <a:lnTo>
                  <a:pt x="5157" y="32"/>
                </a:lnTo>
                <a:lnTo>
                  <a:pt x="4998" y="32"/>
                </a:lnTo>
                <a:lnTo>
                  <a:pt x="4998" y="0"/>
                </a:lnTo>
                <a:lnTo>
                  <a:pt x="5157" y="0"/>
                </a:lnTo>
                <a:moveTo>
                  <a:pt x="5422" y="0"/>
                </a:moveTo>
                <a:lnTo>
                  <a:pt x="5422" y="32"/>
                </a:lnTo>
                <a:lnTo>
                  <a:pt x="5263" y="32"/>
                </a:lnTo>
                <a:lnTo>
                  <a:pt x="5263" y="0"/>
                </a:lnTo>
                <a:lnTo>
                  <a:pt x="5422" y="0"/>
                </a:lnTo>
                <a:moveTo>
                  <a:pt x="5687" y="0"/>
                </a:moveTo>
                <a:lnTo>
                  <a:pt x="5687" y="32"/>
                </a:lnTo>
                <a:lnTo>
                  <a:pt x="5528" y="32"/>
                </a:lnTo>
                <a:lnTo>
                  <a:pt x="5528" y="0"/>
                </a:lnTo>
                <a:lnTo>
                  <a:pt x="5687" y="0"/>
                </a:lnTo>
                <a:moveTo>
                  <a:pt x="5952" y="0"/>
                </a:moveTo>
                <a:lnTo>
                  <a:pt x="5952" y="32"/>
                </a:lnTo>
                <a:lnTo>
                  <a:pt x="5794" y="32"/>
                </a:lnTo>
                <a:lnTo>
                  <a:pt x="5794" y="0"/>
                </a:lnTo>
                <a:lnTo>
                  <a:pt x="5952" y="0"/>
                </a:lnTo>
                <a:moveTo>
                  <a:pt x="6218" y="0"/>
                </a:moveTo>
                <a:lnTo>
                  <a:pt x="6218" y="32"/>
                </a:lnTo>
                <a:lnTo>
                  <a:pt x="6059" y="32"/>
                </a:lnTo>
                <a:lnTo>
                  <a:pt x="6059" y="0"/>
                </a:lnTo>
                <a:lnTo>
                  <a:pt x="6218" y="0"/>
                </a:lnTo>
                <a:moveTo>
                  <a:pt x="6484" y="0"/>
                </a:moveTo>
                <a:lnTo>
                  <a:pt x="6484" y="32"/>
                </a:lnTo>
                <a:lnTo>
                  <a:pt x="6325" y="32"/>
                </a:lnTo>
                <a:lnTo>
                  <a:pt x="6325" y="0"/>
                </a:lnTo>
                <a:lnTo>
                  <a:pt x="6484" y="0"/>
                </a:lnTo>
                <a:moveTo>
                  <a:pt x="6749" y="0"/>
                </a:moveTo>
                <a:lnTo>
                  <a:pt x="6749" y="32"/>
                </a:lnTo>
                <a:lnTo>
                  <a:pt x="6590" y="32"/>
                </a:lnTo>
                <a:lnTo>
                  <a:pt x="6590" y="0"/>
                </a:lnTo>
                <a:lnTo>
                  <a:pt x="6749" y="0"/>
                </a:lnTo>
                <a:moveTo>
                  <a:pt x="7014" y="0"/>
                </a:moveTo>
                <a:lnTo>
                  <a:pt x="7014" y="32"/>
                </a:lnTo>
                <a:lnTo>
                  <a:pt x="6855" y="32"/>
                </a:lnTo>
                <a:lnTo>
                  <a:pt x="6855" y="0"/>
                </a:lnTo>
                <a:lnTo>
                  <a:pt x="7014" y="0"/>
                </a:lnTo>
                <a:moveTo>
                  <a:pt x="7279" y="0"/>
                </a:moveTo>
                <a:lnTo>
                  <a:pt x="7279" y="32"/>
                </a:lnTo>
                <a:lnTo>
                  <a:pt x="7121" y="32"/>
                </a:lnTo>
                <a:lnTo>
                  <a:pt x="7121" y="0"/>
                </a:lnTo>
                <a:lnTo>
                  <a:pt x="7279" y="0"/>
                </a:lnTo>
                <a:moveTo>
                  <a:pt x="7544" y="0"/>
                </a:moveTo>
                <a:lnTo>
                  <a:pt x="7544" y="32"/>
                </a:lnTo>
                <a:lnTo>
                  <a:pt x="7386" y="32"/>
                </a:lnTo>
                <a:lnTo>
                  <a:pt x="7386" y="0"/>
                </a:lnTo>
                <a:lnTo>
                  <a:pt x="7544" y="0"/>
                </a:lnTo>
                <a:moveTo>
                  <a:pt x="7810" y="0"/>
                </a:moveTo>
                <a:lnTo>
                  <a:pt x="7810" y="32"/>
                </a:lnTo>
                <a:lnTo>
                  <a:pt x="7651" y="32"/>
                </a:lnTo>
                <a:lnTo>
                  <a:pt x="7651" y="0"/>
                </a:lnTo>
                <a:lnTo>
                  <a:pt x="7810" y="0"/>
                </a:lnTo>
                <a:moveTo>
                  <a:pt x="8075" y="0"/>
                </a:moveTo>
                <a:lnTo>
                  <a:pt x="8075" y="32"/>
                </a:lnTo>
                <a:lnTo>
                  <a:pt x="7916" y="32"/>
                </a:lnTo>
                <a:lnTo>
                  <a:pt x="7916" y="0"/>
                </a:lnTo>
                <a:lnTo>
                  <a:pt x="8075" y="0"/>
                </a:lnTo>
                <a:moveTo>
                  <a:pt x="8340" y="0"/>
                </a:moveTo>
                <a:lnTo>
                  <a:pt x="8340" y="32"/>
                </a:lnTo>
                <a:lnTo>
                  <a:pt x="8181" y="32"/>
                </a:lnTo>
                <a:lnTo>
                  <a:pt x="8181" y="0"/>
                </a:lnTo>
                <a:lnTo>
                  <a:pt x="8340" y="0"/>
                </a:lnTo>
                <a:moveTo>
                  <a:pt x="8605" y="0"/>
                </a:moveTo>
                <a:lnTo>
                  <a:pt x="8605" y="32"/>
                </a:lnTo>
                <a:lnTo>
                  <a:pt x="8447" y="32"/>
                </a:lnTo>
                <a:lnTo>
                  <a:pt x="8447" y="0"/>
                </a:lnTo>
                <a:lnTo>
                  <a:pt x="8605" y="0"/>
                </a:lnTo>
                <a:moveTo>
                  <a:pt x="8871" y="0"/>
                </a:moveTo>
                <a:lnTo>
                  <a:pt x="8871" y="32"/>
                </a:lnTo>
                <a:lnTo>
                  <a:pt x="8712" y="32"/>
                </a:lnTo>
                <a:lnTo>
                  <a:pt x="8712" y="0"/>
                </a:lnTo>
                <a:lnTo>
                  <a:pt x="8871" y="0"/>
                </a:lnTo>
                <a:moveTo>
                  <a:pt x="9136" y="0"/>
                </a:moveTo>
                <a:lnTo>
                  <a:pt x="9136" y="32"/>
                </a:lnTo>
                <a:lnTo>
                  <a:pt x="8977" y="32"/>
                </a:lnTo>
                <a:lnTo>
                  <a:pt x="8977" y="0"/>
                </a:lnTo>
                <a:lnTo>
                  <a:pt x="9136" y="0"/>
                </a:lnTo>
                <a:moveTo>
                  <a:pt x="9401" y="0"/>
                </a:moveTo>
                <a:lnTo>
                  <a:pt x="9401" y="32"/>
                </a:lnTo>
                <a:lnTo>
                  <a:pt x="9242" y="32"/>
                </a:lnTo>
                <a:lnTo>
                  <a:pt x="9242" y="0"/>
                </a:lnTo>
                <a:lnTo>
                  <a:pt x="9401" y="0"/>
                </a:lnTo>
                <a:moveTo>
                  <a:pt x="9666" y="0"/>
                </a:moveTo>
                <a:lnTo>
                  <a:pt x="9666" y="32"/>
                </a:lnTo>
                <a:lnTo>
                  <a:pt x="9507" y="32"/>
                </a:lnTo>
                <a:lnTo>
                  <a:pt x="9507" y="0"/>
                </a:lnTo>
                <a:lnTo>
                  <a:pt x="9666" y="0"/>
                </a:lnTo>
                <a:moveTo>
                  <a:pt x="9931" y="0"/>
                </a:moveTo>
                <a:lnTo>
                  <a:pt x="9931" y="32"/>
                </a:lnTo>
                <a:lnTo>
                  <a:pt x="9773" y="32"/>
                </a:lnTo>
                <a:lnTo>
                  <a:pt x="9773" y="0"/>
                </a:lnTo>
                <a:lnTo>
                  <a:pt x="9931" y="0"/>
                </a:lnTo>
                <a:moveTo>
                  <a:pt x="10197" y="0"/>
                </a:moveTo>
                <a:lnTo>
                  <a:pt x="10197" y="32"/>
                </a:lnTo>
                <a:lnTo>
                  <a:pt x="10038" y="32"/>
                </a:lnTo>
                <a:lnTo>
                  <a:pt x="10038" y="0"/>
                </a:lnTo>
                <a:lnTo>
                  <a:pt x="10197" y="0"/>
                </a:lnTo>
                <a:moveTo>
                  <a:pt x="10462" y="0"/>
                </a:moveTo>
                <a:lnTo>
                  <a:pt x="10462" y="32"/>
                </a:lnTo>
                <a:lnTo>
                  <a:pt x="10303" y="32"/>
                </a:lnTo>
                <a:lnTo>
                  <a:pt x="10303" y="0"/>
                </a:lnTo>
                <a:lnTo>
                  <a:pt x="10462" y="0"/>
                </a:lnTo>
                <a:moveTo>
                  <a:pt x="10727" y="0"/>
                </a:moveTo>
                <a:lnTo>
                  <a:pt x="10727" y="32"/>
                </a:lnTo>
                <a:lnTo>
                  <a:pt x="10568" y="32"/>
                </a:lnTo>
                <a:lnTo>
                  <a:pt x="10568" y="0"/>
                </a:lnTo>
                <a:lnTo>
                  <a:pt x="10727" y="0"/>
                </a:lnTo>
                <a:moveTo>
                  <a:pt x="10992" y="0"/>
                </a:moveTo>
                <a:lnTo>
                  <a:pt x="10992" y="32"/>
                </a:lnTo>
                <a:lnTo>
                  <a:pt x="10833" y="32"/>
                </a:lnTo>
                <a:lnTo>
                  <a:pt x="10833" y="0"/>
                </a:lnTo>
                <a:lnTo>
                  <a:pt x="10992" y="0"/>
                </a:lnTo>
                <a:moveTo>
                  <a:pt x="11257" y="0"/>
                </a:moveTo>
                <a:lnTo>
                  <a:pt x="11257" y="32"/>
                </a:lnTo>
                <a:lnTo>
                  <a:pt x="11099" y="32"/>
                </a:lnTo>
                <a:lnTo>
                  <a:pt x="11099" y="0"/>
                </a:lnTo>
                <a:lnTo>
                  <a:pt x="11257" y="0"/>
                </a:lnTo>
                <a:moveTo>
                  <a:pt x="11523" y="0"/>
                </a:moveTo>
                <a:lnTo>
                  <a:pt x="11523" y="32"/>
                </a:lnTo>
                <a:lnTo>
                  <a:pt x="11364" y="32"/>
                </a:lnTo>
                <a:lnTo>
                  <a:pt x="11364" y="0"/>
                </a:lnTo>
                <a:lnTo>
                  <a:pt x="11523" y="0"/>
                </a:lnTo>
                <a:moveTo>
                  <a:pt x="11788" y="0"/>
                </a:moveTo>
                <a:lnTo>
                  <a:pt x="11788" y="32"/>
                </a:lnTo>
                <a:lnTo>
                  <a:pt x="11629" y="32"/>
                </a:lnTo>
                <a:lnTo>
                  <a:pt x="11629" y="0"/>
                </a:lnTo>
                <a:lnTo>
                  <a:pt x="11788" y="0"/>
                </a:lnTo>
                <a:moveTo>
                  <a:pt x="12053" y="0"/>
                </a:moveTo>
                <a:lnTo>
                  <a:pt x="12053" y="32"/>
                </a:lnTo>
                <a:lnTo>
                  <a:pt x="11894" y="32"/>
                </a:lnTo>
                <a:lnTo>
                  <a:pt x="11894" y="0"/>
                </a:lnTo>
                <a:lnTo>
                  <a:pt x="12053" y="0"/>
                </a:lnTo>
                <a:moveTo>
                  <a:pt x="12318" y="0"/>
                </a:moveTo>
                <a:lnTo>
                  <a:pt x="12318" y="32"/>
                </a:lnTo>
                <a:lnTo>
                  <a:pt x="12159" y="32"/>
                </a:lnTo>
                <a:lnTo>
                  <a:pt x="12159" y="0"/>
                </a:lnTo>
                <a:lnTo>
                  <a:pt x="12318" y="0"/>
                </a:lnTo>
                <a:moveTo>
                  <a:pt x="12583" y="0"/>
                </a:moveTo>
                <a:lnTo>
                  <a:pt x="12583" y="32"/>
                </a:lnTo>
                <a:lnTo>
                  <a:pt x="12425" y="32"/>
                </a:lnTo>
                <a:lnTo>
                  <a:pt x="12425" y="0"/>
                </a:lnTo>
                <a:lnTo>
                  <a:pt x="12583" y="0"/>
                </a:lnTo>
                <a:moveTo>
                  <a:pt x="12849" y="0"/>
                </a:moveTo>
                <a:lnTo>
                  <a:pt x="12849" y="32"/>
                </a:lnTo>
                <a:lnTo>
                  <a:pt x="12690" y="32"/>
                </a:lnTo>
                <a:lnTo>
                  <a:pt x="12690" y="0"/>
                </a:lnTo>
                <a:lnTo>
                  <a:pt x="12849" y="0"/>
                </a:lnTo>
                <a:moveTo>
                  <a:pt x="13114" y="0"/>
                </a:moveTo>
                <a:lnTo>
                  <a:pt x="13114" y="32"/>
                </a:lnTo>
                <a:lnTo>
                  <a:pt x="12955" y="32"/>
                </a:lnTo>
                <a:lnTo>
                  <a:pt x="12955" y="0"/>
                </a:lnTo>
                <a:lnTo>
                  <a:pt x="13114" y="0"/>
                </a:lnTo>
                <a:moveTo>
                  <a:pt x="13379" y="0"/>
                </a:moveTo>
                <a:lnTo>
                  <a:pt x="13379" y="32"/>
                </a:lnTo>
                <a:lnTo>
                  <a:pt x="13220" y="32"/>
                </a:lnTo>
                <a:lnTo>
                  <a:pt x="13220" y="0"/>
                </a:lnTo>
                <a:lnTo>
                  <a:pt x="13379" y="0"/>
                </a:lnTo>
                <a:moveTo>
                  <a:pt x="13644" y="0"/>
                </a:moveTo>
                <a:lnTo>
                  <a:pt x="13644" y="32"/>
                </a:lnTo>
                <a:lnTo>
                  <a:pt x="13485" y="32"/>
                </a:lnTo>
                <a:lnTo>
                  <a:pt x="13485" y="0"/>
                </a:lnTo>
                <a:lnTo>
                  <a:pt x="13644" y="0"/>
                </a:lnTo>
                <a:moveTo>
                  <a:pt x="13909" y="0"/>
                </a:moveTo>
                <a:lnTo>
                  <a:pt x="13909" y="32"/>
                </a:lnTo>
                <a:lnTo>
                  <a:pt x="13751" y="32"/>
                </a:lnTo>
                <a:lnTo>
                  <a:pt x="13751" y="0"/>
                </a:lnTo>
                <a:lnTo>
                  <a:pt x="13909" y="0"/>
                </a:lnTo>
                <a:moveTo>
                  <a:pt x="14175" y="0"/>
                </a:moveTo>
                <a:lnTo>
                  <a:pt x="14175" y="32"/>
                </a:lnTo>
                <a:lnTo>
                  <a:pt x="14016" y="32"/>
                </a:lnTo>
                <a:lnTo>
                  <a:pt x="14016" y="0"/>
                </a:lnTo>
                <a:lnTo>
                  <a:pt x="14175" y="0"/>
                </a:lnTo>
                <a:moveTo>
                  <a:pt x="14433" y="0"/>
                </a:moveTo>
                <a:cubicBezTo>
                  <a:pt x="14435" y="0"/>
                  <a:pt x="14437" y="0"/>
                  <a:pt x="14439" y="0"/>
                </a:cubicBezTo>
                <a:lnTo>
                  <a:pt x="14438" y="32"/>
                </a:lnTo>
                <a:cubicBezTo>
                  <a:pt x="14437" y="32"/>
                  <a:pt x="14435" y="32"/>
                  <a:pt x="14433" y="32"/>
                </a:cubicBezTo>
                <a:lnTo>
                  <a:pt x="14281" y="32"/>
                </a:lnTo>
                <a:lnTo>
                  <a:pt x="14281" y="0"/>
                </a:lnTo>
                <a:lnTo>
                  <a:pt x="14433" y="0"/>
                </a:lnTo>
                <a:moveTo>
                  <a:pt x="14555" y="24"/>
                </a:moveTo>
                <a:cubicBezTo>
                  <a:pt x="14594" y="40"/>
                  <a:pt x="14628" y="63"/>
                  <a:pt x="14658" y="93"/>
                </a:cubicBezTo>
                <a:lnTo>
                  <a:pt x="14635" y="116"/>
                </a:lnTo>
                <a:cubicBezTo>
                  <a:pt x="14604" y="84"/>
                  <a:pt x="14567" y="61"/>
                  <a:pt x="14525" y="47"/>
                </a:cubicBezTo>
                <a:lnTo>
                  <a:pt x="14536" y="17"/>
                </a:lnTo>
                <a:cubicBezTo>
                  <a:pt x="14542" y="19"/>
                  <a:pt x="14548" y="22"/>
                  <a:pt x="14555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5" name=""/>
          <p:cNvSpPr/>
          <p:nvPr/>
        </p:nvSpPr>
        <p:spPr>
          <a:xfrm>
            <a:off x="433440" y="3882600"/>
            <a:ext cx="5276520" cy="41760"/>
          </a:xfrm>
          <a:custGeom>
            <a:avLst/>
            <a:gdLst/>
            <a:ahLst/>
            <a:rect l="0" t="0" r="r" b="b"/>
            <a:pathLst>
              <a:path w="14657" h="116">
                <a:moveTo>
                  <a:pt x="14555" y="92"/>
                </a:moveTo>
                <a:cubicBezTo>
                  <a:pt x="14547" y="95"/>
                  <a:pt x="14539" y="98"/>
                  <a:pt x="14532" y="101"/>
                </a:cubicBezTo>
                <a:lnTo>
                  <a:pt x="14522" y="70"/>
                </a:lnTo>
                <a:cubicBezTo>
                  <a:pt x="14565" y="56"/>
                  <a:pt x="14603" y="33"/>
                  <a:pt x="14635" y="1"/>
                </a:cubicBezTo>
                <a:lnTo>
                  <a:pt x="14657" y="23"/>
                </a:lnTo>
                <a:cubicBezTo>
                  <a:pt x="14628" y="53"/>
                  <a:pt x="14593" y="75"/>
                  <a:pt x="14555" y="92"/>
                </a:cubicBezTo>
                <a:moveTo>
                  <a:pt x="14433" y="116"/>
                </a:moveTo>
                <a:lnTo>
                  <a:pt x="14277" y="116"/>
                </a:lnTo>
                <a:lnTo>
                  <a:pt x="14277" y="85"/>
                </a:lnTo>
                <a:lnTo>
                  <a:pt x="14433" y="85"/>
                </a:lnTo>
                <a:lnTo>
                  <a:pt x="14435" y="85"/>
                </a:lnTo>
                <a:lnTo>
                  <a:pt x="14435" y="116"/>
                </a:lnTo>
                <a:cubicBezTo>
                  <a:pt x="14435" y="116"/>
                  <a:pt x="14434" y="116"/>
                  <a:pt x="14433" y="116"/>
                </a:cubicBezTo>
                <a:moveTo>
                  <a:pt x="14011" y="116"/>
                </a:moveTo>
                <a:lnTo>
                  <a:pt x="14011" y="85"/>
                </a:lnTo>
                <a:lnTo>
                  <a:pt x="14170" y="85"/>
                </a:lnTo>
                <a:lnTo>
                  <a:pt x="14170" y="116"/>
                </a:lnTo>
                <a:lnTo>
                  <a:pt x="14011" y="116"/>
                </a:lnTo>
                <a:moveTo>
                  <a:pt x="13746" y="116"/>
                </a:moveTo>
                <a:lnTo>
                  <a:pt x="13746" y="85"/>
                </a:lnTo>
                <a:lnTo>
                  <a:pt x="13905" y="85"/>
                </a:lnTo>
                <a:lnTo>
                  <a:pt x="13905" y="116"/>
                </a:lnTo>
                <a:lnTo>
                  <a:pt x="13746" y="116"/>
                </a:lnTo>
                <a:moveTo>
                  <a:pt x="13481" y="116"/>
                </a:moveTo>
                <a:lnTo>
                  <a:pt x="13481" y="85"/>
                </a:lnTo>
                <a:lnTo>
                  <a:pt x="13640" y="85"/>
                </a:lnTo>
                <a:lnTo>
                  <a:pt x="13640" y="116"/>
                </a:lnTo>
                <a:lnTo>
                  <a:pt x="13481" y="116"/>
                </a:lnTo>
                <a:moveTo>
                  <a:pt x="13216" y="116"/>
                </a:moveTo>
                <a:lnTo>
                  <a:pt x="13216" y="85"/>
                </a:lnTo>
                <a:lnTo>
                  <a:pt x="13375" y="85"/>
                </a:lnTo>
                <a:lnTo>
                  <a:pt x="13375" y="116"/>
                </a:lnTo>
                <a:lnTo>
                  <a:pt x="13216" y="116"/>
                </a:lnTo>
                <a:moveTo>
                  <a:pt x="12951" y="116"/>
                </a:moveTo>
                <a:lnTo>
                  <a:pt x="12951" y="85"/>
                </a:lnTo>
                <a:lnTo>
                  <a:pt x="13109" y="85"/>
                </a:lnTo>
                <a:lnTo>
                  <a:pt x="13109" y="116"/>
                </a:lnTo>
                <a:lnTo>
                  <a:pt x="12951" y="116"/>
                </a:lnTo>
                <a:moveTo>
                  <a:pt x="12685" y="116"/>
                </a:moveTo>
                <a:lnTo>
                  <a:pt x="12685" y="85"/>
                </a:lnTo>
                <a:lnTo>
                  <a:pt x="12844" y="85"/>
                </a:lnTo>
                <a:lnTo>
                  <a:pt x="12844" y="116"/>
                </a:lnTo>
                <a:lnTo>
                  <a:pt x="12685" y="116"/>
                </a:lnTo>
                <a:moveTo>
                  <a:pt x="12420" y="116"/>
                </a:moveTo>
                <a:lnTo>
                  <a:pt x="12420" y="85"/>
                </a:lnTo>
                <a:lnTo>
                  <a:pt x="12579" y="85"/>
                </a:lnTo>
                <a:lnTo>
                  <a:pt x="12579" y="116"/>
                </a:lnTo>
                <a:lnTo>
                  <a:pt x="12420" y="116"/>
                </a:lnTo>
                <a:moveTo>
                  <a:pt x="12155" y="116"/>
                </a:moveTo>
                <a:lnTo>
                  <a:pt x="12155" y="85"/>
                </a:lnTo>
                <a:lnTo>
                  <a:pt x="12314" y="85"/>
                </a:lnTo>
                <a:lnTo>
                  <a:pt x="12314" y="116"/>
                </a:lnTo>
                <a:lnTo>
                  <a:pt x="12155" y="116"/>
                </a:lnTo>
                <a:moveTo>
                  <a:pt x="11890" y="116"/>
                </a:moveTo>
                <a:lnTo>
                  <a:pt x="11890" y="85"/>
                </a:lnTo>
                <a:lnTo>
                  <a:pt x="12049" y="85"/>
                </a:lnTo>
                <a:lnTo>
                  <a:pt x="12049" y="116"/>
                </a:lnTo>
                <a:lnTo>
                  <a:pt x="11890" y="116"/>
                </a:lnTo>
                <a:moveTo>
                  <a:pt x="11625" y="116"/>
                </a:moveTo>
                <a:lnTo>
                  <a:pt x="11625" y="85"/>
                </a:lnTo>
                <a:lnTo>
                  <a:pt x="11783" y="85"/>
                </a:lnTo>
                <a:lnTo>
                  <a:pt x="11783" y="116"/>
                </a:lnTo>
                <a:lnTo>
                  <a:pt x="11625" y="116"/>
                </a:lnTo>
                <a:moveTo>
                  <a:pt x="11359" y="116"/>
                </a:moveTo>
                <a:lnTo>
                  <a:pt x="11359" y="85"/>
                </a:lnTo>
                <a:lnTo>
                  <a:pt x="11518" y="85"/>
                </a:lnTo>
                <a:lnTo>
                  <a:pt x="11518" y="116"/>
                </a:lnTo>
                <a:lnTo>
                  <a:pt x="11359" y="116"/>
                </a:lnTo>
                <a:moveTo>
                  <a:pt x="11094" y="116"/>
                </a:moveTo>
                <a:lnTo>
                  <a:pt x="11094" y="85"/>
                </a:lnTo>
                <a:lnTo>
                  <a:pt x="11253" y="85"/>
                </a:lnTo>
                <a:lnTo>
                  <a:pt x="11253" y="116"/>
                </a:lnTo>
                <a:lnTo>
                  <a:pt x="11094" y="116"/>
                </a:lnTo>
                <a:moveTo>
                  <a:pt x="10829" y="116"/>
                </a:moveTo>
                <a:lnTo>
                  <a:pt x="10829" y="85"/>
                </a:lnTo>
                <a:lnTo>
                  <a:pt x="10988" y="85"/>
                </a:lnTo>
                <a:lnTo>
                  <a:pt x="10988" y="116"/>
                </a:lnTo>
                <a:lnTo>
                  <a:pt x="10829" y="116"/>
                </a:lnTo>
                <a:moveTo>
                  <a:pt x="10564" y="116"/>
                </a:moveTo>
                <a:lnTo>
                  <a:pt x="10564" y="85"/>
                </a:lnTo>
                <a:lnTo>
                  <a:pt x="10723" y="85"/>
                </a:lnTo>
                <a:lnTo>
                  <a:pt x="10723" y="116"/>
                </a:lnTo>
                <a:lnTo>
                  <a:pt x="10564" y="116"/>
                </a:lnTo>
                <a:moveTo>
                  <a:pt x="10299" y="116"/>
                </a:moveTo>
                <a:lnTo>
                  <a:pt x="10299" y="85"/>
                </a:lnTo>
                <a:lnTo>
                  <a:pt x="10457" y="85"/>
                </a:lnTo>
                <a:lnTo>
                  <a:pt x="10457" y="116"/>
                </a:lnTo>
                <a:lnTo>
                  <a:pt x="10299" y="116"/>
                </a:lnTo>
                <a:moveTo>
                  <a:pt x="10033" y="116"/>
                </a:moveTo>
                <a:lnTo>
                  <a:pt x="10033" y="85"/>
                </a:lnTo>
                <a:lnTo>
                  <a:pt x="10192" y="85"/>
                </a:lnTo>
                <a:lnTo>
                  <a:pt x="10192" y="116"/>
                </a:lnTo>
                <a:lnTo>
                  <a:pt x="10033" y="116"/>
                </a:lnTo>
                <a:moveTo>
                  <a:pt x="9768" y="116"/>
                </a:moveTo>
                <a:lnTo>
                  <a:pt x="9768" y="85"/>
                </a:lnTo>
                <a:lnTo>
                  <a:pt x="9927" y="85"/>
                </a:lnTo>
                <a:lnTo>
                  <a:pt x="9927" y="116"/>
                </a:lnTo>
                <a:lnTo>
                  <a:pt x="9768" y="116"/>
                </a:lnTo>
                <a:moveTo>
                  <a:pt x="9503" y="116"/>
                </a:moveTo>
                <a:lnTo>
                  <a:pt x="9503" y="85"/>
                </a:lnTo>
                <a:lnTo>
                  <a:pt x="9662" y="85"/>
                </a:lnTo>
                <a:lnTo>
                  <a:pt x="9662" y="116"/>
                </a:lnTo>
                <a:lnTo>
                  <a:pt x="9503" y="116"/>
                </a:lnTo>
                <a:moveTo>
                  <a:pt x="9238" y="116"/>
                </a:moveTo>
                <a:lnTo>
                  <a:pt x="9238" y="85"/>
                </a:lnTo>
                <a:lnTo>
                  <a:pt x="9397" y="85"/>
                </a:lnTo>
                <a:lnTo>
                  <a:pt x="9397" y="116"/>
                </a:lnTo>
                <a:lnTo>
                  <a:pt x="9238" y="116"/>
                </a:lnTo>
                <a:moveTo>
                  <a:pt x="8973" y="116"/>
                </a:moveTo>
                <a:lnTo>
                  <a:pt x="8973" y="85"/>
                </a:lnTo>
                <a:lnTo>
                  <a:pt x="9131" y="85"/>
                </a:lnTo>
                <a:lnTo>
                  <a:pt x="9131" y="116"/>
                </a:lnTo>
                <a:lnTo>
                  <a:pt x="8973" y="116"/>
                </a:lnTo>
                <a:moveTo>
                  <a:pt x="8707" y="116"/>
                </a:moveTo>
                <a:lnTo>
                  <a:pt x="8707" y="85"/>
                </a:lnTo>
                <a:lnTo>
                  <a:pt x="8866" y="85"/>
                </a:lnTo>
                <a:lnTo>
                  <a:pt x="8866" y="116"/>
                </a:lnTo>
                <a:lnTo>
                  <a:pt x="8707" y="116"/>
                </a:lnTo>
                <a:moveTo>
                  <a:pt x="8442" y="116"/>
                </a:moveTo>
                <a:lnTo>
                  <a:pt x="8442" y="85"/>
                </a:lnTo>
                <a:lnTo>
                  <a:pt x="8601" y="85"/>
                </a:lnTo>
                <a:lnTo>
                  <a:pt x="8601" y="116"/>
                </a:lnTo>
                <a:lnTo>
                  <a:pt x="8442" y="116"/>
                </a:lnTo>
                <a:moveTo>
                  <a:pt x="8177" y="116"/>
                </a:moveTo>
                <a:lnTo>
                  <a:pt x="8177" y="85"/>
                </a:lnTo>
                <a:lnTo>
                  <a:pt x="8336" y="85"/>
                </a:lnTo>
                <a:lnTo>
                  <a:pt x="8336" y="116"/>
                </a:lnTo>
                <a:lnTo>
                  <a:pt x="8177" y="116"/>
                </a:lnTo>
                <a:moveTo>
                  <a:pt x="7912" y="116"/>
                </a:moveTo>
                <a:lnTo>
                  <a:pt x="7912" y="85"/>
                </a:lnTo>
                <a:lnTo>
                  <a:pt x="8071" y="85"/>
                </a:lnTo>
                <a:lnTo>
                  <a:pt x="8071" y="116"/>
                </a:lnTo>
                <a:lnTo>
                  <a:pt x="7912" y="116"/>
                </a:lnTo>
                <a:moveTo>
                  <a:pt x="7647" y="116"/>
                </a:moveTo>
                <a:lnTo>
                  <a:pt x="7647" y="85"/>
                </a:lnTo>
                <a:lnTo>
                  <a:pt x="7805" y="85"/>
                </a:lnTo>
                <a:lnTo>
                  <a:pt x="7805" y="116"/>
                </a:lnTo>
                <a:lnTo>
                  <a:pt x="7647" y="116"/>
                </a:lnTo>
                <a:moveTo>
                  <a:pt x="7381" y="116"/>
                </a:moveTo>
                <a:lnTo>
                  <a:pt x="7381" y="85"/>
                </a:lnTo>
                <a:lnTo>
                  <a:pt x="7540" y="85"/>
                </a:lnTo>
                <a:lnTo>
                  <a:pt x="7540" y="116"/>
                </a:lnTo>
                <a:lnTo>
                  <a:pt x="7381" y="116"/>
                </a:lnTo>
                <a:moveTo>
                  <a:pt x="7116" y="116"/>
                </a:moveTo>
                <a:lnTo>
                  <a:pt x="7116" y="85"/>
                </a:lnTo>
                <a:lnTo>
                  <a:pt x="7275" y="85"/>
                </a:lnTo>
                <a:lnTo>
                  <a:pt x="7275" y="116"/>
                </a:lnTo>
                <a:lnTo>
                  <a:pt x="7116" y="116"/>
                </a:lnTo>
                <a:moveTo>
                  <a:pt x="6851" y="116"/>
                </a:moveTo>
                <a:lnTo>
                  <a:pt x="6851" y="85"/>
                </a:lnTo>
                <a:lnTo>
                  <a:pt x="7010" y="85"/>
                </a:lnTo>
                <a:lnTo>
                  <a:pt x="7010" y="116"/>
                </a:lnTo>
                <a:lnTo>
                  <a:pt x="6851" y="116"/>
                </a:lnTo>
                <a:moveTo>
                  <a:pt x="6586" y="116"/>
                </a:moveTo>
                <a:lnTo>
                  <a:pt x="6586" y="85"/>
                </a:lnTo>
                <a:lnTo>
                  <a:pt x="6745" y="85"/>
                </a:lnTo>
                <a:lnTo>
                  <a:pt x="6745" y="116"/>
                </a:lnTo>
                <a:lnTo>
                  <a:pt x="6586" y="116"/>
                </a:lnTo>
                <a:moveTo>
                  <a:pt x="6321" y="116"/>
                </a:moveTo>
                <a:lnTo>
                  <a:pt x="6321" y="85"/>
                </a:lnTo>
                <a:lnTo>
                  <a:pt x="6479" y="85"/>
                </a:lnTo>
                <a:lnTo>
                  <a:pt x="6479" y="116"/>
                </a:lnTo>
                <a:lnTo>
                  <a:pt x="6321" y="116"/>
                </a:lnTo>
                <a:moveTo>
                  <a:pt x="6054" y="116"/>
                </a:moveTo>
                <a:lnTo>
                  <a:pt x="6054" y="85"/>
                </a:lnTo>
                <a:lnTo>
                  <a:pt x="6214" y="85"/>
                </a:lnTo>
                <a:lnTo>
                  <a:pt x="6214" y="116"/>
                </a:lnTo>
                <a:lnTo>
                  <a:pt x="6054" y="116"/>
                </a:lnTo>
                <a:moveTo>
                  <a:pt x="5789" y="116"/>
                </a:moveTo>
                <a:lnTo>
                  <a:pt x="5789" y="85"/>
                </a:lnTo>
                <a:lnTo>
                  <a:pt x="5948" y="85"/>
                </a:lnTo>
                <a:lnTo>
                  <a:pt x="5948" y="116"/>
                </a:lnTo>
                <a:lnTo>
                  <a:pt x="5789" y="116"/>
                </a:lnTo>
                <a:moveTo>
                  <a:pt x="5524" y="116"/>
                </a:moveTo>
                <a:lnTo>
                  <a:pt x="5524" y="85"/>
                </a:lnTo>
                <a:lnTo>
                  <a:pt x="5683" y="85"/>
                </a:lnTo>
                <a:lnTo>
                  <a:pt x="5683" y="116"/>
                </a:lnTo>
                <a:lnTo>
                  <a:pt x="5524" y="116"/>
                </a:lnTo>
                <a:moveTo>
                  <a:pt x="5259" y="116"/>
                </a:moveTo>
                <a:lnTo>
                  <a:pt x="5259" y="85"/>
                </a:lnTo>
                <a:lnTo>
                  <a:pt x="5418" y="85"/>
                </a:lnTo>
                <a:lnTo>
                  <a:pt x="5418" y="116"/>
                </a:lnTo>
                <a:lnTo>
                  <a:pt x="5259" y="116"/>
                </a:lnTo>
                <a:moveTo>
                  <a:pt x="4994" y="116"/>
                </a:moveTo>
                <a:lnTo>
                  <a:pt x="4994" y="85"/>
                </a:lnTo>
                <a:lnTo>
                  <a:pt x="5152" y="85"/>
                </a:lnTo>
                <a:lnTo>
                  <a:pt x="5152" y="116"/>
                </a:lnTo>
                <a:lnTo>
                  <a:pt x="4994" y="116"/>
                </a:lnTo>
                <a:moveTo>
                  <a:pt x="4728" y="116"/>
                </a:moveTo>
                <a:lnTo>
                  <a:pt x="4728" y="85"/>
                </a:lnTo>
                <a:lnTo>
                  <a:pt x="4887" y="85"/>
                </a:lnTo>
                <a:lnTo>
                  <a:pt x="4887" y="116"/>
                </a:lnTo>
                <a:lnTo>
                  <a:pt x="4728" y="116"/>
                </a:lnTo>
                <a:moveTo>
                  <a:pt x="4463" y="116"/>
                </a:moveTo>
                <a:lnTo>
                  <a:pt x="4463" y="85"/>
                </a:lnTo>
                <a:lnTo>
                  <a:pt x="4622" y="85"/>
                </a:lnTo>
                <a:lnTo>
                  <a:pt x="4622" y="116"/>
                </a:lnTo>
                <a:lnTo>
                  <a:pt x="4463" y="116"/>
                </a:lnTo>
                <a:moveTo>
                  <a:pt x="4198" y="116"/>
                </a:moveTo>
                <a:lnTo>
                  <a:pt x="4198" y="85"/>
                </a:lnTo>
                <a:lnTo>
                  <a:pt x="4357" y="85"/>
                </a:lnTo>
                <a:lnTo>
                  <a:pt x="4357" y="116"/>
                </a:lnTo>
                <a:lnTo>
                  <a:pt x="4198" y="116"/>
                </a:lnTo>
                <a:moveTo>
                  <a:pt x="3933" y="116"/>
                </a:moveTo>
                <a:lnTo>
                  <a:pt x="3933" y="85"/>
                </a:lnTo>
                <a:lnTo>
                  <a:pt x="4091" y="85"/>
                </a:lnTo>
                <a:lnTo>
                  <a:pt x="4091" y="116"/>
                </a:lnTo>
                <a:lnTo>
                  <a:pt x="3933" y="116"/>
                </a:lnTo>
                <a:moveTo>
                  <a:pt x="3668" y="116"/>
                </a:moveTo>
                <a:lnTo>
                  <a:pt x="3668" y="85"/>
                </a:lnTo>
                <a:lnTo>
                  <a:pt x="3826" y="85"/>
                </a:lnTo>
                <a:lnTo>
                  <a:pt x="3826" y="116"/>
                </a:lnTo>
                <a:lnTo>
                  <a:pt x="3668" y="116"/>
                </a:lnTo>
                <a:moveTo>
                  <a:pt x="3402" y="116"/>
                </a:moveTo>
                <a:lnTo>
                  <a:pt x="3402" y="85"/>
                </a:lnTo>
                <a:lnTo>
                  <a:pt x="3561" y="85"/>
                </a:lnTo>
                <a:lnTo>
                  <a:pt x="3561" y="116"/>
                </a:lnTo>
                <a:lnTo>
                  <a:pt x="3402" y="116"/>
                </a:lnTo>
                <a:moveTo>
                  <a:pt x="3137" y="116"/>
                </a:moveTo>
                <a:lnTo>
                  <a:pt x="3137" y="85"/>
                </a:lnTo>
                <a:lnTo>
                  <a:pt x="3296" y="85"/>
                </a:lnTo>
                <a:lnTo>
                  <a:pt x="3296" y="116"/>
                </a:lnTo>
                <a:lnTo>
                  <a:pt x="3137" y="116"/>
                </a:lnTo>
                <a:moveTo>
                  <a:pt x="2872" y="116"/>
                </a:moveTo>
                <a:lnTo>
                  <a:pt x="2872" y="85"/>
                </a:lnTo>
                <a:lnTo>
                  <a:pt x="3031" y="85"/>
                </a:lnTo>
                <a:lnTo>
                  <a:pt x="3031" y="116"/>
                </a:lnTo>
                <a:lnTo>
                  <a:pt x="2872" y="116"/>
                </a:lnTo>
                <a:moveTo>
                  <a:pt x="2607" y="116"/>
                </a:moveTo>
                <a:lnTo>
                  <a:pt x="2607" y="85"/>
                </a:lnTo>
                <a:lnTo>
                  <a:pt x="2765" y="85"/>
                </a:lnTo>
                <a:lnTo>
                  <a:pt x="2765" y="116"/>
                </a:lnTo>
                <a:lnTo>
                  <a:pt x="2607" y="116"/>
                </a:lnTo>
                <a:moveTo>
                  <a:pt x="2342" y="116"/>
                </a:moveTo>
                <a:lnTo>
                  <a:pt x="2342" y="85"/>
                </a:lnTo>
                <a:lnTo>
                  <a:pt x="2500" y="85"/>
                </a:lnTo>
                <a:lnTo>
                  <a:pt x="2500" y="116"/>
                </a:lnTo>
                <a:lnTo>
                  <a:pt x="2342" y="116"/>
                </a:lnTo>
                <a:moveTo>
                  <a:pt x="2076" y="116"/>
                </a:moveTo>
                <a:lnTo>
                  <a:pt x="2076" y="85"/>
                </a:lnTo>
                <a:lnTo>
                  <a:pt x="2235" y="85"/>
                </a:lnTo>
                <a:lnTo>
                  <a:pt x="2235" y="116"/>
                </a:lnTo>
                <a:lnTo>
                  <a:pt x="2076" y="116"/>
                </a:lnTo>
                <a:moveTo>
                  <a:pt x="1811" y="116"/>
                </a:moveTo>
                <a:lnTo>
                  <a:pt x="1811" y="85"/>
                </a:lnTo>
                <a:lnTo>
                  <a:pt x="1970" y="85"/>
                </a:lnTo>
                <a:lnTo>
                  <a:pt x="1970" y="116"/>
                </a:lnTo>
                <a:lnTo>
                  <a:pt x="1811" y="116"/>
                </a:lnTo>
                <a:moveTo>
                  <a:pt x="1546" y="116"/>
                </a:moveTo>
                <a:lnTo>
                  <a:pt x="1546" y="85"/>
                </a:lnTo>
                <a:lnTo>
                  <a:pt x="1705" y="85"/>
                </a:lnTo>
                <a:lnTo>
                  <a:pt x="1705" y="116"/>
                </a:lnTo>
                <a:lnTo>
                  <a:pt x="1546" y="116"/>
                </a:lnTo>
                <a:moveTo>
                  <a:pt x="1281" y="116"/>
                </a:moveTo>
                <a:lnTo>
                  <a:pt x="1281" y="85"/>
                </a:lnTo>
                <a:lnTo>
                  <a:pt x="1439" y="85"/>
                </a:lnTo>
                <a:lnTo>
                  <a:pt x="1439" y="116"/>
                </a:lnTo>
                <a:lnTo>
                  <a:pt x="1281" y="116"/>
                </a:lnTo>
                <a:moveTo>
                  <a:pt x="1016" y="116"/>
                </a:moveTo>
                <a:lnTo>
                  <a:pt x="1016" y="85"/>
                </a:lnTo>
                <a:lnTo>
                  <a:pt x="1174" y="85"/>
                </a:lnTo>
                <a:lnTo>
                  <a:pt x="1174" y="116"/>
                </a:lnTo>
                <a:lnTo>
                  <a:pt x="1016" y="116"/>
                </a:lnTo>
                <a:moveTo>
                  <a:pt x="750" y="116"/>
                </a:moveTo>
                <a:lnTo>
                  <a:pt x="750" y="85"/>
                </a:lnTo>
                <a:lnTo>
                  <a:pt x="909" y="85"/>
                </a:lnTo>
                <a:lnTo>
                  <a:pt x="909" y="116"/>
                </a:lnTo>
                <a:lnTo>
                  <a:pt x="750" y="116"/>
                </a:lnTo>
                <a:moveTo>
                  <a:pt x="485" y="116"/>
                </a:moveTo>
                <a:lnTo>
                  <a:pt x="485" y="85"/>
                </a:lnTo>
                <a:lnTo>
                  <a:pt x="644" y="85"/>
                </a:lnTo>
                <a:lnTo>
                  <a:pt x="644" y="116"/>
                </a:lnTo>
                <a:lnTo>
                  <a:pt x="485" y="116"/>
                </a:lnTo>
                <a:moveTo>
                  <a:pt x="224" y="116"/>
                </a:moveTo>
                <a:cubicBezTo>
                  <a:pt x="223" y="116"/>
                  <a:pt x="222" y="116"/>
                  <a:pt x="220" y="116"/>
                </a:cubicBezTo>
                <a:lnTo>
                  <a:pt x="221" y="85"/>
                </a:lnTo>
                <a:cubicBezTo>
                  <a:pt x="222" y="85"/>
                  <a:pt x="223" y="85"/>
                  <a:pt x="224" y="85"/>
                </a:cubicBezTo>
                <a:lnTo>
                  <a:pt x="379" y="85"/>
                </a:lnTo>
                <a:lnTo>
                  <a:pt x="379" y="116"/>
                </a:lnTo>
                <a:lnTo>
                  <a:pt x="224" y="116"/>
                </a:lnTo>
                <a:moveTo>
                  <a:pt x="103" y="92"/>
                </a:moveTo>
                <a:cubicBezTo>
                  <a:pt x="64" y="75"/>
                  <a:pt x="30" y="52"/>
                  <a:pt x="0" y="22"/>
                </a:cubicBezTo>
                <a:lnTo>
                  <a:pt x="22" y="0"/>
                </a:lnTo>
                <a:cubicBezTo>
                  <a:pt x="54" y="32"/>
                  <a:pt x="91" y="55"/>
                  <a:pt x="134" y="69"/>
                </a:cubicBezTo>
                <a:lnTo>
                  <a:pt x="124" y="100"/>
                </a:lnTo>
                <a:cubicBezTo>
                  <a:pt x="117" y="98"/>
                  <a:pt x="110" y="95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6" name=""/>
          <p:cNvSpPr/>
          <p:nvPr/>
        </p:nvSpPr>
        <p:spPr>
          <a:xfrm>
            <a:off x="5701680" y="3119400"/>
            <a:ext cx="42120" cy="743040"/>
          </a:xfrm>
          <a:custGeom>
            <a:avLst/>
            <a:gdLst/>
            <a:ahLst/>
            <a:rect l="0" t="0" r="r" b="b"/>
            <a:pathLst>
              <a:path w="117" h="2064">
                <a:moveTo>
                  <a:pt x="23" y="0"/>
                </a:moveTo>
                <a:cubicBezTo>
                  <a:pt x="24" y="1"/>
                  <a:pt x="24" y="1"/>
                  <a:pt x="25" y="2"/>
                </a:cubicBezTo>
                <a:lnTo>
                  <a:pt x="2" y="24"/>
                </a:lnTo>
                <a:cubicBezTo>
                  <a:pt x="2" y="24"/>
                  <a:pt x="1" y="23"/>
                  <a:pt x="0" y="22"/>
                </a:cubicBezTo>
                <a:lnTo>
                  <a:pt x="23" y="0"/>
                </a:lnTo>
                <a:moveTo>
                  <a:pt x="93" y="103"/>
                </a:moveTo>
                <a:cubicBezTo>
                  <a:pt x="109" y="142"/>
                  <a:pt x="117" y="182"/>
                  <a:pt x="117" y="224"/>
                </a:cubicBezTo>
                <a:lnTo>
                  <a:pt x="117" y="225"/>
                </a:lnTo>
                <a:lnTo>
                  <a:pt x="84" y="225"/>
                </a:lnTo>
                <a:cubicBezTo>
                  <a:pt x="84" y="180"/>
                  <a:pt x="74" y="137"/>
                  <a:pt x="54" y="97"/>
                </a:cubicBezTo>
                <a:lnTo>
                  <a:pt x="83" y="83"/>
                </a:lnTo>
                <a:cubicBezTo>
                  <a:pt x="86" y="89"/>
                  <a:pt x="89" y="96"/>
                  <a:pt x="93" y="103"/>
                </a:cubicBezTo>
                <a:moveTo>
                  <a:pt x="117" y="490"/>
                </a:moveTo>
                <a:lnTo>
                  <a:pt x="84" y="490"/>
                </a:lnTo>
                <a:lnTo>
                  <a:pt x="84" y="331"/>
                </a:lnTo>
                <a:lnTo>
                  <a:pt x="117" y="331"/>
                </a:lnTo>
                <a:lnTo>
                  <a:pt x="117" y="490"/>
                </a:lnTo>
                <a:moveTo>
                  <a:pt x="117" y="756"/>
                </a:moveTo>
                <a:lnTo>
                  <a:pt x="84" y="756"/>
                </a:lnTo>
                <a:lnTo>
                  <a:pt x="84" y="596"/>
                </a:lnTo>
                <a:lnTo>
                  <a:pt x="117" y="596"/>
                </a:lnTo>
                <a:lnTo>
                  <a:pt x="117" y="756"/>
                </a:lnTo>
                <a:moveTo>
                  <a:pt x="117" y="1021"/>
                </a:moveTo>
                <a:lnTo>
                  <a:pt x="84" y="1021"/>
                </a:lnTo>
                <a:lnTo>
                  <a:pt x="84" y="862"/>
                </a:lnTo>
                <a:lnTo>
                  <a:pt x="117" y="862"/>
                </a:lnTo>
                <a:lnTo>
                  <a:pt x="117" y="1021"/>
                </a:lnTo>
                <a:moveTo>
                  <a:pt x="117" y="1286"/>
                </a:moveTo>
                <a:lnTo>
                  <a:pt x="84" y="1286"/>
                </a:lnTo>
                <a:lnTo>
                  <a:pt x="84" y="1128"/>
                </a:lnTo>
                <a:lnTo>
                  <a:pt x="117" y="1128"/>
                </a:lnTo>
                <a:lnTo>
                  <a:pt x="117" y="1286"/>
                </a:lnTo>
                <a:moveTo>
                  <a:pt x="117" y="1552"/>
                </a:moveTo>
                <a:lnTo>
                  <a:pt x="84" y="1552"/>
                </a:lnTo>
                <a:lnTo>
                  <a:pt x="84" y="1393"/>
                </a:lnTo>
                <a:lnTo>
                  <a:pt x="117" y="1393"/>
                </a:lnTo>
                <a:lnTo>
                  <a:pt x="117" y="1552"/>
                </a:lnTo>
                <a:moveTo>
                  <a:pt x="117" y="1817"/>
                </a:moveTo>
                <a:lnTo>
                  <a:pt x="84" y="1817"/>
                </a:lnTo>
                <a:lnTo>
                  <a:pt x="84" y="1658"/>
                </a:lnTo>
                <a:lnTo>
                  <a:pt x="117" y="1658"/>
                </a:lnTo>
                <a:lnTo>
                  <a:pt x="117" y="1817"/>
                </a:lnTo>
                <a:moveTo>
                  <a:pt x="93" y="2040"/>
                </a:moveTo>
                <a:cubicBezTo>
                  <a:pt x="88" y="2048"/>
                  <a:pt x="85" y="2056"/>
                  <a:pt x="81" y="2064"/>
                </a:cubicBezTo>
                <a:lnTo>
                  <a:pt x="52" y="2050"/>
                </a:lnTo>
                <a:cubicBezTo>
                  <a:pt x="73" y="2010"/>
                  <a:pt x="84" y="1967"/>
                  <a:pt x="84" y="1922"/>
                </a:cubicBezTo>
                <a:lnTo>
                  <a:pt x="117" y="1923"/>
                </a:lnTo>
                <a:cubicBezTo>
                  <a:pt x="116" y="1963"/>
                  <a:pt x="108" y="2003"/>
                  <a:pt x="93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7" name=""/>
          <p:cNvSpPr/>
          <p:nvPr/>
        </p:nvSpPr>
        <p:spPr>
          <a:xfrm>
            <a:off x="399960" y="3119400"/>
            <a:ext cx="41760" cy="771480"/>
          </a:xfrm>
          <a:custGeom>
            <a:avLst/>
            <a:gdLst/>
            <a:ahLst/>
            <a:rect l="0" t="0" r="r" b="b"/>
            <a:pathLst>
              <a:path w="116" h="2143">
                <a:moveTo>
                  <a:pt x="93" y="2143"/>
                </a:moveTo>
                <a:cubicBezTo>
                  <a:pt x="92" y="2143"/>
                  <a:pt x="92" y="2143"/>
                  <a:pt x="92" y="2143"/>
                </a:cubicBezTo>
                <a:lnTo>
                  <a:pt x="115" y="2120"/>
                </a:lnTo>
                <a:cubicBezTo>
                  <a:pt x="116" y="2120"/>
                  <a:pt x="116" y="2121"/>
                  <a:pt x="116" y="2121"/>
                </a:cubicBezTo>
                <a:lnTo>
                  <a:pt x="93" y="2143"/>
                </a:lnTo>
                <a:moveTo>
                  <a:pt x="24" y="2040"/>
                </a:moveTo>
                <a:cubicBezTo>
                  <a:pt x="8" y="2002"/>
                  <a:pt x="0" y="1962"/>
                  <a:pt x="0" y="1921"/>
                </a:cubicBezTo>
                <a:lnTo>
                  <a:pt x="32" y="1920"/>
                </a:lnTo>
                <a:cubicBezTo>
                  <a:pt x="32" y="1965"/>
                  <a:pt x="42" y="2008"/>
                  <a:pt x="62" y="2048"/>
                </a:cubicBezTo>
                <a:lnTo>
                  <a:pt x="34" y="2062"/>
                </a:lnTo>
                <a:cubicBezTo>
                  <a:pt x="30" y="2055"/>
                  <a:pt x="27" y="2048"/>
                  <a:pt x="24" y="2040"/>
                </a:cubicBezTo>
                <a:moveTo>
                  <a:pt x="0" y="1656"/>
                </a:moveTo>
                <a:lnTo>
                  <a:pt x="31" y="1656"/>
                </a:lnTo>
                <a:lnTo>
                  <a:pt x="31" y="1814"/>
                </a:lnTo>
                <a:lnTo>
                  <a:pt x="0" y="1814"/>
                </a:lnTo>
                <a:lnTo>
                  <a:pt x="0" y="1656"/>
                </a:lnTo>
                <a:moveTo>
                  <a:pt x="0" y="1390"/>
                </a:moveTo>
                <a:lnTo>
                  <a:pt x="31" y="1390"/>
                </a:lnTo>
                <a:lnTo>
                  <a:pt x="31" y="1549"/>
                </a:lnTo>
                <a:lnTo>
                  <a:pt x="0" y="1549"/>
                </a:lnTo>
                <a:lnTo>
                  <a:pt x="0" y="1390"/>
                </a:lnTo>
                <a:moveTo>
                  <a:pt x="0" y="1125"/>
                </a:moveTo>
                <a:lnTo>
                  <a:pt x="31" y="1125"/>
                </a:lnTo>
                <a:lnTo>
                  <a:pt x="31" y="1284"/>
                </a:lnTo>
                <a:lnTo>
                  <a:pt x="0" y="1284"/>
                </a:lnTo>
                <a:lnTo>
                  <a:pt x="0" y="1125"/>
                </a:lnTo>
                <a:moveTo>
                  <a:pt x="0" y="859"/>
                </a:moveTo>
                <a:lnTo>
                  <a:pt x="31" y="859"/>
                </a:lnTo>
                <a:lnTo>
                  <a:pt x="31" y="1019"/>
                </a:lnTo>
                <a:lnTo>
                  <a:pt x="0" y="1019"/>
                </a:lnTo>
                <a:lnTo>
                  <a:pt x="0" y="859"/>
                </a:lnTo>
                <a:moveTo>
                  <a:pt x="0" y="594"/>
                </a:moveTo>
                <a:lnTo>
                  <a:pt x="31" y="594"/>
                </a:lnTo>
                <a:lnTo>
                  <a:pt x="31" y="753"/>
                </a:lnTo>
                <a:lnTo>
                  <a:pt x="0" y="753"/>
                </a:lnTo>
                <a:lnTo>
                  <a:pt x="0" y="594"/>
                </a:lnTo>
                <a:moveTo>
                  <a:pt x="0" y="329"/>
                </a:moveTo>
                <a:lnTo>
                  <a:pt x="31" y="329"/>
                </a:lnTo>
                <a:lnTo>
                  <a:pt x="31" y="487"/>
                </a:lnTo>
                <a:lnTo>
                  <a:pt x="0" y="487"/>
                </a:lnTo>
                <a:lnTo>
                  <a:pt x="0" y="329"/>
                </a:lnTo>
                <a:moveTo>
                  <a:pt x="24" y="103"/>
                </a:moveTo>
                <a:cubicBezTo>
                  <a:pt x="27" y="95"/>
                  <a:pt x="30" y="88"/>
                  <a:pt x="34" y="81"/>
                </a:cubicBezTo>
                <a:lnTo>
                  <a:pt x="62" y="95"/>
                </a:lnTo>
                <a:cubicBezTo>
                  <a:pt x="42" y="135"/>
                  <a:pt x="32" y="178"/>
                  <a:pt x="32" y="223"/>
                </a:cubicBezTo>
                <a:lnTo>
                  <a:pt x="0" y="222"/>
                </a:lnTo>
                <a:cubicBezTo>
                  <a:pt x="0" y="181"/>
                  <a:pt x="8" y="141"/>
                  <a:pt x="24" y="103"/>
                </a:cubicBezTo>
                <a:moveTo>
                  <a:pt x="93" y="0"/>
                </a:moveTo>
                <a:lnTo>
                  <a:pt x="116" y="22"/>
                </a:lnTo>
                <a:cubicBezTo>
                  <a:pt x="116" y="23"/>
                  <a:pt x="116" y="23"/>
                  <a:pt x="116" y="23"/>
                </a:cubicBezTo>
                <a:lnTo>
                  <a:pt x="92" y="1"/>
                </a:lnTo>
                <a:cubicBezTo>
                  <a:pt x="92" y="0"/>
                  <a:pt x="93" y="0"/>
                  <a:pt x="93" y="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8" name=""/>
          <p:cNvSpPr txBox="1"/>
          <p:nvPr/>
        </p:nvSpPr>
        <p:spPr>
          <a:xfrm>
            <a:off x="2633760" y="2674800"/>
            <a:ext cx="10371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체크포인트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9" name=""/>
          <p:cNvSpPr txBox="1"/>
          <p:nvPr/>
        </p:nvSpPr>
        <p:spPr>
          <a:xfrm>
            <a:off x="2295360" y="3355200"/>
            <a:ext cx="128232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그래프 실행 순서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0" name=""/>
          <p:cNvSpPr txBox="1"/>
          <p:nvPr/>
        </p:nvSpPr>
        <p:spPr>
          <a:xfrm>
            <a:off x="5900040" y="3184920"/>
            <a:ext cx="366480" cy="367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≠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1" name=""/>
          <p:cNvSpPr/>
          <p:nvPr/>
        </p:nvSpPr>
        <p:spPr>
          <a:xfrm>
            <a:off x="6329160" y="3085920"/>
            <a:ext cx="5277240" cy="41760"/>
          </a:xfrm>
          <a:custGeom>
            <a:avLst/>
            <a:gdLst/>
            <a:ahLst/>
            <a:rect l="0" t="0" r="r" b="b"/>
            <a:pathLst>
              <a:path w="14659" h="116">
                <a:moveTo>
                  <a:pt x="0" y="93"/>
                </a:moveTo>
                <a:cubicBezTo>
                  <a:pt x="30" y="63"/>
                  <a:pt x="65" y="40"/>
                  <a:pt x="103" y="24"/>
                </a:cubicBezTo>
                <a:cubicBezTo>
                  <a:pt x="111" y="21"/>
                  <a:pt x="118" y="19"/>
                  <a:pt x="125" y="16"/>
                </a:cubicBezTo>
                <a:lnTo>
                  <a:pt x="135" y="46"/>
                </a:lnTo>
                <a:cubicBezTo>
                  <a:pt x="92" y="61"/>
                  <a:pt x="55" y="84"/>
                  <a:pt x="23" y="116"/>
                </a:cubicBezTo>
                <a:lnTo>
                  <a:pt x="0" y="93"/>
                </a:lnTo>
                <a:moveTo>
                  <a:pt x="225" y="0"/>
                </a:moveTo>
                <a:lnTo>
                  <a:pt x="384" y="0"/>
                </a:lnTo>
                <a:lnTo>
                  <a:pt x="384" y="32"/>
                </a:lnTo>
                <a:lnTo>
                  <a:pt x="225" y="32"/>
                </a:lnTo>
                <a:cubicBezTo>
                  <a:pt x="224" y="32"/>
                  <a:pt x="223" y="32"/>
                  <a:pt x="222" y="32"/>
                </a:cubicBezTo>
                <a:lnTo>
                  <a:pt x="221" y="0"/>
                </a:lnTo>
                <a:cubicBezTo>
                  <a:pt x="223" y="0"/>
                  <a:pt x="224" y="0"/>
                  <a:pt x="225" y="0"/>
                </a:cubicBezTo>
                <a:moveTo>
                  <a:pt x="649" y="0"/>
                </a:moveTo>
                <a:lnTo>
                  <a:pt x="649" y="32"/>
                </a:lnTo>
                <a:lnTo>
                  <a:pt x="490" y="32"/>
                </a:lnTo>
                <a:lnTo>
                  <a:pt x="490" y="0"/>
                </a:lnTo>
                <a:lnTo>
                  <a:pt x="649" y="0"/>
                </a:lnTo>
                <a:moveTo>
                  <a:pt x="914" y="0"/>
                </a:moveTo>
                <a:lnTo>
                  <a:pt x="914" y="32"/>
                </a:lnTo>
                <a:lnTo>
                  <a:pt x="755" y="32"/>
                </a:lnTo>
                <a:lnTo>
                  <a:pt x="755" y="0"/>
                </a:lnTo>
                <a:lnTo>
                  <a:pt x="914" y="0"/>
                </a:lnTo>
                <a:moveTo>
                  <a:pt x="1179" y="0"/>
                </a:moveTo>
                <a:lnTo>
                  <a:pt x="1179" y="32"/>
                </a:lnTo>
                <a:lnTo>
                  <a:pt x="1021" y="32"/>
                </a:lnTo>
                <a:lnTo>
                  <a:pt x="1021" y="0"/>
                </a:lnTo>
                <a:lnTo>
                  <a:pt x="1179" y="0"/>
                </a:lnTo>
                <a:moveTo>
                  <a:pt x="1445" y="0"/>
                </a:moveTo>
                <a:lnTo>
                  <a:pt x="1445" y="32"/>
                </a:lnTo>
                <a:lnTo>
                  <a:pt x="1286" y="32"/>
                </a:lnTo>
                <a:lnTo>
                  <a:pt x="1286" y="0"/>
                </a:lnTo>
                <a:lnTo>
                  <a:pt x="1445" y="0"/>
                </a:lnTo>
                <a:moveTo>
                  <a:pt x="1710" y="0"/>
                </a:moveTo>
                <a:lnTo>
                  <a:pt x="1710" y="32"/>
                </a:lnTo>
                <a:lnTo>
                  <a:pt x="1551" y="32"/>
                </a:lnTo>
                <a:lnTo>
                  <a:pt x="1551" y="0"/>
                </a:lnTo>
                <a:lnTo>
                  <a:pt x="1710" y="0"/>
                </a:lnTo>
                <a:moveTo>
                  <a:pt x="1975" y="0"/>
                </a:moveTo>
                <a:lnTo>
                  <a:pt x="1975" y="32"/>
                </a:lnTo>
                <a:lnTo>
                  <a:pt x="1816" y="32"/>
                </a:lnTo>
                <a:lnTo>
                  <a:pt x="1816" y="0"/>
                </a:lnTo>
                <a:lnTo>
                  <a:pt x="1975" y="0"/>
                </a:lnTo>
                <a:moveTo>
                  <a:pt x="2240" y="0"/>
                </a:moveTo>
                <a:lnTo>
                  <a:pt x="2240" y="32"/>
                </a:lnTo>
                <a:lnTo>
                  <a:pt x="2081" y="32"/>
                </a:lnTo>
                <a:lnTo>
                  <a:pt x="2081" y="0"/>
                </a:lnTo>
                <a:lnTo>
                  <a:pt x="2240" y="0"/>
                </a:lnTo>
                <a:moveTo>
                  <a:pt x="2505" y="0"/>
                </a:moveTo>
                <a:lnTo>
                  <a:pt x="2505" y="32"/>
                </a:lnTo>
                <a:lnTo>
                  <a:pt x="2347" y="32"/>
                </a:lnTo>
                <a:lnTo>
                  <a:pt x="2347" y="0"/>
                </a:lnTo>
                <a:lnTo>
                  <a:pt x="2505" y="0"/>
                </a:lnTo>
                <a:moveTo>
                  <a:pt x="2771" y="0"/>
                </a:moveTo>
                <a:lnTo>
                  <a:pt x="2771" y="32"/>
                </a:lnTo>
                <a:lnTo>
                  <a:pt x="2612" y="32"/>
                </a:lnTo>
                <a:lnTo>
                  <a:pt x="2612" y="0"/>
                </a:lnTo>
                <a:lnTo>
                  <a:pt x="2771" y="0"/>
                </a:lnTo>
                <a:moveTo>
                  <a:pt x="3036" y="0"/>
                </a:moveTo>
                <a:lnTo>
                  <a:pt x="3036" y="32"/>
                </a:lnTo>
                <a:lnTo>
                  <a:pt x="2877" y="32"/>
                </a:lnTo>
                <a:lnTo>
                  <a:pt x="2877" y="0"/>
                </a:lnTo>
                <a:lnTo>
                  <a:pt x="3036" y="0"/>
                </a:lnTo>
                <a:moveTo>
                  <a:pt x="3301" y="0"/>
                </a:moveTo>
                <a:lnTo>
                  <a:pt x="3301" y="32"/>
                </a:lnTo>
                <a:lnTo>
                  <a:pt x="3142" y="32"/>
                </a:lnTo>
                <a:lnTo>
                  <a:pt x="3142" y="0"/>
                </a:lnTo>
                <a:lnTo>
                  <a:pt x="3301" y="0"/>
                </a:lnTo>
                <a:moveTo>
                  <a:pt x="3566" y="0"/>
                </a:moveTo>
                <a:lnTo>
                  <a:pt x="3566" y="32"/>
                </a:lnTo>
                <a:lnTo>
                  <a:pt x="3407" y="32"/>
                </a:lnTo>
                <a:lnTo>
                  <a:pt x="3407" y="0"/>
                </a:lnTo>
                <a:lnTo>
                  <a:pt x="3566" y="0"/>
                </a:lnTo>
                <a:moveTo>
                  <a:pt x="3831" y="0"/>
                </a:moveTo>
                <a:lnTo>
                  <a:pt x="3831" y="32"/>
                </a:lnTo>
                <a:lnTo>
                  <a:pt x="3673" y="32"/>
                </a:lnTo>
                <a:lnTo>
                  <a:pt x="3673" y="0"/>
                </a:lnTo>
                <a:lnTo>
                  <a:pt x="3831" y="0"/>
                </a:lnTo>
                <a:moveTo>
                  <a:pt x="4097" y="0"/>
                </a:moveTo>
                <a:lnTo>
                  <a:pt x="4097" y="32"/>
                </a:lnTo>
                <a:lnTo>
                  <a:pt x="3938" y="32"/>
                </a:lnTo>
                <a:lnTo>
                  <a:pt x="3938" y="0"/>
                </a:lnTo>
                <a:lnTo>
                  <a:pt x="4097" y="0"/>
                </a:lnTo>
                <a:moveTo>
                  <a:pt x="4362" y="0"/>
                </a:moveTo>
                <a:lnTo>
                  <a:pt x="4362" y="32"/>
                </a:lnTo>
                <a:lnTo>
                  <a:pt x="4203" y="32"/>
                </a:lnTo>
                <a:lnTo>
                  <a:pt x="4203" y="0"/>
                </a:lnTo>
                <a:lnTo>
                  <a:pt x="4362" y="0"/>
                </a:lnTo>
                <a:moveTo>
                  <a:pt x="4628" y="0"/>
                </a:moveTo>
                <a:lnTo>
                  <a:pt x="4628" y="32"/>
                </a:lnTo>
                <a:lnTo>
                  <a:pt x="4469" y="32"/>
                </a:lnTo>
                <a:lnTo>
                  <a:pt x="4469" y="0"/>
                </a:lnTo>
                <a:lnTo>
                  <a:pt x="4628" y="0"/>
                </a:lnTo>
                <a:moveTo>
                  <a:pt x="4893" y="0"/>
                </a:moveTo>
                <a:lnTo>
                  <a:pt x="4893" y="32"/>
                </a:lnTo>
                <a:lnTo>
                  <a:pt x="4734" y="32"/>
                </a:lnTo>
                <a:lnTo>
                  <a:pt x="4734" y="0"/>
                </a:lnTo>
                <a:lnTo>
                  <a:pt x="4893" y="0"/>
                </a:lnTo>
                <a:moveTo>
                  <a:pt x="5158" y="0"/>
                </a:moveTo>
                <a:lnTo>
                  <a:pt x="5158" y="32"/>
                </a:lnTo>
                <a:lnTo>
                  <a:pt x="5000" y="32"/>
                </a:lnTo>
                <a:lnTo>
                  <a:pt x="5000" y="0"/>
                </a:lnTo>
                <a:lnTo>
                  <a:pt x="5158" y="0"/>
                </a:lnTo>
                <a:moveTo>
                  <a:pt x="5424" y="0"/>
                </a:moveTo>
                <a:lnTo>
                  <a:pt x="5424" y="32"/>
                </a:lnTo>
                <a:lnTo>
                  <a:pt x="5265" y="32"/>
                </a:lnTo>
                <a:lnTo>
                  <a:pt x="5265" y="0"/>
                </a:lnTo>
                <a:lnTo>
                  <a:pt x="5424" y="0"/>
                </a:lnTo>
                <a:moveTo>
                  <a:pt x="5689" y="0"/>
                </a:moveTo>
                <a:lnTo>
                  <a:pt x="5689" y="32"/>
                </a:lnTo>
                <a:lnTo>
                  <a:pt x="5530" y="32"/>
                </a:lnTo>
                <a:lnTo>
                  <a:pt x="5530" y="0"/>
                </a:lnTo>
                <a:lnTo>
                  <a:pt x="5689" y="0"/>
                </a:lnTo>
                <a:moveTo>
                  <a:pt x="5954" y="0"/>
                </a:moveTo>
                <a:lnTo>
                  <a:pt x="5954" y="32"/>
                </a:lnTo>
                <a:lnTo>
                  <a:pt x="5795" y="32"/>
                </a:lnTo>
                <a:lnTo>
                  <a:pt x="5795" y="0"/>
                </a:lnTo>
                <a:lnTo>
                  <a:pt x="5954" y="0"/>
                </a:lnTo>
                <a:moveTo>
                  <a:pt x="6219" y="0"/>
                </a:moveTo>
                <a:lnTo>
                  <a:pt x="6219" y="32"/>
                </a:lnTo>
                <a:lnTo>
                  <a:pt x="6060" y="32"/>
                </a:lnTo>
                <a:lnTo>
                  <a:pt x="6060" y="0"/>
                </a:lnTo>
                <a:lnTo>
                  <a:pt x="6219" y="0"/>
                </a:lnTo>
                <a:moveTo>
                  <a:pt x="6484" y="0"/>
                </a:moveTo>
                <a:lnTo>
                  <a:pt x="6484" y="32"/>
                </a:lnTo>
                <a:lnTo>
                  <a:pt x="6326" y="32"/>
                </a:lnTo>
                <a:lnTo>
                  <a:pt x="6326" y="0"/>
                </a:lnTo>
                <a:lnTo>
                  <a:pt x="6484" y="0"/>
                </a:lnTo>
                <a:moveTo>
                  <a:pt x="6750" y="0"/>
                </a:moveTo>
                <a:lnTo>
                  <a:pt x="6750" y="32"/>
                </a:lnTo>
                <a:lnTo>
                  <a:pt x="6591" y="32"/>
                </a:lnTo>
                <a:lnTo>
                  <a:pt x="6591" y="0"/>
                </a:lnTo>
                <a:lnTo>
                  <a:pt x="6750" y="0"/>
                </a:lnTo>
                <a:moveTo>
                  <a:pt x="7015" y="0"/>
                </a:moveTo>
                <a:lnTo>
                  <a:pt x="7015" y="32"/>
                </a:lnTo>
                <a:lnTo>
                  <a:pt x="6856" y="32"/>
                </a:lnTo>
                <a:lnTo>
                  <a:pt x="6856" y="0"/>
                </a:lnTo>
                <a:lnTo>
                  <a:pt x="7015" y="0"/>
                </a:lnTo>
                <a:moveTo>
                  <a:pt x="7280" y="0"/>
                </a:moveTo>
                <a:lnTo>
                  <a:pt x="7280" y="32"/>
                </a:lnTo>
                <a:lnTo>
                  <a:pt x="7121" y="32"/>
                </a:lnTo>
                <a:lnTo>
                  <a:pt x="7121" y="0"/>
                </a:lnTo>
                <a:lnTo>
                  <a:pt x="7280" y="0"/>
                </a:lnTo>
                <a:moveTo>
                  <a:pt x="7545" y="0"/>
                </a:moveTo>
                <a:lnTo>
                  <a:pt x="7545" y="32"/>
                </a:lnTo>
                <a:lnTo>
                  <a:pt x="7386" y="32"/>
                </a:lnTo>
                <a:lnTo>
                  <a:pt x="7386" y="0"/>
                </a:lnTo>
                <a:lnTo>
                  <a:pt x="7545" y="0"/>
                </a:lnTo>
                <a:moveTo>
                  <a:pt x="7810" y="0"/>
                </a:moveTo>
                <a:lnTo>
                  <a:pt x="7810" y="32"/>
                </a:lnTo>
                <a:lnTo>
                  <a:pt x="7652" y="32"/>
                </a:lnTo>
                <a:lnTo>
                  <a:pt x="7652" y="0"/>
                </a:lnTo>
                <a:lnTo>
                  <a:pt x="7810" y="0"/>
                </a:lnTo>
                <a:moveTo>
                  <a:pt x="8076" y="0"/>
                </a:moveTo>
                <a:lnTo>
                  <a:pt x="8076" y="32"/>
                </a:lnTo>
                <a:lnTo>
                  <a:pt x="7917" y="32"/>
                </a:lnTo>
                <a:lnTo>
                  <a:pt x="7917" y="0"/>
                </a:lnTo>
                <a:lnTo>
                  <a:pt x="8076" y="0"/>
                </a:lnTo>
                <a:moveTo>
                  <a:pt x="8341" y="0"/>
                </a:moveTo>
                <a:lnTo>
                  <a:pt x="8341" y="32"/>
                </a:lnTo>
                <a:lnTo>
                  <a:pt x="8182" y="32"/>
                </a:lnTo>
                <a:lnTo>
                  <a:pt x="8182" y="0"/>
                </a:lnTo>
                <a:lnTo>
                  <a:pt x="8341" y="0"/>
                </a:lnTo>
                <a:moveTo>
                  <a:pt x="8606" y="0"/>
                </a:moveTo>
                <a:lnTo>
                  <a:pt x="8606" y="32"/>
                </a:lnTo>
                <a:lnTo>
                  <a:pt x="8447" y="32"/>
                </a:lnTo>
                <a:lnTo>
                  <a:pt x="8447" y="0"/>
                </a:lnTo>
                <a:lnTo>
                  <a:pt x="8606" y="0"/>
                </a:lnTo>
                <a:moveTo>
                  <a:pt x="8871" y="0"/>
                </a:moveTo>
                <a:lnTo>
                  <a:pt x="8871" y="32"/>
                </a:lnTo>
                <a:lnTo>
                  <a:pt x="8712" y="32"/>
                </a:lnTo>
                <a:lnTo>
                  <a:pt x="8712" y="0"/>
                </a:lnTo>
                <a:lnTo>
                  <a:pt x="8871" y="0"/>
                </a:lnTo>
                <a:moveTo>
                  <a:pt x="9136" y="0"/>
                </a:moveTo>
                <a:lnTo>
                  <a:pt x="9136" y="32"/>
                </a:lnTo>
                <a:lnTo>
                  <a:pt x="8978" y="32"/>
                </a:lnTo>
                <a:lnTo>
                  <a:pt x="8978" y="0"/>
                </a:lnTo>
                <a:lnTo>
                  <a:pt x="9136" y="0"/>
                </a:lnTo>
                <a:moveTo>
                  <a:pt x="9402" y="0"/>
                </a:moveTo>
                <a:lnTo>
                  <a:pt x="9402" y="32"/>
                </a:lnTo>
                <a:lnTo>
                  <a:pt x="9243" y="32"/>
                </a:lnTo>
                <a:lnTo>
                  <a:pt x="9243" y="0"/>
                </a:lnTo>
                <a:lnTo>
                  <a:pt x="9402" y="0"/>
                </a:lnTo>
                <a:moveTo>
                  <a:pt x="9667" y="0"/>
                </a:moveTo>
                <a:lnTo>
                  <a:pt x="9667" y="32"/>
                </a:lnTo>
                <a:lnTo>
                  <a:pt x="9508" y="32"/>
                </a:lnTo>
                <a:lnTo>
                  <a:pt x="9508" y="0"/>
                </a:lnTo>
                <a:lnTo>
                  <a:pt x="9667" y="0"/>
                </a:lnTo>
                <a:moveTo>
                  <a:pt x="9932" y="0"/>
                </a:moveTo>
                <a:lnTo>
                  <a:pt x="9932" y="32"/>
                </a:lnTo>
                <a:lnTo>
                  <a:pt x="9773" y="32"/>
                </a:lnTo>
                <a:lnTo>
                  <a:pt x="9773" y="0"/>
                </a:lnTo>
                <a:lnTo>
                  <a:pt x="9932" y="0"/>
                </a:lnTo>
                <a:moveTo>
                  <a:pt x="10197" y="0"/>
                </a:moveTo>
                <a:lnTo>
                  <a:pt x="10197" y="32"/>
                </a:lnTo>
                <a:lnTo>
                  <a:pt x="10038" y="32"/>
                </a:lnTo>
                <a:lnTo>
                  <a:pt x="10038" y="0"/>
                </a:lnTo>
                <a:lnTo>
                  <a:pt x="10197" y="0"/>
                </a:lnTo>
                <a:moveTo>
                  <a:pt x="10462" y="0"/>
                </a:moveTo>
                <a:lnTo>
                  <a:pt x="10462" y="32"/>
                </a:lnTo>
                <a:lnTo>
                  <a:pt x="10304" y="32"/>
                </a:lnTo>
                <a:lnTo>
                  <a:pt x="10304" y="0"/>
                </a:lnTo>
                <a:lnTo>
                  <a:pt x="10462" y="0"/>
                </a:lnTo>
                <a:moveTo>
                  <a:pt x="10728" y="0"/>
                </a:moveTo>
                <a:lnTo>
                  <a:pt x="10728" y="32"/>
                </a:lnTo>
                <a:lnTo>
                  <a:pt x="10569" y="32"/>
                </a:lnTo>
                <a:lnTo>
                  <a:pt x="10569" y="0"/>
                </a:lnTo>
                <a:lnTo>
                  <a:pt x="10728" y="0"/>
                </a:lnTo>
                <a:moveTo>
                  <a:pt x="10993" y="0"/>
                </a:moveTo>
                <a:lnTo>
                  <a:pt x="10993" y="32"/>
                </a:lnTo>
                <a:lnTo>
                  <a:pt x="10834" y="32"/>
                </a:lnTo>
                <a:lnTo>
                  <a:pt x="10834" y="0"/>
                </a:lnTo>
                <a:lnTo>
                  <a:pt x="10993" y="0"/>
                </a:lnTo>
                <a:moveTo>
                  <a:pt x="11258" y="0"/>
                </a:moveTo>
                <a:lnTo>
                  <a:pt x="11258" y="32"/>
                </a:lnTo>
                <a:lnTo>
                  <a:pt x="11099" y="32"/>
                </a:lnTo>
                <a:lnTo>
                  <a:pt x="11099" y="0"/>
                </a:lnTo>
                <a:lnTo>
                  <a:pt x="11258" y="0"/>
                </a:lnTo>
                <a:moveTo>
                  <a:pt x="11523" y="0"/>
                </a:moveTo>
                <a:lnTo>
                  <a:pt x="11523" y="32"/>
                </a:lnTo>
                <a:lnTo>
                  <a:pt x="11365" y="32"/>
                </a:lnTo>
                <a:lnTo>
                  <a:pt x="11365" y="0"/>
                </a:lnTo>
                <a:lnTo>
                  <a:pt x="11523" y="0"/>
                </a:lnTo>
                <a:moveTo>
                  <a:pt x="11788" y="0"/>
                </a:moveTo>
                <a:lnTo>
                  <a:pt x="11788" y="32"/>
                </a:lnTo>
                <a:lnTo>
                  <a:pt x="11630" y="32"/>
                </a:lnTo>
                <a:lnTo>
                  <a:pt x="11630" y="0"/>
                </a:lnTo>
                <a:lnTo>
                  <a:pt x="11788" y="0"/>
                </a:lnTo>
                <a:moveTo>
                  <a:pt x="12054" y="0"/>
                </a:moveTo>
                <a:lnTo>
                  <a:pt x="12054" y="32"/>
                </a:lnTo>
                <a:lnTo>
                  <a:pt x="11895" y="32"/>
                </a:lnTo>
                <a:lnTo>
                  <a:pt x="11895" y="0"/>
                </a:lnTo>
                <a:lnTo>
                  <a:pt x="12054" y="0"/>
                </a:lnTo>
                <a:moveTo>
                  <a:pt x="12319" y="0"/>
                </a:moveTo>
                <a:lnTo>
                  <a:pt x="12319" y="32"/>
                </a:lnTo>
                <a:lnTo>
                  <a:pt x="12160" y="32"/>
                </a:lnTo>
                <a:lnTo>
                  <a:pt x="12160" y="0"/>
                </a:lnTo>
                <a:lnTo>
                  <a:pt x="12319" y="0"/>
                </a:lnTo>
                <a:moveTo>
                  <a:pt x="12584" y="0"/>
                </a:moveTo>
                <a:lnTo>
                  <a:pt x="12584" y="32"/>
                </a:lnTo>
                <a:lnTo>
                  <a:pt x="12425" y="32"/>
                </a:lnTo>
                <a:lnTo>
                  <a:pt x="12425" y="0"/>
                </a:lnTo>
                <a:lnTo>
                  <a:pt x="12584" y="0"/>
                </a:lnTo>
                <a:moveTo>
                  <a:pt x="12849" y="0"/>
                </a:moveTo>
                <a:lnTo>
                  <a:pt x="12849" y="32"/>
                </a:lnTo>
                <a:lnTo>
                  <a:pt x="12691" y="32"/>
                </a:lnTo>
                <a:lnTo>
                  <a:pt x="12691" y="0"/>
                </a:lnTo>
                <a:lnTo>
                  <a:pt x="12849" y="0"/>
                </a:lnTo>
                <a:moveTo>
                  <a:pt x="13114" y="0"/>
                </a:moveTo>
                <a:lnTo>
                  <a:pt x="13114" y="32"/>
                </a:lnTo>
                <a:lnTo>
                  <a:pt x="12956" y="32"/>
                </a:lnTo>
                <a:lnTo>
                  <a:pt x="12956" y="0"/>
                </a:lnTo>
                <a:lnTo>
                  <a:pt x="13114" y="0"/>
                </a:lnTo>
                <a:moveTo>
                  <a:pt x="13380" y="0"/>
                </a:moveTo>
                <a:lnTo>
                  <a:pt x="13380" y="32"/>
                </a:lnTo>
                <a:lnTo>
                  <a:pt x="13221" y="32"/>
                </a:lnTo>
                <a:lnTo>
                  <a:pt x="13221" y="0"/>
                </a:lnTo>
                <a:lnTo>
                  <a:pt x="13380" y="0"/>
                </a:lnTo>
                <a:moveTo>
                  <a:pt x="13645" y="0"/>
                </a:moveTo>
                <a:lnTo>
                  <a:pt x="13645" y="32"/>
                </a:lnTo>
                <a:lnTo>
                  <a:pt x="13486" y="32"/>
                </a:lnTo>
                <a:lnTo>
                  <a:pt x="13486" y="0"/>
                </a:lnTo>
                <a:lnTo>
                  <a:pt x="13645" y="0"/>
                </a:lnTo>
                <a:moveTo>
                  <a:pt x="13910" y="0"/>
                </a:moveTo>
                <a:lnTo>
                  <a:pt x="13910" y="32"/>
                </a:lnTo>
                <a:lnTo>
                  <a:pt x="13751" y="32"/>
                </a:lnTo>
                <a:lnTo>
                  <a:pt x="13751" y="0"/>
                </a:lnTo>
                <a:lnTo>
                  <a:pt x="13910" y="0"/>
                </a:lnTo>
                <a:moveTo>
                  <a:pt x="14175" y="0"/>
                </a:moveTo>
                <a:lnTo>
                  <a:pt x="14175" y="32"/>
                </a:lnTo>
                <a:lnTo>
                  <a:pt x="14017" y="32"/>
                </a:lnTo>
                <a:lnTo>
                  <a:pt x="14017" y="0"/>
                </a:lnTo>
                <a:lnTo>
                  <a:pt x="14175" y="0"/>
                </a:lnTo>
                <a:moveTo>
                  <a:pt x="14434" y="0"/>
                </a:moveTo>
                <a:cubicBezTo>
                  <a:pt x="14436" y="0"/>
                  <a:pt x="14438" y="0"/>
                  <a:pt x="14440" y="0"/>
                </a:cubicBezTo>
                <a:lnTo>
                  <a:pt x="14439" y="32"/>
                </a:lnTo>
                <a:cubicBezTo>
                  <a:pt x="14437" y="32"/>
                  <a:pt x="14436" y="32"/>
                  <a:pt x="14434" y="32"/>
                </a:cubicBezTo>
                <a:lnTo>
                  <a:pt x="14282" y="32"/>
                </a:lnTo>
                <a:lnTo>
                  <a:pt x="14282" y="0"/>
                </a:lnTo>
                <a:lnTo>
                  <a:pt x="14434" y="0"/>
                </a:lnTo>
                <a:moveTo>
                  <a:pt x="14556" y="24"/>
                </a:moveTo>
                <a:cubicBezTo>
                  <a:pt x="14594" y="40"/>
                  <a:pt x="14629" y="63"/>
                  <a:pt x="14659" y="93"/>
                </a:cubicBezTo>
                <a:lnTo>
                  <a:pt x="14636" y="116"/>
                </a:lnTo>
                <a:cubicBezTo>
                  <a:pt x="14605" y="84"/>
                  <a:pt x="14568" y="61"/>
                  <a:pt x="14526" y="47"/>
                </a:cubicBezTo>
                <a:lnTo>
                  <a:pt x="14536" y="17"/>
                </a:lnTo>
                <a:cubicBezTo>
                  <a:pt x="14543" y="19"/>
                  <a:pt x="14549" y="22"/>
                  <a:pt x="14556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2" name=""/>
          <p:cNvSpPr/>
          <p:nvPr/>
        </p:nvSpPr>
        <p:spPr>
          <a:xfrm>
            <a:off x="6329160" y="3882600"/>
            <a:ext cx="5276880" cy="41760"/>
          </a:xfrm>
          <a:custGeom>
            <a:avLst/>
            <a:gdLst/>
            <a:ahLst/>
            <a:rect l="0" t="0" r="r" b="b"/>
            <a:pathLst>
              <a:path w="14658" h="116">
                <a:moveTo>
                  <a:pt x="14556" y="92"/>
                </a:moveTo>
                <a:cubicBezTo>
                  <a:pt x="14548" y="95"/>
                  <a:pt x="14540" y="98"/>
                  <a:pt x="14532" y="101"/>
                </a:cubicBezTo>
                <a:lnTo>
                  <a:pt x="14522" y="70"/>
                </a:lnTo>
                <a:cubicBezTo>
                  <a:pt x="14566" y="56"/>
                  <a:pt x="14603" y="33"/>
                  <a:pt x="14635" y="1"/>
                </a:cubicBezTo>
                <a:lnTo>
                  <a:pt x="14658" y="23"/>
                </a:lnTo>
                <a:cubicBezTo>
                  <a:pt x="14628" y="53"/>
                  <a:pt x="14594" y="75"/>
                  <a:pt x="14556" y="92"/>
                </a:cubicBezTo>
                <a:moveTo>
                  <a:pt x="14434" y="116"/>
                </a:moveTo>
                <a:lnTo>
                  <a:pt x="14277" y="116"/>
                </a:lnTo>
                <a:lnTo>
                  <a:pt x="14277" y="85"/>
                </a:lnTo>
                <a:lnTo>
                  <a:pt x="14434" y="85"/>
                </a:lnTo>
                <a:lnTo>
                  <a:pt x="14436" y="85"/>
                </a:lnTo>
                <a:lnTo>
                  <a:pt x="14436" y="116"/>
                </a:lnTo>
                <a:cubicBezTo>
                  <a:pt x="14435" y="116"/>
                  <a:pt x="14435" y="116"/>
                  <a:pt x="14434" y="116"/>
                </a:cubicBezTo>
                <a:moveTo>
                  <a:pt x="14012" y="116"/>
                </a:moveTo>
                <a:lnTo>
                  <a:pt x="14012" y="85"/>
                </a:lnTo>
                <a:lnTo>
                  <a:pt x="14171" y="85"/>
                </a:lnTo>
                <a:lnTo>
                  <a:pt x="14171" y="116"/>
                </a:lnTo>
                <a:lnTo>
                  <a:pt x="14012" y="116"/>
                </a:lnTo>
                <a:moveTo>
                  <a:pt x="13747" y="116"/>
                </a:moveTo>
                <a:lnTo>
                  <a:pt x="13747" y="85"/>
                </a:lnTo>
                <a:lnTo>
                  <a:pt x="13906" y="85"/>
                </a:lnTo>
                <a:lnTo>
                  <a:pt x="13906" y="116"/>
                </a:lnTo>
                <a:lnTo>
                  <a:pt x="13747" y="116"/>
                </a:lnTo>
                <a:moveTo>
                  <a:pt x="13482" y="116"/>
                </a:moveTo>
                <a:lnTo>
                  <a:pt x="13482" y="85"/>
                </a:lnTo>
                <a:lnTo>
                  <a:pt x="13641" y="85"/>
                </a:lnTo>
                <a:lnTo>
                  <a:pt x="13641" y="116"/>
                </a:lnTo>
                <a:lnTo>
                  <a:pt x="13482" y="116"/>
                </a:lnTo>
                <a:moveTo>
                  <a:pt x="13217" y="116"/>
                </a:moveTo>
                <a:lnTo>
                  <a:pt x="13217" y="85"/>
                </a:lnTo>
                <a:lnTo>
                  <a:pt x="13375" y="85"/>
                </a:lnTo>
                <a:lnTo>
                  <a:pt x="13375" y="116"/>
                </a:lnTo>
                <a:lnTo>
                  <a:pt x="13217" y="116"/>
                </a:lnTo>
                <a:moveTo>
                  <a:pt x="12951" y="116"/>
                </a:moveTo>
                <a:lnTo>
                  <a:pt x="12951" y="85"/>
                </a:lnTo>
                <a:lnTo>
                  <a:pt x="13110" y="85"/>
                </a:lnTo>
                <a:lnTo>
                  <a:pt x="13110" y="116"/>
                </a:lnTo>
                <a:lnTo>
                  <a:pt x="12951" y="116"/>
                </a:lnTo>
                <a:moveTo>
                  <a:pt x="12686" y="116"/>
                </a:moveTo>
                <a:lnTo>
                  <a:pt x="12686" y="85"/>
                </a:lnTo>
                <a:lnTo>
                  <a:pt x="12845" y="85"/>
                </a:lnTo>
                <a:lnTo>
                  <a:pt x="12845" y="116"/>
                </a:lnTo>
                <a:lnTo>
                  <a:pt x="12686" y="116"/>
                </a:lnTo>
                <a:moveTo>
                  <a:pt x="12421" y="116"/>
                </a:moveTo>
                <a:lnTo>
                  <a:pt x="12421" y="85"/>
                </a:lnTo>
                <a:lnTo>
                  <a:pt x="12580" y="85"/>
                </a:lnTo>
                <a:lnTo>
                  <a:pt x="12580" y="116"/>
                </a:lnTo>
                <a:lnTo>
                  <a:pt x="12421" y="116"/>
                </a:lnTo>
                <a:moveTo>
                  <a:pt x="12156" y="116"/>
                </a:moveTo>
                <a:lnTo>
                  <a:pt x="12156" y="85"/>
                </a:lnTo>
                <a:lnTo>
                  <a:pt x="12315" y="85"/>
                </a:lnTo>
                <a:lnTo>
                  <a:pt x="12315" y="116"/>
                </a:lnTo>
                <a:lnTo>
                  <a:pt x="12156" y="116"/>
                </a:lnTo>
                <a:moveTo>
                  <a:pt x="11891" y="116"/>
                </a:moveTo>
                <a:lnTo>
                  <a:pt x="11891" y="85"/>
                </a:lnTo>
                <a:lnTo>
                  <a:pt x="12049" y="85"/>
                </a:lnTo>
                <a:lnTo>
                  <a:pt x="12049" y="116"/>
                </a:lnTo>
                <a:lnTo>
                  <a:pt x="11891" y="116"/>
                </a:lnTo>
                <a:moveTo>
                  <a:pt x="11625" y="116"/>
                </a:moveTo>
                <a:lnTo>
                  <a:pt x="11625" y="85"/>
                </a:lnTo>
                <a:lnTo>
                  <a:pt x="11784" y="85"/>
                </a:lnTo>
                <a:lnTo>
                  <a:pt x="11784" y="116"/>
                </a:lnTo>
                <a:lnTo>
                  <a:pt x="11625" y="116"/>
                </a:lnTo>
                <a:moveTo>
                  <a:pt x="11360" y="116"/>
                </a:moveTo>
                <a:lnTo>
                  <a:pt x="11360" y="85"/>
                </a:lnTo>
                <a:lnTo>
                  <a:pt x="11519" y="85"/>
                </a:lnTo>
                <a:lnTo>
                  <a:pt x="11519" y="116"/>
                </a:lnTo>
                <a:lnTo>
                  <a:pt x="11360" y="116"/>
                </a:lnTo>
                <a:moveTo>
                  <a:pt x="11095" y="116"/>
                </a:moveTo>
                <a:lnTo>
                  <a:pt x="11095" y="85"/>
                </a:lnTo>
                <a:lnTo>
                  <a:pt x="11254" y="85"/>
                </a:lnTo>
                <a:lnTo>
                  <a:pt x="11254" y="116"/>
                </a:lnTo>
                <a:lnTo>
                  <a:pt x="11095" y="116"/>
                </a:lnTo>
                <a:moveTo>
                  <a:pt x="10830" y="116"/>
                </a:moveTo>
                <a:lnTo>
                  <a:pt x="10830" y="85"/>
                </a:lnTo>
                <a:lnTo>
                  <a:pt x="10988" y="85"/>
                </a:lnTo>
                <a:lnTo>
                  <a:pt x="10988" y="116"/>
                </a:lnTo>
                <a:lnTo>
                  <a:pt x="10830" y="116"/>
                </a:lnTo>
                <a:moveTo>
                  <a:pt x="10565" y="116"/>
                </a:moveTo>
                <a:lnTo>
                  <a:pt x="10565" y="85"/>
                </a:lnTo>
                <a:lnTo>
                  <a:pt x="10723" y="85"/>
                </a:lnTo>
                <a:lnTo>
                  <a:pt x="10723" y="116"/>
                </a:lnTo>
                <a:lnTo>
                  <a:pt x="10565" y="116"/>
                </a:lnTo>
                <a:moveTo>
                  <a:pt x="10299" y="116"/>
                </a:moveTo>
                <a:lnTo>
                  <a:pt x="10299" y="85"/>
                </a:lnTo>
                <a:lnTo>
                  <a:pt x="10458" y="85"/>
                </a:lnTo>
                <a:lnTo>
                  <a:pt x="10458" y="116"/>
                </a:lnTo>
                <a:lnTo>
                  <a:pt x="10299" y="116"/>
                </a:lnTo>
                <a:moveTo>
                  <a:pt x="10034" y="116"/>
                </a:moveTo>
                <a:lnTo>
                  <a:pt x="10034" y="85"/>
                </a:lnTo>
                <a:lnTo>
                  <a:pt x="10193" y="85"/>
                </a:lnTo>
                <a:lnTo>
                  <a:pt x="10193" y="116"/>
                </a:lnTo>
                <a:lnTo>
                  <a:pt x="10034" y="116"/>
                </a:lnTo>
                <a:moveTo>
                  <a:pt x="9769" y="116"/>
                </a:moveTo>
                <a:lnTo>
                  <a:pt x="9769" y="85"/>
                </a:lnTo>
                <a:lnTo>
                  <a:pt x="9928" y="85"/>
                </a:lnTo>
                <a:lnTo>
                  <a:pt x="9928" y="116"/>
                </a:lnTo>
                <a:lnTo>
                  <a:pt x="9769" y="116"/>
                </a:lnTo>
                <a:moveTo>
                  <a:pt x="9504" y="116"/>
                </a:moveTo>
                <a:lnTo>
                  <a:pt x="9504" y="85"/>
                </a:lnTo>
                <a:lnTo>
                  <a:pt x="9662" y="85"/>
                </a:lnTo>
                <a:lnTo>
                  <a:pt x="9662" y="116"/>
                </a:lnTo>
                <a:lnTo>
                  <a:pt x="9504" y="116"/>
                </a:lnTo>
                <a:moveTo>
                  <a:pt x="9239" y="116"/>
                </a:moveTo>
                <a:lnTo>
                  <a:pt x="9239" y="85"/>
                </a:lnTo>
                <a:lnTo>
                  <a:pt x="9397" y="85"/>
                </a:lnTo>
                <a:lnTo>
                  <a:pt x="9397" y="116"/>
                </a:lnTo>
                <a:lnTo>
                  <a:pt x="9239" y="116"/>
                </a:lnTo>
                <a:moveTo>
                  <a:pt x="8973" y="116"/>
                </a:moveTo>
                <a:lnTo>
                  <a:pt x="8973" y="85"/>
                </a:lnTo>
                <a:lnTo>
                  <a:pt x="9132" y="85"/>
                </a:lnTo>
                <a:lnTo>
                  <a:pt x="9132" y="116"/>
                </a:lnTo>
                <a:lnTo>
                  <a:pt x="8973" y="116"/>
                </a:lnTo>
                <a:moveTo>
                  <a:pt x="8708" y="116"/>
                </a:moveTo>
                <a:lnTo>
                  <a:pt x="8708" y="85"/>
                </a:lnTo>
                <a:lnTo>
                  <a:pt x="8867" y="85"/>
                </a:lnTo>
                <a:lnTo>
                  <a:pt x="8867" y="116"/>
                </a:lnTo>
                <a:lnTo>
                  <a:pt x="8708" y="116"/>
                </a:lnTo>
                <a:moveTo>
                  <a:pt x="8443" y="116"/>
                </a:moveTo>
                <a:lnTo>
                  <a:pt x="8443" y="85"/>
                </a:lnTo>
                <a:lnTo>
                  <a:pt x="8602" y="85"/>
                </a:lnTo>
                <a:lnTo>
                  <a:pt x="8602" y="116"/>
                </a:lnTo>
                <a:lnTo>
                  <a:pt x="8443" y="116"/>
                </a:lnTo>
                <a:moveTo>
                  <a:pt x="8178" y="116"/>
                </a:moveTo>
                <a:lnTo>
                  <a:pt x="8178" y="85"/>
                </a:lnTo>
                <a:lnTo>
                  <a:pt x="8336" y="85"/>
                </a:lnTo>
                <a:lnTo>
                  <a:pt x="8336" y="116"/>
                </a:lnTo>
                <a:lnTo>
                  <a:pt x="8178" y="116"/>
                </a:lnTo>
                <a:moveTo>
                  <a:pt x="7912" y="116"/>
                </a:moveTo>
                <a:lnTo>
                  <a:pt x="7912" y="85"/>
                </a:lnTo>
                <a:lnTo>
                  <a:pt x="8071" y="85"/>
                </a:lnTo>
                <a:lnTo>
                  <a:pt x="8071" y="116"/>
                </a:lnTo>
                <a:lnTo>
                  <a:pt x="7912" y="116"/>
                </a:lnTo>
                <a:moveTo>
                  <a:pt x="7647" y="116"/>
                </a:moveTo>
                <a:lnTo>
                  <a:pt x="7647" y="85"/>
                </a:lnTo>
                <a:lnTo>
                  <a:pt x="7806" y="85"/>
                </a:lnTo>
                <a:lnTo>
                  <a:pt x="7806" y="116"/>
                </a:lnTo>
                <a:lnTo>
                  <a:pt x="7647" y="116"/>
                </a:lnTo>
                <a:moveTo>
                  <a:pt x="7382" y="116"/>
                </a:moveTo>
                <a:lnTo>
                  <a:pt x="7382" y="85"/>
                </a:lnTo>
                <a:lnTo>
                  <a:pt x="7541" y="85"/>
                </a:lnTo>
                <a:lnTo>
                  <a:pt x="7541" y="116"/>
                </a:lnTo>
                <a:lnTo>
                  <a:pt x="7382" y="116"/>
                </a:lnTo>
                <a:moveTo>
                  <a:pt x="7117" y="116"/>
                </a:moveTo>
                <a:lnTo>
                  <a:pt x="7117" y="85"/>
                </a:lnTo>
                <a:lnTo>
                  <a:pt x="7276" y="85"/>
                </a:lnTo>
                <a:lnTo>
                  <a:pt x="7276" y="116"/>
                </a:lnTo>
                <a:lnTo>
                  <a:pt x="7117" y="116"/>
                </a:lnTo>
                <a:moveTo>
                  <a:pt x="6852" y="116"/>
                </a:moveTo>
                <a:lnTo>
                  <a:pt x="6852" y="85"/>
                </a:lnTo>
                <a:lnTo>
                  <a:pt x="7010" y="85"/>
                </a:lnTo>
                <a:lnTo>
                  <a:pt x="7010" y="116"/>
                </a:lnTo>
                <a:lnTo>
                  <a:pt x="6852" y="116"/>
                </a:lnTo>
                <a:moveTo>
                  <a:pt x="6586" y="116"/>
                </a:moveTo>
                <a:lnTo>
                  <a:pt x="6586" y="85"/>
                </a:lnTo>
                <a:lnTo>
                  <a:pt x="6745" y="85"/>
                </a:lnTo>
                <a:lnTo>
                  <a:pt x="6745" y="116"/>
                </a:lnTo>
                <a:lnTo>
                  <a:pt x="6586" y="116"/>
                </a:lnTo>
                <a:moveTo>
                  <a:pt x="6321" y="116"/>
                </a:moveTo>
                <a:lnTo>
                  <a:pt x="6321" y="85"/>
                </a:lnTo>
                <a:lnTo>
                  <a:pt x="6480" y="85"/>
                </a:lnTo>
                <a:lnTo>
                  <a:pt x="6480" y="116"/>
                </a:lnTo>
                <a:lnTo>
                  <a:pt x="6321" y="116"/>
                </a:lnTo>
                <a:moveTo>
                  <a:pt x="6056" y="116"/>
                </a:moveTo>
                <a:lnTo>
                  <a:pt x="6056" y="85"/>
                </a:lnTo>
                <a:lnTo>
                  <a:pt x="6215" y="85"/>
                </a:lnTo>
                <a:lnTo>
                  <a:pt x="6215" y="116"/>
                </a:lnTo>
                <a:lnTo>
                  <a:pt x="6056" y="116"/>
                </a:lnTo>
                <a:moveTo>
                  <a:pt x="5791" y="116"/>
                </a:moveTo>
                <a:lnTo>
                  <a:pt x="5791" y="85"/>
                </a:lnTo>
                <a:lnTo>
                  <a:pt x="5950" y="85"/>
                </a:lnTo>
                <a:lnTo>
                  <a:pt x="5950" y="116"/>
                </a:lnTo>
                <a:lnTo>
                  <a:pt x="5791" y="116"/>
                </a:lnTo>
                <a:moveTo>
                  <a:pt x="5526" y="116"/>
                </a:moveTo>
                <a:lnTo>
                  <a:pt x="5526" y="85"/>
                </a:lnTo>
                <a:lnTo>
                  <a:pt x="5684" y="85"/>
                </a:lnTo>
                <a:lnTo>
                  <a:pt x="5684" y="116"/>
                </a:lnTo>
                <a:lnTo>
                  <a:pt x="5526" y="116"/>
                </a:lnTo>
                <a:moveTo>
                  <a:pt x="5260" y="116"/>
                </a:moveTo>
                <a:lnTo>
                  <a:pt x="5260" y="85"/>
                </a:lnTo>
                <a:lnTo>
                  <a:pt x="5419" y="85"/>
                </a:lnTo>
                <a:lnTo>
                  <a:pt x="5419" y="116"/>
                </a:lnTo>
                <a:lnTo>
                  <a:pt x="5260" y="116"/>
                </a:lnTo>
                <a:moveTo>
                  <a:pt x="4995" y="116"/>
                </a:moveTo>
                <a:lnTo>
                  <a:pt x="4995" y="85"/>
                </a:lnTo>
                <a:lnTo>
                  <a:pt x="5154" y="85"/>
                </a:lnTo>
                <a:lnTo>
                  <a:pt x="5154" y="116"/>
                </a:lnTo>
                <a:lnTo>
                  <a:pt x="4995" y="116"/>
                </a:lnTo>
                <a:moveTo>
                  <a:pt x="4730" y="116"/>
                </a:moveTo>
                <a:lnTo>
                  <a:pt x="4730" y="85"/>
                </a:lnTo>
                <a:lnTo>
                  <a:pt x="4889" y="85"/>
                </a:lnTo>
                <a:lnTo>
                  <a:pt x="4889" y="116"/>
                </a:lnTo>
                <a:lnTo>
                  <a:pt x="4730" y="116"/>
                </a:lnTo>
                <a:moveTo>
                  <a:pt x="4465" y="116"/>
                </a:moveTo>
                <a:lnTo>
                  <a:pt x="4465" y="85"/>
                </a:lnTo>
                <a:lnTo>
                  <a:pt x="4624" y="85"/>
                </a:lnTo>
                <a:lnTo>
                  <a:pt x="4624" y="116"/>
                </a:lnTo>
                <a:lnTo>
                  <a:pt x="4465" y="116"/>
                </a:lnTo>
                <a:moveTo>
                  <a:pt x="4199" y="116"/>
                </a:moveTo>
                <a:lnTo>
                  <a:pt x="4199" y="85"/>
                </a:lnTo>
                <a:lnTo>
                  <a:pt x="4357" y="85"/>
                </a:lnTo>
                <a:lnTo>
                  <a:pt x="4357" y="116"/>
                </a:lnTo>
                <a:lnTo>
                  <a:pt x="4199" y="116"/>
                </a:lnTo>
                <a:moveTo>
                  <a:pt x="3933" y="116"/>
                </a:moveTo>
                <a:lnTo>
                  <a:pt x="3933" y="85"/>
                </a:lnTo>
                <a:lnTo>
                  <a:pt x="4092" y="85"/>
                </a:lnTo>
                <a:lnTo>
                  <a:pt x="4092" y="116"/>
                </a:lnTo>
                <a:lnTo>
                  <a:pt x="3933" y="116"/>
                </a:lnTo>
                <a:moveTo>
                  <a:pt x="3668" y="116"/>
                </a:moveTo>
                <a:lnTo>
                  <a:pt x="3668" y="85"/>
                </a:lnTo>
                <a:lnTo>
                  <a:pt x="3827" y="85"/>
                </a:lnTo>
                <a:lnTo>
                  <a:pt x="3827" y="116"/>
                </a:lnTo>
                <a:lnTo>
                  <a:pt x="3668" y="116"/>
                </a:lnTo>
                <a:moveTo>
                  <a:pt x="3403" y="116"/>
                </a:moveTo>
                <a:lnTo>
                  <a:pt x="3403" y="85"/>
                </a:lnTo>
                <a:lnTo>
                  <a:pt x="3562" y="85"/>
                </a:lnTo>
                <a:lnTo>
                  <a:pt x="3562" y="116"/>
                </a:lnTo>
                <a:lnTo>
                  <a:pt x="3403" y="116"/>
                </a:lnTo>
                <a:moveTo>
                  <a:pt x="3138" y="116"/>
                </a:moveTo>
                <a:lnTo>
                  <a:pt x="3138" y="85"/>
                </a:lnTo>
                <a:lnTo>
                  <a:pt x="3297" y="85"/>
                </a:lnTo>
                <a:lnTo>
                  <a:pt x="3297" y="116"/>
                </a:lnTo>
                <a:lnTo>
                  <a:pt x="3138" y="116"/>
                </a:lnTo>
                <a:moveTo>
                  <a:pt x="2873" y="116"/>
                </a:moveTo>
                <a:lnTo>
                  <a:pt x="2873" y="85"/>
                </a:lnTo>
                <a:lnTo>
                  <a:pt x="3031" y="85"/>
                </a:lnTo>
                <a:lnTo>
                  <a:pt x="3031" y="116"/>
                </a:lnTo>
                <a:lnTo>
                  <a:pt x="2873" y="116"/>
                </a:lnTo>
                <a:moveTo>
                  <a:pt x="2607" y="116"/>
                </a:moveTo>
                <a:lnTo>
                  <a:pt x="2607" y="85"/>
                </a:lnTo>
                <a:lnTo>
                  <a:pt x="2766" y="85"/>
                </a:lnTo>
                <a:lnTo>
                  <a:pt x="2766" y="116"/>
                </a:lnTo>
                <a:lnTo>
                  <a:pt x="2607" y="116"/>
                </a:lnTo>
                <a:moveTo>
                  <a:pt x="2342" y="116"/>
                </a:moveTo>
                <a:lnTo>
                  <a:pt x="2342" y="85"/>
                </a:lnTo>
                <a:lnTo>
                  <a:pt x="2501" y="85"/>
                </a:lnTo>
                <a:lnTo>
                  <a:pt x="2501" y="116"/>
                </a:lnTo>
                <a:lnTo>
                  <a:pt x="2342" y="116"/>
                </a:lnTo>
                <a:moveTo>
                  <a:pt x="2077" y="116"/>
                </a:moveTo>
                <a:lnTo>
                  <a:pt x="2077" y="85"/>
                </a:lnTo>
                <a:lnTo>
                  <a:pt x="2236" y="85"/>
                </a:lnTo>
                <a:lnTo>
                  <a:pt x="2236" y="116"/>
                </a:lnTo>
                <a:lnTo>
                  <a:pt x="2077" y="116"/>
                </a:lnTo>
                <a:moveTo>
                  <a:pt x="1812" y="116"/>
                </a:moveTo>
                <a:lnTo>
                  <a:pt x="1812" y="85"/>
                </a:lnTo>
                <a:lnTo>
                  <a:pt x="1971" y="85"/>
                </a:lnTo>
                <a:lnTo>
                  <a:pt x="1971" y="116"/>
                </a:lnTo>
                <a:lnTo>
                  <a:pt x="1812" y="116"/>
                </a:lnTo>
                <a:moveTo>
                  <a:pt x="1547" y="116"/>
                </a:moveTo>
                <a:lnTo>
                  <a:pt x="1547" y="85"/>
                </a:lnTo>
                <a:lnTo>
                  <a:pt x="1705" y="85"/>
                </a:lnTo>
                <a:lnTo>
                  <a:pt x="1705" y="116"/>
                </a:lnTo>
                <a:lnTo>
                  <a:pt x="1547" y="116"/>
                </a:lnTo>
                <a:moveTo>
                  <a:pt x="1281" y="116"/>
                </a:moveTo>
                <a:lnTo>
                  <a:pt x="1281" y="85"/>
                </a:lnTo>
                <a:lnTo>
                  <a:pt x="1440" y="85"/>
                </a:lnTo>
                <a:lnTo>
                  <a:pt x="1440" y="116"/>
                </a:lnTo>
                <a:lnTo>
                  <a:pt x="1281" y="116"/>
                </a:lnTo>
                <a:moveTo>
                  <a:pt x="1016" y="116"/>
                </a:moveTo>
                <a:lnTo>
                  <a:pt x="1016" y="85"/>
                </a:lnTo>
                <a:lnTo>
                  <a:pt x="1175" y="85"/>
                </a:lnTo>
                <a:lnTo>
                  <a:pt x="1175" y="116"/>
                </a:lnTo>
                <a:lnTo>
                  <a:pt x="1016" y="116"/>
                </a:lnTo>
                <a:moveTo>
                  <a:pt x="751" y="116"/>
                </a:moveTo>
                <a:lnTo>
                  <a:pt x="751" y="85"/>
                </a:lnTo>
                <a:lnTo>
                  <a:pt x="910" y="85"/>
                </a:lnTo>
                <a:lnTo>
                  <a:pt x="910" y="116"/>
                </a:lnTo>
                <a:lnTo>
                  <a:pt x="751" y="116"/>
                </a:lnTo>
                <a:moveTo>
                  <a:pt x="486" y="116"/>
                </a:moveTo>
                <a:lnTo>
                  <a:pt x="486" y="85"/>
                </a:lnTo>
                <a:lnTo>
                  <a:pt x="645" y="85"/>
                </a:lnTo>
                <a:lnTo>
                  <a:pt x="645" y="116"/>
                </a:lnTo>
                <a:lnTo>
                  <a:pt x="486" y="116"/>
                </a:lnTo>
                <a:moveTo>
                  <a:pt x="225" y="116"/>
                </a:moveTo>
                <a:cubicBezTo>
                  <a:pt x="224" y="116"/>
                  <a:pt x="222" y="116"/>
                  <a:pt x="221" y="116"/>
                </a:cubicBezTo>
                <a:lnTo>
                  <a:pt x="222" y="85"/>
                </a:lnTo>
                <a:cubicBezTo>
                  <a:pt x="223" y="85"/>
                  <a:pt x="224" y="85"/>
                  <a:pt x="225" y="85"/>
                </a:cubicBezTo>
                <a:lnTo>
                  <a:pt x="379" y="85"/>
                </a:lnTo>
                <a:lnTo>
                  <a:pt x="379" y="116"/>
                </a:lnTo>
                <a:lnTo>
                  <a:pt x="225" y="116"/>
                </a:lnTo>
                <a:moveTo>
                  <a:pt x="103" y="92"/>
                </a:moveTo>
                <a:cubicBezTo>
                  <a:pt x="65" y="75"/>
                  <a:pt x="30" y="52"/>
                  <a:pt x="0" y="22"/>
                </a:cubicBezTo>
                <a:lnTo>
                  <a:pt x="23" y="0"/>
                </a:lnTo>
                <a:cubicBezTo>
                  <a:pt x="55" y="32"/>
                  <a:pt x="92" y="55"/>
                  <a:pt x="135" y="69"/>
                </a:cubicBezTo>
                <a:lnTo>
                  <a:pt x="125" y="100"/>
                </a:lnTo>
                <a:cubicBezTo>
                  <a:pt x="117" y="98"/>
                  <a:pt x="110" y="95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3" name=""/>
          <p:cNvSpPr/>
          <p:nvPr/>
        </p:nvSpPr>
        <p:spPr>
          <a:xfrm>
            <a:off x="11597760" y="3119400"/>
            <a:ext cx="42120" cy="743040"/>
          </a:xfrm>
          <a:custGeom>
            <a:avLst/>
            <a:gdLst/>
            <a:ahLst/>
            <a:rect l="0" t="0" r="r" b="b"/>
            <a:pathLst>
              <a:path w="117" h="2064">
                <a:moveTo>
                  <a:pt x="23" y="0"/>
                </a:moveTo>
                <a:cubicBezTo>
                  <a:pt x="23" y="1"/>
                  <a:pt x="24" y="1"/>
                  <a:pt x="25" y="2"/>
                </a:cubicBezTo>
                <a:lnTo>
                  <a:pt x="2" y="24"/>
                </a:lnTo>
                <a:cubicBezTo>
                  <a:pt x="1" y="24"/>
                  <a:pt x="1" y="23"/>
                  <a:pt x="0" y="22"/>
                </a:cubicBezTo>
                <a:lnTo>
                  <a:pt x="23" y="0"/>
                </a:lnTo>
                <a:moveTo>
                  <a:pt x="92" y="103"/>
                </a:moveTo>
                <a:cubicBezTo>
                  <a:pt x="109" y="142"/>
                  <a:pt x="117" y="182"/>
                  <a:pt x="117" y="224"/>
                </a:cubicBezTo>
                <a:lnTo>
                  <a:pt x="117" y="225"/>
                </a:lnTo>
                <a:lnTo>
                  <a:pt x="85" y="225"/>
                </a:lnTo>
                <a:lnTo>
                  <a:pt x="85" y="224"/>
                </a:lnTo>
                <a:cubicBezTo>
                  <a:pt x="85" y="180"/>
                  <a:pt x="75" y="137"/>
                  <a:pt x="55" y="97"/>
                </a:cubicBezTo>
                <a:lnTo>
                  <a:pt x="83" y="83"/>
                </a:lnTo>
                <a:cubicBezTo>
                  <a:pt x="86" y="89"/>
                  <a:pt x="90" y="96"/>
                  <a:pt x="92" y="103"/>
                </a:cubicBezTo>
                <a:moveTo>
                  <a:pt x="117" y="490"/>
                </a:moveTo>
                <a:lnTo>
                  <a:pt x="85" y="490"/>
                </a:lnTo>
                <a:lnTo>
                  <a:pt x="85" y="331"/>
                </a:lnTo>
                <a:lnTo>
                  <a:pt x="117" y="331"/>
                </a:lnTo>
                <a:lnTo>
                  <a:pt x="117" y="490"/>
                </a:lnTo>
                <a:moveTo>
                  <a:pt x="117" y="756"/>
                </a:moveTo>
                <a:lnTo>
                  <a:pt x="85" y="756"/>
                </a:lnTo>
                <a:lnTo>
                  <a:pt x="85" y="596"/>
                </a:lnTo>
                <a:lnTo>
                  <a:pt x="117" y="596"/>
                </a:lnTo>
                <a:lnTo>
                  <a:pt x="117" y="756"/>
                </a:lnTo>
                <a:moveTo>
                  <a:pt x="117" y="1021"/>
                </a:moveTo>
                <a:lnTo>
                  <a:pt x="85" y="1021"/>
                </a:lnTo>
                <a:lnTo>
                  <a:pt x="85" y="862"/>
                </a:lnTo>
                <a:lnTo>
                  <a:pt x="117" y="862"/>
                </a:lnTo>
                <a:lnTo>
                  <a:pt x="117" y="1021"/>
                </a:lnTo>
                <a:moveTo>
                  <a:pt x="117" y="1286"/>
                </a:moveTo>
                <a:lnTo>
                  <a:pt x="85" y="1286"/>
                </a:lnTo>
                <a:lnTo>
                  <a:pt x="85" y="1128"/>
                </a:lnTo>
                <a:lnTo>
                  <a:pt x="117" y="1128"/>
                </a:lnTo>
                <a:lnTo>
                  <a:pt x="117" y="1286"/>
                </a:lnTo>
                <a:moveTo>
                  <a:pt x="117" y="1552"/>
                </a:moveTo>
                <a:lnTo>
                  <a:pt x="85" y="1552"/>
                </a:lnTo>
                <a:lnTo>
                  <a:pt x="85" y="1393"/>
                </a:lnTo>
                <a:lnTo>
                  <a:pt x="117" y="1393"/>
                </a:lnTo>
                <a:lnTo>
                  <a:pt x="117" y="1552"/>
                </a:lnTo>
                <a:moveTo>
                  <a:pt x="117" y="1817"/>
                </a:moveTo>
                <a:lnTo>
                  <a:pt x="85" y="1817"/>
                </a:lnTo>
                <a:lnTo>
                  <a:pt x="85" y="1658"/>
                </a:lnTo>
                <a:lnTo>
                  <a:pt x="117" y="1658"/>
                </a:lnTo>
                <a:lnTo>
                  <a:pt x="117" y="1817"/>
                </a:lnTo>
                <a:moveTo>
                  <a:pt x="92" y="2040"/>
                </a:moveTo>
                <a:cubicBezTo>
                  <a:pt x="89" y="2048"/>
                  <a:pt x="85" y="2056"/>
                  <a:pt x="81" y="2064"/>
                </a:cubicBezTo>
                <a:lnTo>
                  <a:pt x="53" y="2050"/>
                </a:lnTo>
                <a:cubicBezTo>
                  <a:pt x="74" y="2010"/>
                  <a:pt x="84" y="1967"/>
                  <a:pt x="85" y="1922"/>
                </a:cubicBezTo>
                <a:lnTo>
                  <a:pt x="117" y="1923"/>
                </a:lnTo>
                <a:cubicBezTo>
                  <a:pt x="116" y="1963"/>
                  <a:pt x="108" y="2003"/>
                  <a:pt x="92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4" name=""/>
          <p:cNvSpPr/>
          <p:nvPr/>
        </p:nvSpPr>
        <p:spPr>
          <a:xfrm>
            <a:off x="6295680" y="311940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94" y="2143"/>
                </a:moveTo>
                <a:lnTo>
                  <a:pt x="116" y="2120"/>
                </a:lnTo>
                <a:lnTo>
                  <a:pt x="117" y="2121"/>
                </a:lnTo>
                <a:lnTo>
                  <a:pt x="94" y="2143"/>
                </a:lnTo>
                <a:moveTo>
                  <a:pt x="25" y="2040"/>
                </a:moveTo>
                <a:cubicBezTo>
                  <a:pt x="9" y="2002"/>
                  <a:pt x="1" y="1962"/>
                  <a:pt x="0" y="1921"/>
                </a:cubicBezTo>
                <a:lnTo>
                  <a:pt x="32" y="1920"/>
                </a:lnTo>
                <a:cubicBezTo>
                  <a:pt x="32" y="1965"/>
                  <a:pt x="43" y="2008"/>
                  <a:pt x="64" y="2048"/>
                </a:cubicBezTo>
                <a:lnTo>
                  <a:pt x="35" y="2062"/>
                </a:lnTo>
                <a:cubicBezTo>
                  <a:pt x="31" y="2055"/>
                  <a:pt x="28" y="2048"/>
                  <a:pt x="25" y="2040"/>
                </a:cubicBezTo>
                <a:moveTo>
                  <a:pt x="0" y="1656"/>
                </a:moveTo>
                <a:lnTo>
                  <a:pt x="32" y="1656"/>
                </a:lnTo>
                <a:lnTo>
                  <a:pt x="32" y="1814"/>
                </a:lnTo>
                <a:lnTo>
                  <a:pt x="0" y="1814"/>
                </a:lnTo>
                <a:lnTo>
                  <a:pt x="0" y="1656"/>
                </a:lnTo>
                <a:moveTo>
                  <a:pt x="0" y="1390"/>
                </a:moveTo>
                <a:lnTo>
                  <a:pt x="32" y="1390"/>
                </a:lnTo>
                <a:lnTo>
                  <a:pt x="32" y="1549"/>
                </a:lnTo>
                <a:lnTo>
                  <a:pt x="0" y="1549"/>
                </a:lnTo>
                <a:lnTo>
                  <a:pt x="0" y="1390"/>
                </a:lnTo>
                <a:moveTo>
                  <a:pt x="0" y="1125"/>
                </a:moveTo>
                <a:lnTo>
                  <a:pt x="32" y="1125"/>
                </a:lnTo>
                <a:lnTo>
                  <a:pt x="32" y="1284"/>
                </a:lnTo>
                <a:lnTo>
                  <a:pt x="0" y="1284"/>
                </a:lnTo>
                <a:lnTo>
                  <a:pt x="0" y="1125"/>
                </a:lnTo>
                <a:moveTo>
                  <a:pt x="0" y="859"/>
                </a:moveTo>
                <a:lnTo>
                  <a:pt x="32" y="859"/>
                </a:lnTo>
                <a:lnTo>
                  <a:pt x="32" y="1019"/>
                </a:lnTo>
                <a:lnTo>
                  <a:pt x="0" y="1019"/>
                </a:lnTo>
                <a:lnTo>
                  <a:pt x="0" y="859"/>
                </a:lnTo>
                <a:moveTo>
                  <a:pt x="0" y="594"/>
                </a:moveTo>
                <a:lnTo>
                  <a:pt x="32" y="594"/>
                </a:lnTo>
                <a:lnTo>
                  <a:pt x="32" y="753"/>
                </a:lnTo>
                <a:lnTo>
                  <a:pt x="0" y="753"/>
                </a:lnTo>
                <a:lnTo>
                  <a:pt x="0" y="594"/>
                </a:lnTo>
                <a:moveTo>
                  <a:pt x="0" y="329"/>
                </a:moveTo>
                <a:lnTo>
                  <a:pt x="32" y="329"/>
                </a:lnTo>
                <a:lnTo>
                  <a:pt x="32" y="487"/>
                </a:lnTo>
                <a:lnTo>
                  <a:pt x="0" y="487"/>
                </a:lnTo>
                <a:lnTo>
                  <a:pt x="0" y="329"/>
                </a:lnTo>
                <a:moveTo>
                  <a:pt x="25" y="103"/>
                </a:moveTo>
                <a:cubicBezTo>
                  <a:pt x="28" y="95"/>
                  <a:pt x="31" y="88"/>
                  <a:pt x="35" y="81"/>
                </a:cubicBezTo>
                <a:lnTo>
                  <a:pt x="64" y="95"/>
                </a:lnTo>
                <a:cubicBezTo>
                  <a:pt x="43" y="135"/>
                  <a:pt x="32" y="178"/>
                  <a:pt x="32" y="223"/>
                </a:cubicBezTo>
                <a:lnTo>
                  <a:pt x="0" y="222"/>
                </a:lnTo>
                <a:cubicBezTo>
                  <a:pt x="1" y="181"/>
                  <a:pt x="9" y="141"/>
                  <a:pt x="25" y="103"/>
                </a:cubicBezTo>
                <a:moveTo>
                  <a:pt x="94" y="0"/>
                </a:moveTo>
                <a:lnTo>
                  <a:pt x="117" y="22"/>
                </a:lnTo>
                <a:cubicBezTo>
                  <a:pt x="117" y="23"/>
                  <a:pt x="117" y="23"/>
                  <a:pt x="116" y="23"/>
                </a:cubicBezTo>
                <a:lnTo>
                  <a:pt x="94" y="1"/>
                </a:lnTo>
                <a:cubicBezTo>
                  <a:pt x="94" y="0"/>
                  <a:pt x="94" y="0"/>
                  <a:pt x="94" y="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5" name=""/>
          <p:cNvSpPr txBox="1"/>
          <p:nvPr/>
        </p:nvSpPr>
        <p:spPr>
          <a:xfrm>
            <a:off x="8677800" y="2674800"/>
            <a:ext cx="691560" cy="207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채팅 턴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6" name=""/>
          <p:cNvSpPr txBox="1"/>
          <p:nvPr/>
        </p:nvSpPr>
        <p:spPr>
          <a:xfrm>
            <a:off x="8187120" y="3355200"/>
            <a:ext cx="122904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사용자 질문 순서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8" name=""/>
          <p:cNvSpPr/>
          <p:nvPr/>
        </p:nvSpPr>
        <p:spPr>
          <a:xfrm>
            <a:off x="419040" y="45622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9" name=""/>
          <p:cNvSpPr txBox="1"/>
          <p:nvPr/>
        </p:nvSpPr>
        <p:spPr>
          <a:xfrm>
            <a:off x="628560" y="4465440"/>
            <a:ext cx="68580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번 질문을 다시 실행하면 기존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2·3·4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번 로그부터 정리해야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0" name=""/>
          <p:cNvSpPr/>
          <p:nvPr/>
        </p:nvSpPr>
        <p:spPr>
          <a:xfrm>
            <a:off x="4419360" y="4962240"/>
            <a:ext cx="3486600" cy="305280"/>
          </a:xfrm>
          <a:custGeom>
            <a:avLst/>
            <a:gdLst/>
            <a:ahLst/>
            <a:rect l="0" t="0" r="r" b="b"/>
            <a:pathLst>
              <a:path w="9685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1"/>
                  <a:pt x="39" y="39"/>
                </a:cubicBezTo>
                <a:cubicBezTo>
                  <a:pt x="51" y="27"/>
                  <a:pt x="66" y="17"/>
                  <a:pt x="82" y="10"/>
                </a:cubicBezTo>
                <a:cubicBezTo>
                  <a:pt x="98" y="4"/>
                  <a:pt x="115" y="0"/>
                  <a:pt x="132" y="0"/>
                </a:cubicBezTo>
                <a:lnTo>
                  <a:pt x="9553" y="0"/>
                </a:lnTo>
                <a:cubicBezTo>
                  <a:pt x="9570" y="0"/>
                  <a:pt x="9587" y="4"/>
                  <a:pt x="9603" y="10"/>
                </a:cubicBezTo>
                <a:cubicBezTo>
                  <a:pt x="9619" y="17"/>
                  <a:pt x="9634" y="27"/>
                  <a:pt x="9646" y="39"/>
                </a:cubicBezTo>
                <a:cubicBezTo>
                  <a:pt x="9659" y="51"/>
                  <a:pt x="9668" y="66"/>
                  <a:pt x="9675" y="82"/>
                </a:cubicBezTo>
                <a:cubicBezTo>
                  <a:pt x="9682" y="98"/>
                  <a:pt x="9685" y="115"/>
                  <a:pt x="9685" y="133"/>
                </a:cubicBezTo>
                <a:lnTo>
                  <a:pt x="9685" y="716"/>
                </a:lnTo>
                <a:cubicBezTo>
                  <a:pt x="9685" y="733"/>
                  <a:pt x="9682" y="750"/>
                  <a:pt x="9675" y="766"/>
                </a:cubicBezTo>
                <a:cubicBezTo>
                  <a:pt x="9668" y="782"/>
                  <a:pt x="9659" y="797"/>
                  <a:pt x="9646" y="809"/>
                </a:cubicBezTo>
                <a:cubicBezTo>
                  <a:pt x="9634" y="822"/>
                  <a:pt x="9619" y="831"/>
                  <a:pt x="9603" y="838"/>
                </a:cubicBezTo>
                <a:cubicBezTo>
                  <a:pt x="9587" y="845"/>
                  <a:pt x="9570" y="848"/>
                  <a:pt x="9553" y="848"/>
                </a:cubicBezTo>
                <a:lnTo>
                  <a:pt x="132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1" y="822"/>
                  <a:pt x="39" y="809"/>
                </a:cubicBezTo>
                <a:cubicBezTo>
                  <a:pt x="27" y="797"/>
                  <a:pt x="17" y="782"/>
                  <a:pt x="10" y="766"/>
                </a:cubicBezTo>
                <a:cubicBezTo>
                  <a:pt x="4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1" name=""/>
          <p:cNvSpPr txBox="1"/>
          <p:nvPr/>
        </p:nvSpPr>
        <p:spPr>
          <a:xfrm>
            <a:off x="628560" y="4970160"/>
            <a:ext cx="45172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어떤 체크포인트 묶음이 몇 번 질문인지는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2" name=""/>
          <p:cNvSpPr txBox="1"/>
          <p:nvPr/>
        </p:nvSpPr>
        <p:spPr>
          <a:xfrm>
            <a:off x="4481640" y="5020560"/>
            <a:ext cx="345780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ag_chat_turn_meta.turn_index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3" name=""/>
          <p:cNvSpPr/>
          <p:nvPr/>
        </p:nvSpPr>
        <p:spPr>
          <a:xfrm>
            <a:off x="419040" y="50670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4" name=""/>
          <p:cNvSpPr txBox="1"/>
          <p:nvPr/>
        </p:nvSpPr>
        <p:spPr>
          <a:xfrm>
            <a:off x="7902360" y="4970160"/>
            <a:ext cx="12686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 구분한다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58" name=""/>
          <p:cNvSpPr txBox="1"/>
          <p:nvPr/>
        </p:nvSpPr>
        <p:spPr>
          <a:xfrm>
            <a:off x="380880" y="344520"/>
            <a:ext cx="53352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내장 테이블을 써도 업무 테이블은 남는다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0" name=""/>
          <p:cNvSpPr/>
          <p:nvPr/>
        </p:nvSpPr>
        <p:spPr>
          <a:xfrm>
            <a:off x="419040" y="29620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1" name=""/>
          <p:cNvSpPr txBox="1"/>
          <p:nvPr/>
        </p:nvSpPr>
        <p:spPr>
          <a:xfrm>
            <a:off x="628560" y="2865240"/>
            <a:ext cx="78350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세션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워크플로우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채팅 순서를 잇는 정보와 인덱스를 추가해야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2" name=""/>
          <p:cNvSpPr/>
          <p:nvPr/>
        </p:nvSpPr>
        <p:spPr>
          <a:xfrm>
            <a:off x="419040" y="34668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3" name=""/>
          <p:cNvSpPr txBox="1"/>
          <p:nvPr/>
        </p:nvSpPr>
        <p:spPr>
          <a:xfrm>
            <a:off x="628560" y="3369960"/>
            <a:ext cx="7280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승인 선점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취소용 조건부 처리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재실행 시 정리 로직도 추가해야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4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5" name=""/>
          <p:cNvSpPr txBox="1"/>
          <p:nvPr/>
        </p:nvSpPr>
        <p:spPr>
          <a:xfrm>
            <a:off x="628560" y="3865320"/>
            <a:ext cx="78120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Java·Python, PostgreSQL·Oracle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간 저장 방식 차이까지 대응해야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6" name=""/>
          <p:cNvSpPr/>
          <p:nvPr/>
        </p:nvSpPr>
        <p:spPr>
          <a:xfrm>
            <a:off x="1095120" y="4362120"/>
            <a:ext cx="2162520" cy="305280"/>
          </a:xfrm>
          <a:custGeom>
            <a:avLst/>
            <a:gdLst/>
            <a:ahLst/>
            <a:rect l="0" t="0" r="r" b="b"/>
            <a:pathLst>
              <a:path w="6007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1" y="27"/>
                  <a:pt x="66" y="17"/>
                  <a:pt x="82" y="10"/>
                </a:cubicBezTo>
                <a:cubicBezTo>
                  <a:pt x="98" y="4"/>
                  <a:pt x="115" y="0"/>
                  <a:pt x="132" y="0"/>
                </a:cubicBezTo>
                <a:lnTo>
                  <a:pt x="5874" y="0"/>
                </a:lnTo>
                <a:cubicBezTo>
                  <a:pt x="5892" y="0"/>
                  <a:pt x="5908" y="4"/>
                  <a:pt x="5925" y="10"/>
                </a:cubicBezTo>
                <a:cubicBezTo>
                  <a:pt x="5941" y="17"/>
                  <a:pt x="5955" y="27"/>
                  <a:pt x="5969" y="39"/>
                </a:cubicBezTo>
                <a:cubicBezTo>
                  <a:pt x="5981" y="52"/>
                  <a:pt x="5990" y="66"/>
                  <a:pt x="5997" y="82"/>
                </a:cubicBezTo>
                <a:cubicBezTo>
                  <a:pt x="6004" y="98"/>
                  <a:pt x="6007" y="115"/>
                  <a:pt x="6007" y="133"/>
                </a:cubicBezTo>
                <a:lnTo>
                  <a:pt x="6007" y="716"/>
                </a:lnTo>
                <a:cubicBezTo>
                  <a:pt x="6007" y="733"/>
                  <a:pt x="6004" y="750"/>
                  <a:pt x="5997" y="766"/>
                </a:cubicBezTo>
                <a:cubicBezTo>
                  <a:pt x="5990" y="783"/>
                  <a:pt x="5981" y="797"/>
                  <a:pt x="5969" y="809"/>
                </a:cubicBezTo>
                <a:cubicBezTo>
                  <a:pt x="5955" y="822"/>
                  <a:pt x="5941" y="831"/>
                  <a:pt x="5925" y="838"/>
                </a:cubicBezTo>
                <a:cubicBezTo>
                  <a:pt x="5908" y="845"/>
                  <a:pt x="5892" y="848"/>
                  <a:pt x="5874" y="848"/>
                </a:cubicBezTo>
                <a:lnTo>
                  <a:pt x="132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1" y="822"/>
                  <a:pt x="39" y="809"/>
                </a:cubicBezTo>
                <a:cubicBezTo>
                  <a:pt x="27" y="797"/>
                  <a:pt x="17" y="783"/>
                  <a:pt x="10" y="766"/>
                </a:cubicBezTo>
                <a:cubicBezTo>
                  <a:pt x="4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7" name=""/>
          <p:cNvSpPr txBox="1"/>
          <p:nvPr/>
        </p:nvSpPr>
        <p:spPr>
          <a:xfrm>
            <a:off x="628560" y="4370040"/>
            <a:ext cx="5554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결국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8" name=""/>
          <p:cNvSpPr txBox="1"/>
          <p:nvPr/>
        </p:nvSpPr>
        <p:spPr>
          <a:xfrm>
            <a:off x="1157400" y="4420440"/>
            <a:ext cx="2099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ag_chat_turn_meta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9" name=""/>
          <p:cNvSpPr/>
          <p:nvPr/>
        </p:nvSpPr>
        <p:spPr>
          <a:xfrm>
            <a:off x="3371760" y="4362120"/>
            <a:ext cx="619560" cy="305280"/>
          </a:xfrm>
          <a:custGeom>
            <a:avLst/>
            <a:gdLst/>
            <a:ahLst/>
            <a:rect l="0" t="0" r="r" b="b"/>
            <a:pathLst>
              <a:path w="1721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2"/>
                  <a:pt x="38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9" y="4"/>
                  <a:pt x="115" y="0"/>
                  <a:pt x="133" y="0"/>
                </a:cubicBezTo>
                <a:lnTo>
                  <a:pt x="1588" y="0"/>
                </a:lnTo>
                <a:cubicBezTo>
                  <a:pt x="1606" y="0"/>
                  <a:pt x="1623" y="4"/>
                  <a:pt x="1639" y="10"/>
                </a:cubicBezTo>
                <a:cubicBezTo>
                  <a:pt x="1655" y="17"/>
                  <a:pt x="1669" y="27"/>
                  <a:pt x="1682" y="39"/>
                </a:cubicBezTo>
                <a:cubicBezTo>
                  <a:pt x="1694" y="52"/>
                  <a:pt x="1704" y="66"/>
                  <a:pt x="1710" y="82"/>
                </a:cubicBezTo>
                <a:cubicBezTo>
                  <a:pt x="1717" y="98"/>
                  <a:pt x="1721" y="115"/>
                  <a:pt x="1721" y="133"/>
                </a:cubicBezTo>
                <a:lnTo>
                  <a:pt x="1721" y="716"/>
                </a:lnTo>
                <a:cubicBezTo>
                  <a:pt x="1721" y="733"/>
                  <a:pt x="1717" y="750"/>
                  <a:pt x="1710" y="766"/>
                </a:cubicBezTo>
                <a:cubicBezTo>
                  <a:pt x="1704" y="783"/>
                  <a:pt x="1694" y="797"/>
                  <a:pt x="1682" y="809"/>
                </a:cubicBezTo>
                <a:cubicBezTo>
                  <a:pt x="1669" y="822"/>
                  <a:pt x="1655" y="831"/>
                  <a:pt x="1639" y="838"/>
                </a:cubicBezTo>
                <a:cubicBezTo>
                  <a:pt x="1623" y="845"/>
                  <a:pt x="1606" y="848"/>
                  <a:pt x="1588" y="848"/>
                </a:cubicBezTo>
                <a:lnTo>
                  <a:pt x="133" y="848"/>
                </a:lnTo>
                <a:cubicBezTo>
                  <a:pt x="115" y="848"/>
                  <a:pt x="99" y="845"/>
                  <a:pt x="81" y="838"/>
                </a:cubicBezTo>
                <a:cubicBezTo>
                  <a:pt x="65" y="831"/>
                  <a:pt x="51" y="822"/>
                  <a:pt x="38" y="809"/>
                </a:cubicBezTo>
                <a:cubicBezTo>
                  <a:pt x="26" y="797"/>
                  <a:pt x="17" y="783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0" name=""/>
          <p:cNvSpPr txBox="1"/>
          <p:nvPr/>
        </p:nvSpPr>
        <p:spPr>
          <a:xfrm>
            <a:off x="3260520" y="4370040"/>
            <a:ext cx="2376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1" name=""/>
          <p:cNvSpPr txBox="1"/>
          <p:nvPr/>
        </p:nvSpPr>
        <p:spPr>
          <a:xfrm>
            <a:off x="3441960" y="4420440"/>
            <a:ext cx="4946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op_*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2" name=""/>
          <p:cNvSpPr/>
          <p:nvPr/>
        </p:nvSpPr>
        <p:spPr>
          <a:xfrm>
            <a:off x="419040" y="4466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3" name=""/>
          <p:cNvSpPr txBox="1"/>
          <p:nvPr/>
        </p:nvSpPr>
        <p:spPr>
          <a:xfrm>
            <a:off x="3987720" y="4370040"/>
            <a:ext cx="50648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로그와 소유권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취소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선점 로직은 그대로 남는다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77" name=""/>
          <p:cNvSpPr txBox="1"/>
          <p:nvPr/>
        </p:nvSpPr>
        <p:spPr>
          <a:xfrm>
            <a:off x="380880" y="344520"/>
            <a:ext cx="701568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내장 테이블을 직접 손대면 버전마다 부담이 따라온다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8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9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0" name=""/>
          <p:cNvSpPr txBox="1"/>
          <p:nvPr/>
        </p:nvSpPr>
        <p:spPr>
          <a:xfrm>
            <a:off x="628560" y="3112920"/>
            <a:ext cx="74350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테이블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컬럼 구조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인덱스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저장 방식이 바뀌었는지 매번 확인해야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1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2" name=""/>
          <p:cNvSpPr txBox="1"/>
          <p:nvPr/>
        </p:nvSpPr>
        <p:spPr>
          <a:xfrm>
            <a:off x="628560" y="3617640"/>
            <a:ext cx="73630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기존 체크포인트 데이터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대기 중인 승인과 호환되는지 확인해야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3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4" name=""/>
          <p:cNvSpPr txBox="1"/>
          <p:nvPr/>
        </p:nvSpPr>
        <p:spPr>
          <a:xfrm>
            <a:off x="628560" y="4122360"/>
            <a:ext cx="6920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패키지 교체로 끝나지 않고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전환과 회귀 테스트까지 따라온다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88" name=""/>
          <p:cNvSpPr txBox="1"/>
          <p:nvPr/>
        </p:nvSpPr>
        <p:spPr>
          <a:xfrm>
            <a:off x="3888720" y="3065040"/>
            <a:ext cx="3436920" cy="239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대형 멀티에이전트 시스템은 체크포인트 하나에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9" name=""/>
          <p:cNvSpPr txBox="1"/>
          <p:nvPr/>
        </p:nvSpPr>
        <p:spPr>
          <a:xfrm>
            <a:off x="4693320" y="3436560"/>
            <a:ext cx="20952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모든 역할을 몰아넣지 않는다</a:t>
            </a:r>
            <a:r>
              <a:rPr lang="en-US" sz="187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93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4" name=""/>
          <p:cNvSpPr txBox="1"/>
          <p:nvPr/>
        </p:nvSpPr>
        <p:spPr>
          <a:xfrm>
            <a:off x="914400" y="2778840"/>
            <a:ext cx="882000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5.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내장 테이블 중심으로 바꾸면 생기는 영향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5" name=""/>
          <p:cNvSpPr txBox="1"/>
          <p:nvPr/>
        </p:nvSpPr>
        <p:spPr>
          <a:xfrm>
            <a:off x="914400" y="3751560"/>
            <a:ext cx="521676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체크포인트 저장 방식 하나만 바뀌는 게 아니다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399" name=""/>
          <p:cNvSpPr txBox="1"/>
          <p:nvPr/>
        </p:nvSpPr>
        <p:spPr>
          <a:xfrm>
            <a:off x="380880" y="344520"/>
            <a:ext cx="25081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새로 해야 하는 일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0" name=""/>
          <p:cNvSpPr/>
          <p:nvPr/>
        </p:nvSpPr>
        <p:spPr>
          <a:xfrm>
            <a:off x="628560" y="2857320"/>
            <a:ext cx="1447920" cy="305280"/>
          </a:xfrm>
          <a:custGeom>
            <a:avLst/>
            <a:gdLst/>
            <a:ahLst/>
            <a:rect l="0" t="0" r="r" b="b"/>
            <a:pathLst>
              <a:path w="4022" h="848">
                <a:moveTo>
                  <a:pt x="0" y="715"/>
                </a:moveTo>
                <a:lnTo>
                  <a:pt x="0" y="133"/>
                </a:lnTo>
                <a:cubicBezTo>
                  <a:pt x="0" y="116"/>
                  <a:pt x="3" y="98"/>
                  <a:pt x="10" y="82"/>
                </a:cubicBezTo>
                <a:cubicBezTo>
                  <a:pt x="17" y="65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3890" y="0"/>
                </a:lnTo>
                <a:cubicBezTo>
                  <a:pt x="3908" y="0"/>
                  <a:pt x="3925" y="3"/>
                  <a:pt x="3941" y="10"/>
                </a:cubicBezTo>
                <a:cubicBezTo>
                  <a:pt x="3957" y="17"/>
                  <a:pt x="3971" y="26"/>
                  <a:pt x="3984" y="39"/>
                </a:cubicBezTo>
                <a:cubicBezTo>
                  <a:pt x="3996" y="51"/>
                  <a:pt x="4006" y="65"/>
                  <a:pt x="4012" y="82"/>
                </a:cubicBezTo>
                <a:cubicBezTo>
                  <a:pt x="4019" y="98"/>
                  <a:pt x="4022" y="116"/>
                  <a:pt x="4022" y="133"/>
                </a:cubicBezTo>
                <a:lnTo>
                  <a:pt x="4022" y="715"/>
                </a:lnTo>
                <a:cubicBezTo>
                  <a:pt x="4022" y="733"/>
                  <a:pt x="4019" y="750"/>
                  <a:pt x="4012" y="766"/>
                </a:cubicBezTo>
                <a:cubicBezTo>
                  <a:pt x="4006" y="782"/>
                  <a:pt x="3996" y="797"/>
                  <a:pt x="3984" y="809"/>
                </a:cubicBezTo>
                <a:cubicBezTo>
                  <a:pt x="3971" y="821"/>
                  <a:pt x="3957" y="831"/>
                  <a:pt x="3941" y="838"/>
                </a:cubicBezTo>
                <a:cubicBezTo>
                  <a:pt x="3925" y="844"/>
                  <a:pt x="3908" y="848"/>
                  <a:pt x="3890" y="848"/>
                </a:cubicBezTo>
                <a:lnTo>
                  <a:pt x="132" y="848"/>
                </a:lnTo>
                <a:cubicBezTo>
                  <a:pt x="114" y="848"/>
                  <a:pt x="98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1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2" name=""/>
          <p:cNvSpPr txBox="1"/>
          <p:nvPr/>
        </p:nvSpPr>
        <p:spPr>
          <a:xfrm>
            <a:off x="695160" y="2915640"/>
            <a:ext cx="135900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MemorySaver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3" name=""/>
          <p:cNvSpPr/>
          <p:nvPr/>
        </p:nvSpPr>
        <p:spPr>
          <a:xfrm>
            <a:off x="419040" y="29620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4" name=""/>
          <p:cNvSpPr/>
          <p:nvPr/>
        </p:nvSpPr>
        <p:spPr>
          <a:xfrm>
            <a:off x="628560" y="3362040"/>
            <a:ext cx="1333800" cy="305280"/>
          </a:xfrm>
          <a:custGeom>
            <a:avLst/>
            <a:gdLst/>
            <a:ahLst/>
            <a:rect l="0" t="0" r="r" b="b"/>
            <a:pathLst>
              <a:path w="3705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8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8" y="4"/>
                  <a:pt x="115" y="0"/>
                  <a:pt x="133" y="0"/>
                </a:cubicBezTo>
                <a:lnTo>
                  <a:pt x="3573" y="0"/>
                </a:lnTo>
                <a:cubicBezTo>
                  <a:pt x="3590" y="0"/>
                  <a:pt x="3607" y="4"/>
                  <a:pt x="3623" y="10"/>
                </a:cubicBezTo>
                <a:cubicBezTo>
                  <a:pt x="3639" y="17"/>
                  <a:pt x="3654" y="27"/>
                  <a:pt x="3666" y="39"/>
                </a:cubicBezTo>
                <a:cubicBezTo>
                  <a:pt x="3679" y="51"/>
                  <a:pt x="3688" y="66"/>
                  <a:pt x="3695" y="82"/>
                </a:cubicBezTo>
                <a:cubicBezTo>
                  <a:pt x="3702" y="98"/>
                  <a:pt x="3705" y="115"/>
                  <a:pt x="3705" y="133"/>
                </a:cubicBezTo>
                <a:lnTo>
                  <a:pt x="3705" y="716"/>
                </a:lnTo>
                <a:cubicBezTo>
                  <a:pt x="3705" y="733"/>
                  <a:pt x="3702" y="750"/>
                  <a:pt x="3695" y="766"/>
                </a:cubicBezTo>
                <a:cubicBezTo>
                  <a:pt x="3688" y="782"/>
                  <a:pt x="3679" y="797"/>
                  <a:pt x="3666" y="809"/>
                </a:cubicBezTo>
                <a:cubicBezTo>
                  <a:pt x="3654" y="822"/>
                  <a:pt x="3639" y="831"/>
                  <a:pt x="3623" y="838"/>
                </a:cubicBezTo>
                <a:cubicBezTo>
                  <a:pt x="3607" y="845"/>
                  <a:pt x="3590" y="848"/>
                  <a:pt x="3573" y="848"/>
                </a:cubicBezTo>
                <a:lnTo>
                  <a:pt x="133" y="848"/>
                </a:lnTo>
                <a:cubicBezTo>
                  <a:pt x="115" y="848"/>
                  <a:pt x="98" y="845"/>
                  <a:pt x="81" y="838"/>
                </a:cubicBezTo>
                <a:cubicBezTo>
                  <a:pt x="65" y="831"/>
                  <a:pt x="51" y="822"/>
                  <a:pt x="38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5" name=""/>
          <p:cNvSpPr txBox="1"/>
          <p:nvPr/>
        </p:nvSpPr>
        <p:spPr>
          <a:xfrm>
            <a:off x="2079720" y="2865240"/>
            <a:ext cx="69573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 checkpointer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로 교체하고 전용 패키지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테이블을 추가한다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6" name=""/>
          <p:cNvSpPr txBox="1"/>
          <p:nvPr/>
        </p:nvSpPr>
        <p:spPr>
          <a:xfrm>
            <a:off x="695160" y="3420360"/>
            <a:ext cx="1235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AgentState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7" name=""/>
          <p:cNvSpPr/>
          <p:nvPr/>
        </p:nvSpPr>
        <p:spPr>
          <a:xfrm>
            <a:off x="419040" y="34668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8" name=""/>
          <p:cNvSpPr txBox="1"/>
          <p:nvPr/>
        </p:nvSpPr>
        <p:spPr>
          <a:xfrm>
            <a:off x="1959840" y="3369960"/>
            <a:ext cx="55418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에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 channel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과 병합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삭제 규칙을 추가한다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9" name=""/>
          <p:cNvSpPr/>
          <p:nvPr/>
        </p:nvSpPr>
        <p:spPr>
          <a:xfrm>
            <a:off x="419040" y="39621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0" name=""/>
          <p:cNvSpPr txBox="1"/>
          <p:nvPr/>
        </p:nvSpPr>
        <p:spPr>
          <a:xfrm>
            <a:off x="628560" y="3865320"/>
            <a:ext cx="7220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HIL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상태 복원 로직을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checkpoint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조회 방식에 맞춰 다시 짠다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1" name=""/>
          <p:cNvSpPr/>
          <p:nvPr/>
        </p:nvSpPr>
        <p:spPr>
          <a:xfrm>
            <a:off x="419040" y="4466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2" name=""/>
          <p:cNvSpPr txBox="1"/>
          <p:nvPr/>
        </p:nvSpPr>
        <p:spPr>
          <a:xfrm>
            <a:off x="628560" y="4370040"/>
            <a:ext cx="70347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기존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HIL·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체크포인트 데이터를 새 구조로 옮기는 전환 작업을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16" name=""/>
          <p:cNvSpPr txBox="1"/>
          <p:nvPr/>
        </p:nvSpPr>
        <p:spPr>
          <a:xfrm>
            <a:off x="380880" y="344520"/>
            <a:ext cx="19015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그래도 남는 일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8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9" name=""/>
          <p:cNvSpPr/>
          <p:nvPr/>
        </p:nvSpPr>
        <p:spPr>
          <a:xfrm>
            <a:off x="628560" y="3609720"/>
            <a:ext cx="2171880" cy="305280"/>
          </a:xfrm>
          <a:custGeom>
            <a:avLst/>
            <a:gdLst/>
            <a:ahLst/>
            <a:rect l="0" t="0" r="r" b="b"/>
            <a:pathLst>
              <a:path w="6033" h="848">
                <a:moveTo>
                  <a:pt x="0" y="716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8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8" y="4"/>
                  <a:pt x="114" y="0"/>
                  <a:pt x="132" y="0"/>
                </a:cubicBezTo>
                <a:lnTo>
                  <a:pt x="5901" y="0"/>
                </a:lnTo>
                <a:cubicBezTo>
                  <a:pt x="5918" y="0"/>
                  <a:pt x="5935" y="4"/>
                  <a:pt x="5952" y="10"/>
                </a:cubicBezTo>
                <a:cubicBezTo>
                  <a:pt x="5968" y="17"/>
                  <a:pt x="5982" y="27"/>
                  <a:pt x="5995" y="39"/>
                </a:cubicBezTo>
                <a:cubicBezTo>
                  <a:pt x="6007" y="51"/>
                  <a:pt x="6016" y="66"/>
                  <a:pt x="6023" y="82"/>
                </a:cubicBezTo>
                <a:cubicBezTo>
                  <a:pt x="6030" y="98"/>
                  <a:pt x="6033" y="115"/>
                  <a:pt x="6033" y="132"/>
                </a:cubicBezTo>
                <a:lnTo>
                  <a:pt x="6033" y="716"/>
                </a:lnTo>
                <a:cubicBezTo>
                  <a:pt x="6033" y="733"/>
                  <a:pt x="6030" y="750"/>
                  <a:pt x="6023" y="766"/>
                </a:cubicBezTo>
                <a:cubicBezTo>
                  <a:pt x="6016" y="782"/>
                  <a:pt x="6007" y="797"/>
                  <a:pt x="5995" y="809"/>
                </a:cubicBezTo>
                <a:cubicBezTo>
                  <a:pt x="5982" y="822"/>
                  <a:pt x="5968" y="831"/>
                  <a:pt x="5952" y="838"/>
                </a:cubicBezTo>
                <a:cubicBezTo>
                  <a:pt x="5935" y="845"/>
                  <a:pt x="5918" y="848"/>
                  <a:pt x="5901" y="848"/>
                </a:cubicBezTo>
                <a:lnTo>
                  <a:pt x="132" y="848"/>
                </a:lnTo>
                <a:cubicBezTo>
                  <a:pt x="114" y="848"/>
                  <a:pt x="98" y="845"/>
                  <a:pt x="81" y="838"/>
                </a:cubicBezTo>
                <a:cubicBezTo>
                  <a:pt x="65" y="831"/>
                  <a:pt x="51" y="822"/>
                  <a:pt x="38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0" name=""/>
          <p:cNvSpPr txBox="1"/>
          <p:nvPr/>
        </p:nvSpPr>
        <p:spPr>
          <a:xfrm>
            <a:off x="628560" y="3112920"/>
            <a:ext cx="78955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 소유권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취소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·HIL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선점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중복 실행 방지는 별도 구현이 계속 필요하다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1" name=""/>
          <p:cNvSpPr txBox="1"/>
          <p:nvPr/>
        </p:nvSpPr>
        <p:spPr>
          <a:xfrm>
            <a:off x="695160" y="3668040"/>
            <a:ext cx="2099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ag_chat_turn_meta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2" name=""/>
          <p:cNvSpPr/>
          <p:nvPr/>
        </p:nvSpPr>
        <p:spPr>
          <a:xfrm>
            <a:off x="2914560" y="3609720"/>
            <a:ext cx="609840" cy="305280"/>
          </a:xfrm>
          <a:custGeom>
            <a:avLst/>
            <a:gdLst/>
            <a:ahLst/>
            <a:rect l="0" t="0" r="r" b="b"/>
            <a:pathLst>
              <a:path w="1694" h="848">
                <a:moveTo>
                  <a:pt x="0" y="716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8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8" y="4"/>
                  <a:pt x="114" y="0"/>
                  <a:pt x="132" y="0"/>
                </a:cubicBezTo>
                <a:lnTo>
                  <a:pt x="1562" y="0"/>
                </a:lnTo>
                <a:cubicBezTo>
                  <a:pt x="1579" y="0"/>
                  <a:pt x="1596" y="4"/>
                  <a:pt x="1612" y="10"/>
                </a:cubicBezTo>
                <a:cubicBezTo>
                  <a:pt x="1629" y="17"/>
                  <a:pt x="1643" y="27"/>
                  <a:pt x="1655" y="39"/>
                </a:cubicBezTo>
                <a:cubicBezTo>
                  <a:pt x="1668" y="51"/>
                  <a:pt x="1677" y="66"/>
                  <a:pt x="1684" y="82"/>
                </a:cubicBezTo>
                <a:cubicBezTo>
                  <a:pt x="1691" y="98"/>
                  <a:pt x="1694" y="115"/>
                  <a:pt x="1694" y="132"/>
                </a:cubicBezTo>
                <a:lnTo>
                  <a:pt x="1694" y="716"/>
                </a:lnTo>
                <a:cubicBezTo>
                  <a:pt x="1694" y="733"/>
                  <a:pt x="1691" y="750"/>
                  <a:pt x="1684" y="766"/>
                </a:cubicBezTo>
                <a:cubicBezTo>
                  <a:pt x="1677" y="782"/>
                  <a:pt x="1668" y="797"/>
                  <a:pt x="1655" y="809"/>
                </a:cubicBezTo>
                <a:cubicBezTo>
                  <a:pt x="1643" y="822"/>
                  <a:pt x="1629" y="831"/>
                  <a:pt x="1612" y="838"/>
                </a:cubicBezTo>
                <a:cubicBezTo>
                  <a:pt x="1596" y="845"/>
                  <a:pt x="1579" y="848"/>
                  <a:pt x="1562" y="848"/>
                </a:cubicBezTo>
                <a:lnTo>
                  <a:pt x="132" y="848"/>
                </a:lnTo>
                <a:cubicBezTo>
                  <a:pt x="114" y="848"/>
                  <a:pt x="98" y="845"/>
                  <a:pt x="81" y="838"/>
                </a:cubicBezTo>
                <a:cubicBezTo>
                  <a:pt x="65" y="831"/>
                  <a:pt x="51" y="822"/>
                  <a:pt x="38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3" name=""/>
          <p:cNvSpPr txBox="1"/>
          <p:nvPr/>
        </p:nvSpPr>
        <p:spPr>
          <a:xfrm>
            <a:off x="2798280" y="3617640"/>
            <a:ext cx="2376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4" name=""/>
          <p:cNvSpPr txBox="1"/>
          <p:nvPr/>
        </p:nvSpPr>
        <p:spPr>
          <a:xfrm>
            <a:off x="2979720" y="3668040"/>
            <a:ext cx="4946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op_*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5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6" name=""/>
          <p:cNvSpPr txBox="1"/>
          <p:nvPr/>
        </p:nvSpPr>
        <p:spPr>
          <a:xfrm>
            <a:off x="3525840" y="3617640"/>
            <a:ext cx="53064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로그는 채팅 순서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재실행 때문에 그대로 유지한다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7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8" name=""/>
          <p:cNvSpPr txBox="1"/>
          <p:nvPr/>
        </p:nvSpPr>
        <p:spPr>
          <a:xfrm>
            <a:off x="628560" y="4122360"/>
            <a:ext cx="91440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재실행 시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checkpoint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와 채팅 턴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 로그를 함께 정리하는 로직도 새로 맞춰야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32" name=""/>
          <p:cNvSpPr txBox="1"/>
          <p:nvPr/>
        </p:nvSpPr>
        <p:spPr>
          <a:xfrm>
            <a:off x="380880" y="344520"/>
            <a:ext cx="44388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버전이 바뀔 때마다 반복되는 검증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4" name=""/>
          <p:cNvSpPr/>
          <p:nvPr/>
        </p:nvSpPr>
        <p:spPr>
          <a:xfrm>
            <a:off x="419040" y="32097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5" name=""/>
          <p:cNvSpPr txBox="1"/>
          <p:nvPr/>
        </p:nvSpPr>
        <p:spPr>
          <a:xfrm>
            <a:off x="628560" y="3112920"/>
            <a:ext cx="96436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Java·Python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같은 체크포인트 테이블을 함께 쓰기 어려워 공통 복구 규약을 다시 정한다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6" name=""/>
          <p:cNvSpPr/>
          <p:nvPr/>
        </p:nvSpPr>
        <p:spPr>
          <a:xfrm>
            <a:off x="419040" y="3714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7" name=""/>
          <p:cNvSpPr txBox="1"/>
          <p:nvPr/>
        </p:nvSpPr>
        <p:spPr>
          <a:xfrm>
            <a:off x="628560" y="3617640"/>
            <a:ext cx="8468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PostgreSQL·Oracle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마다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DB checkpointer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쓸지 별도 구현할지 다시 정한다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8" name=""/>
          <p:cNvSpPr/>
          <p:nvPr/>
        </p:nvSpPr>
        <p:spPr>
          <a:xfrm>
            <a:off x="419040" y="42195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3"/>
                  <a:pt x="203" y="146"/>
                </a:cubicBezTo>
                <a:cubicBezTo>
                  <a:pt x="198" y="159"/>
                  <a:pt x="190" y="170"/>
                  <a:pt x="180" y="180"/>
                </a:cubicBezTo>
                <a:cubicBezTo>
                  <a:pt x="170" y="190"/>
                  <a:pt x="159" y="198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8"/>
                  <a:pt x="41" y="190"/>
                  <a:pt x="31" y="180"/>
                </a:cubicBezTo>
                <a:cubicBezTo>
                  <a:pt x="21" y="170"/>
                  <a:pt x="13" y="159"/>
                  <a:pt x="8" y="146"/>
                </a:cubicBezTo>
                <a:cubicBezTo>
                  <a:pt x="2" y="133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0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0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9" name=""/>
          <p:cNvSpPr txBox="1"/>
          <p:nvPr/>
        </p:nvSpPr>
        <p:spPr>
          <a:xfrm>
            <a:off x="628560" y="4122360"/>
            <a:ext cx="9449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LangGraph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버전이 바뀔 때마다 데이터 호환성과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HIL·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재실행 회귀 테스트를 새로 돌린다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5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27" name=""/>
          <p:cNvSpPr txBox="1"/>
          <p:nvPr/>
        </p:nvSpPr>
        <p:spPr>
          <a:xfrm>
            <a:off x="380880" y="344520"/>
            <a:ext cx="255132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이 글에서 쓰는 용어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8" name=""/>
          <p:cNvSpPr txBox="1"/>
          <p:nvPr/>
        </p:nvSpPr>
        <p:spPr>
          <a:xfrm>
            <a:off x="380880" y="1111320"/>
            <a:ext cx="4096800" cy="219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7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처음 보는 사람도 이해되게 먼저 풀어둔다</a:t>
            </a:r>
            <a:endParaRPr lang="en-US" sz="17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29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0" name=""/>
          <p:cNvSpPr/>
          <p:nvPr/>
        </p:nvSpPr>
        <p:spPr>
          <a:xfrm>
            <a:off x="419040" y="2733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1" name=""/>
          <p:cNvSpPr txBox="1"/>
          <p:nvPr/>
        </p:nvSpPr>
        <p:spPr>
          <a:xfrm>
            <a:off x="628560" y="2636640"/>
            <a:ext cx="1076112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체크포인트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(checkpoint)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그래프 실행을 중단했다가 같은 지점에서 다시 시작하도록 남기는 상태 저장본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2" name=""/>
          <p:cNvSpPr/>
          <p:nvPr/>
        </p:nvSpPr>
        <p:spPr>
          <a:xfrm>
            <a:off x="419040" y="323820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3" name=""/>
          <p:cNvSpPr/>
          <p:nvPr/>
        </p:nvSpPr>
        <p:spPr>
          <a:xfrm>
            <a:off x="628560" y="3628800"/>
            <a:ext cx="1333800" cy="305280"/>
          </a:xfrm>
          <a:custGeom>
            <a:avLst/>
            <a:gdLst/>
            <a:ahLst/>
            <a:rect l="0" t="0" r="r" b="b"/>
            <a:pathLst>
              <a:path w="3705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6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5" y="0"/>
                  <a:pt x="133" y="0"/>
                </a:cubicBezTo>
                <a:lnTo>
                  <a:pt x="3573" y="0"/>
                </a:lnTo>
                <a:cubicBezTo>
                  <a:pt x="3590" y="0"/>
                  <a:pt x="3607" y="3"/>
                  <a:pt x="3623" y="10"/>
                </a:cubicBezTo>
                <a:cubicBezTo>
                  <a:pt x="3639" y="17"/>
                  <a:pt x="3654" y="26"/>
                  <a:pt x="3666" y="39"/>
                </a:cubicBezTo>
                <a:cubicBezTo>
                  <a:pt x="3679" y="51"/>
                  <a:pt x="3688" y="66"/>
                  <a:pt x="3695" y="82"/>
                </a:cubicBezTo>
                <a:cubicBezTo>
                  <a:pt x="3702" y="98"/>
                  <a:pt x="3705" y="115"/>
                  <a:pt x="3705" y="132"/>
                </a:cubicBezTo>
                <a:lnTo>
                  <a:pt x="3705" y="715"/>
                </a:lnTo>
                <a:cubicBezTo>
                  <a:pt x="3705" y="733"/>
                  <a:pt x="3702" y="750"/>
                  <a:pt x="3695" y="766"/>
                </a:cubicBezTo>
                <a:cubicBezTo>
                  <a:pt x="3688" y="782"/>
                  <a:pt x="3679" y="797"/>
                  <a:pt x="3666" y="809"/>
                </a:cubicBezTo>
                <a:cubicBezTo>
                  <a:pt x="3654" y="821"/>
                  <a:pt x="3639" y="831"/>
                  <a:pt x="3623" y="838"/>
                </a:cubicBezTo>
                <a:cubicBezTo>
                  <a:pt x="3607" y="844"/>
                  <a:pt x="3590" y="848"/>
                  <a:pt x="3573" y="848"/>
                </a:cubicBezTo>
                <a:lnTo>
                  <a:pt x="133" y="848"/>
                </a:lnTo>
                <a:cubicBezTo>
                  <a:pt x="115" y="848"/>
                  <a:pt x="98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4" name=""/>
          <p:cNvSpPr txBox="1"/>
          <p:nvPr/>
        </p:nvSpPr>
        <p:spPr>
          <a:xfrm>
            <a:off x="628560" y="3141360"/>
            <a:ext cx="84528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HIL(Human-in-the-loop)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그래프가 사용자 승인을 기다리며 멈춰 있는 지점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5" name=""/>
          <p:cNvSpPr txBox="1"/>
          <p:nvPr/>
        </p:nvSpPr>
        <p:spPr>
          <a:xfrm>
            <a:off x="695160" y="3687120"/>
            <a:ext cx="117468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AgentState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6" name=""/>
          <p:cNvSpPr/>
          <p:nvPr/>
        </p:nvSpPr>
        <p:spPr>
          <a:xfrm>
            <a:off x="419040" y="37335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7" name=""/>
          <p:cNvSpPr txBox="1"/>
          <p:nvPr/>
        </p:nvSpPr>
        <p:spPr>
          <a:xfrm>
            <a:off x="1959840" y="3636720"/>
            <a:ext cx="68533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LangGraph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그래프 실행 중 메모리에서 들고 있는 상태 객체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8" name=""/>
          <p:cNvSpPr/>
          <p:nvPr/>
        </p:nvSpPr>
        <p:spPr>
          <a:xfrm>
            <a:off x="2657160" y="4133520"/>
            <a:ext cx="1334160" cy="305280"/>
          </a:xfrm>
          <a:custGeom>
            <a:avLst/>
            <a:gdLst/>
            <a:ahLst/>
            <a:rect l="0" t="0" r="r" b="b"/>
            <a:pathLst>
              <a:path w="3706" h="848">
                <a:moveTo>
                  <a:pt x="0" y="715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2" y="27"/>
                  <a:pt x="66" y="17"/>
                  <a:pt x="82" y="10"/>
                </a:cubicBezTo>
                <a:cubicBezTo>
                  <a:pt x="98" y="4"/>
                  <a:pt x="115" y="0"/>
                  <a:pt x="133" y="0"/>
                </a:cubicBezTo>
                <a:lnTo>
                  <a:pt x="3573" y="0"/>
                </a:lnTo>
                <a:cubicBezTo>
                  <a:pt x="3591" y="0"/>
                  <a:pt x="3608" y="4"/>
                  <a:pt x="3624" y="10"/>
                </a:cubicBezTo>
                <a:cubicBezTo>
                  <a:pt x="3640" y="17"/>
                  <a:pt x="3654" y="27"/>
                  <a:pt x="3667" y="39"/>
                </a:cubicBezTo>
                <a:cubicBezTo>
                  <a:pt x="3679" y="52"/>
                  <a:pt x="3689" y="66"/>
                  <a:pt x="3695" y="82"/>
                </a:cubicBezTo>
                <a:cubicBezTo>
                  <a:pt x="3702" y="98"/>
                  <a:pt x="3706" y="115"/>
                  <a:pt x="3706" y="133"/>
                </a:cubicBezTo>
                <a:lnTo>
                  <a:pt x="3706" y="715"/>
                </a:lnTo>
                <a:cubicBezTo>
                  <a:pt x="3706" y="732"/>
                  <a:pt x="3702" y="749"/>
                  <a:pt x="3695" y="765"/>
                </a:cubicBezTo>
                <a:cubicBezTo>
                  <a:pt x="3689" y="782"/>
                  <a:pt x="3679" y="797"/>
                  <a:pt x="3667" y="809"/>
                </a:cubicBezTo>
                <a:cubicBezTo>
                  <a:pt x="3654" y="822"/>
                  <a:pt x="3640" y="831"/>
                  <a:pt x="3624" y="838"/>
                </a:cubicBezTo>
                <a:cubicBezTo>
                  <a:pt x="3608" y="845"/>
                  <a:pt x="3591" y="848"/>
                  <a:pt x="3573" y="848"/>
                </a:cubicBezTo>
                <a:lnTo>
                  <a:pt x="133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2" y="822"/>
                  <a:pt x="39" y="809"/>
                </a:cubicBezTo>
                <a:cubicBezTo>
                  <a:pt x="27" y="797"/>
                  <a:pt x="17" y="782"/>
                  <a:pt x="10" y="765"/>
                </a:cubicBezTo>
                <a:cubicBezTo>
                  <a:pt x="4" y="749"/>
                  <a:pt x="0" y="732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39" name=""/>
          <p:cNvSpPr txBox="1"/>
          <p:nvPr/>
        </p:nvSpPr>
        <p:spPr>
          <a:xfrm>
            <a:off x="628560" y="4141440"/>
            <a:ext cx="227016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Message channel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0" name=""/>
          <p:cNvSpPr txBox="1"/>
          <p:nvPr/>
        </p:nvSpPr>
        <p:spPr>
          <a:xfrm>
            <a:off x="2728440" y="4191840"/>
            <a:ext cx="1235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AgentState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1" name=""/>
          <p:cNvSpPr/>
          <p:nvPr/>
        </p:nvSpPr>
        <p:spPr>
          <a:xfrm>
            <a:off x="419040" y="42382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2" name=""/>
          <p:cNvSpPr/>
          <p:nvPr/>
        </p:nvSpPr>
        <p:spPr>
          <a:xfrm>
            <a:off x="628560" y="4638600"/>
            <a:ext cx="1447920" cy="304920"/>
          </a:xfrm>
          <a:custGeom>
            <a:avLst/>
            <a:gdLst/>
            <a:ahLst/>
            <a:rect l="0" t="0" r="r" b="b"/>
            <a:pathLst>
              <a:path w="4022" h="847">
                <a:moveTo>
                  <a:pt x="0" y="715"/>
                </a:moveTo>
                <a:lnTo>
                  <a:pt x="0" y="132"/>
                </a:lnTo>
                <a:cubicBezTo>
                  <a:pt x="0" y="114"/>
                  <a:pt x="3" y="98"/>
                  <a:pt x="10" y="81"/>
                </a:cubicBezTo>
                <a:cubicBezTo>
                  <a:pt x="17" y="65"/>
                  <a:pt x="26" y="51"/>
                  <a:pt x="38" y="38"/>
                </a:cubicBezTo>
                <a:cubicBezTo>
                  <a:pt x="51" y="26"/>
                  <a:pt x="65" y="16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3890" y="0"/>
                </a:lnTo>
                <a:cubicBezTo>
                  <a:pt x="3908" y="0"/>
                  <a:pt x="3925" y="3"/>
                  <a:pt x="3941" y="10"/>
                </a:cubicBezTo>
                <a:cubicBezTo>
                  <a:pt x="3957" y="16"/>
                  <a:pt x="3971" y="26"/>
                  <a:pt x="3984" y="38"/>
                </a:cubicBezTo>
                <a:cubicBezTo>
                  <a:pt x="3996" y="51"/>
                  <a:pt x="4006" y="65"/>
                  <a:pt x="4012" y="81"/>
                </a:cubicBezTo>
                <a:cubicBezTo>
                  <a:pt x="4019" y="98"/>
                  <a:pt x="4022" y="114"/>
                  <a:pt x="4022" y="132"/>
                </a:cubicBezTo>
                <a:lnTo>
                  <a:pt x="4022" y="715"/>
                </a:lnTo>
                <a:cubicBezTo>
                  <a:pt x="4022" y="733"/>
                  <a:pt x="4019" y="749"/>
                  <a:pt x="4012" y="766"/>
                </a:cubicBezTo>
                <a:cubicBezTo>
                  <a:pt x="4006" y="782"/>
                  <a:pt x="3996" y="796"/>
                  <a:pt x="3984" y="809"/>
                </a:cubicBezTo>
                <a:cubicBezTo>
                  <a:pt x="3971" y="821"/>
                  <a:pt x="3957" y="831"/>
                  <a:pt x="3941" y="837"/>
                </a:cubicBezTo>
                <a:cubicBezTo>
                  <a:pt x="3925" y="844"/>
                  <a:pt x="3908" y="847"/>
                  <a:pt x="3890" y="847"/>
                </a:cubicBezTo>
                <a:lnTo>
                  <a:pt x="132" y="847"/>
                </a:lnTo>
                <a:cubicBezTo>
                  <a:pt x="114" y="847"/>
                  <a:pt x="98" y="844"/>
                  <a:pt x="81" y="837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6"/>
                  <a:pt x="17" y="782"/>
                  <a:pt x="10" y="766"/>
                </a:cubicBezTo>
                <a:cubicBezTo>
                  <a:pt x="3" y="749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3" name=""/>
          <p:cNvSpPr txBox="1"/>
          <p:nvPr/>
        </p:nvSpPr>
        <p:spPr>
          <a:xfrm>
            <a:off x="3993120" y="4141440"/>
            <a:ext cx="78346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안에서 대화 메시지만 순서대로 담는 채널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 Checkpointer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와는 다른 개념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" name=""/>
          <p:cNvSpPr txBox="1"/>
          <p:nvPr/>
        </p:nvSpPr>
        <p:spPr>
          <a:xfrm>
            <a:off x="695160" y="4696560"/>
            <a:ext cx="145620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MemorySaver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" name=""/>
          <p:cNvSpPr/>
          <p:nvPr/>
        </p:nvSpPr>
        <p:spPr>
          <a:xfrm>
            <a:off x="419040" y="47433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4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4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6" name=""/>
          <p:cNvSpPr/>
          <p:nvPr/>
        </p:nvSpPr>
        <p:spPr>
          <a:xfrm>
            <a:off x="628560" y="5143320"/>
            <a:ext cx="2410200" cy="305280"/>
          </a:xfrm>
          <a:custGeom>
            <a:avLst/>
            <a:gdLst/>
            <a:ahLst/>
            <a:rect l="0" t="0" r="r" b="b"/>
            <a:pathLst>
              <a:path w="6695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7" y="65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8" y="3"/>
                  <a:pt x="114" y="0"/>
                  <a:pt x="132" y="0"/>
                </a:cubicBezTo>
                <a:lnTo>
                  <a:pt x="6562" y="0"/>
                </a:lnTo>
                <a:cubicBezTo>
                  <a:pt x="6580" y="0"/>
                  <a:pt x="6597" y="3"/>
                  <a:pt x="6613" y="10"/>
                </a:cubicBezTo>
                <a:cubicBezTo>
                  <a:pt x="6629" y="17"/>
                  <a:pt x="6644" y="26"/>
                  <a:pt x="6656" y="39"/>
                </a:cubicBezTo>
                <a:cubicBezTo>
                  <a:pt x="6668" y="51"/>
                  <a:pt x="6678" y="65"/>
                  <a:pt x="6685" y="82"/>
                </a:cubicBezTo>
                <a:cubicBezTo>
                  <a:pt x="6691" y="98"/>
                  <a:pt x="6695" y="115"/>
                  <a:pt x="6695" y="132"/>
                </a:cubicBezTo>
                <a:lnTo>
                  <a:pt x="6695" y="715"/>
                </a:lnTo>
                <a:cubicBezTo>
                  <a:pt x="6695" y="733"/>
                  <a:pt x="6691" y="750"/>
                  <a:pt x="6685" y="766"/>
                </a:cubicBezTo>
                <a:cubicBezTo>
                  <a:pt x="6678" y="782"/>
                  <a:pt x="6668" y="797"/>
                  <a:pt x="6656" y="809"/>
                </a:cubicBezTo>
                <a:cubicBezTo>
                  <a:pt x="6644" y="821"/>
                  <a:pt x="6629" y="831"/>
                  <a:pt x="6613" y="838"/>
                </a:cubicBezTo>
                <a:cubicBezTo>
                  <a:pt x="6597" y="844"/>
                  <a:pt x="6580" y="848"/>
                  <a:pt x="6562" y="848"/>
                </a:cubicBezTo>
                <a:lnTo>
                  <a:pt x="132" y="848"/>
                </a:lnTo>
                <a:cubicBezTo>
                  <a:pt x="114" y="848"/>
                  <a:pt x="98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7"/>
                  <a:pt x="17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2079720" y="4646160"/>
            <a:ext cx="90961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같은 프로세스 안에서만 유지되는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LangGraph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기본 체크포인터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재기동하면 사라짐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)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695160" y="5201640"/>
            <a:ext cx="225720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ag_agent_checkpoint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9" name=""/>
          <p:cNvSpPr/>
          <p:nvPr/>
        </p:nvSpPr>
        <p:spPr>
          <a:xfrm>
            <a:off x="419040" y="52480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0" name=""/>
          <p:cNvSpPr txBox="1"/>
          <p:nvPr/>
        </p:nvSpPr>
        <p:spPr>
          <a:xfrm>
            <a:off x="3038040" y="5151240"/>
            <a:ext cx="64918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: 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재기동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다중 인스턴스 재개를 위해 우리가 따로 만든 테이블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443" name=""/>
          <p:cNvSpPr txBox="1"/>
          <p:nvPr/>
        </p:nvSpPr>
        <p:spPr>
          <a:xfrm>
            <a:off x="914400" y="1939320"/>
            <a:ext cx="2096280" cy="613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48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한 줄 답변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4" name=""/>
          <p:cNvSpPr txBox="1"/>
          <p:nvPr/>
        </p:nvSpPr>
        <p:spPr>
          <a:xfrm>
            <a:off x="914400" y="3293640"/>
            <a:ext cx="69796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LangGraph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의 네이티브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state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와 체크포인트 기능은 그대로 쓴다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5" name=""/>
          <p:cNvSpPr txBox="1"/>
          <p:nvPr/>
        </p:nvSpPr>
        <p:spPr>
          <a:xfrm>
            <a:off x="914400" y="3655800"/>
            <a:ext cx="7450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와 내장 테이블만으로는 채팅 순서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질의 재실행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사용자 승인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6" name=""/>
          <p:cNvSpPr/>
          <p:nvPr/>
        </p:nvSpPr>
        <p:spPr>
          <a:xfrm>
            <a:off x="914040" y="4390920"/>
            <a:ext cx="2410200" cy="304920"/>
          </a:xfrm>
          <a:custGeom>
            <a:avLst/>
            <a:gdLst/>
            <a:ahLst/>
            <a:rect l="0" t="0" r="r" b="b"/>
            <a:pathLst>
              <a:path w="6695" h="847">
                <a:moveTo>
                  <a:pt x="0" y="715"/>
                </a:moveTo>
                <a:lnTo>
                  <a:pt x="0" y="133"/>
                </a:lnTo>
                <a:cubicBezTo>
                  <a:pt x="0" y="116"/>
                  <a:pt x="4" y="99"/>
                  <a:pt x="11" y="82"/>
                </a:cubicBezTo>
                <a:cubicBezTo>
                  <a:pt x="17" y="65"/>
                  <a:pt x="27" y="51"/>
                  <a:pt x="39" y="39"/>
                </a:cubicBezTo>
                <a:cubicBezTo>
                  <a:pt x="52" y="26"/>
                  <a:pt x="66" y="17"/>
                  <a:pt x="82" y="10"/>
                </a:cubicBezTo>
                <a:cubicBezTo>
                  <a:pt x="98" y="3"/>
                  <a:pt x="115" y="0"/>
                  <a:pt x="133" y="0"/>
                </a:cubicBezTo>
                <a:lnTo>
                  <a:pt x="6563" y="0"/>
                </a:lnTo>
                <a:cubicBezTo>
                  <a:pt x="6581" y="0"/>
                  <a:pt x="6598" y="3"/>
                  <a:pt x="6614" y="10"/>
                </a:cubicBezTo>
                <a:cubicBezTo>
                  <a:pt x="6630" y="17"/>
                  <a:pt x="6644" y="26"/>
                  <a:pt x="6657" y="39"/>
                </a:cubicBezTo>
                <a:cubicBezTo>
                  <a:pt x="6669" y="51"/>
                  <a:pt x="6679" y="65"/>
                  <a:pt x="6685" y="82"/>
                </a:cubicBezTo>
                <a:cubicBezTo>
                  <a:pt x="6692" y="99"/>
                  <a:pt x="6695" y="116"/>
                  <a:pt x="6695" y="133"/>
                </a:cubicBezTo>
                <a:lnTo>
                  <a:pt x="6695" y="715"/>
                </a:lnTo>
                <a:cubicBezTo>
                  <a:pt x="6695" y="733"/>
                  <a:pt x="6692" y="750"/>
                  <a:pt x="6685" y="766"/>
                </a:cubicBezTo>
                <a:cubicBezTo>
                  <a:pt x="6679" y="782"/>
                  <a:pt x="6669" y="796"/>
                  <a:pt x="6657" y="809"/>
                </a:cubicBezTo>
                <a:cubicBezTo>
                  <a:pt x="6644" y="821"/>
                  <a:pt x="6630" y="831"/>
                  <a:pt x="6614" y="837"/>
                </a:cubicBezTo>
                <a:cubicBezTo>
                  <a:pt x="6598" y="844"/>
                  <a:pt x="6581" y="847"/>
                  <a:pt x="6563" y="847"/>
                </a:cubicBezTo>
                <a:lnTo>
                  <a:pt x="133" y="847"/>
                </a:lnTo>
                <a:cubicBezTo>
                  <a:pt x="115" y="847"/>
                  <a:pt x="98" y="844"/>
                  <a:pt x="82" y="837"/>
                </a:cubicBezTo>
                <a:cubicBezTo>
                  <a:pt x="66" y="831"/>
                  <a:pt x="52" y="821"/>
                  <a:pt x="39" y="809"/>
                </a:cubicBezTo>
                <a:cubicBezTo>
                  <a:pt x="27" y="796"/>
                  <a:pt x="17" y="782"/>
                  <a:pt x="11" y="766"/>
                </a:cubicBezTo>
                <a:cubicBezTo>
                  <a:pt x="4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7" name=""/>
          <p:cNvSpPr txBox="1"/>
          <p:nvPr/>
        </p:nvSpPr>
        <p:spPr>
          <a:xfrm>
            <a:off x="914400" y="4027320"/>
            <a:ext cx="475164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취소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다중 인스턴스 제어를 처리할 수 없어서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8" name=""/>
          <p:cNvSpPr txBox="1"/>
          <p:nvPr/>
        </p:nvSpPr>
        <p:spPr>
          <a:xfrm>
            <a:off x="981000" y="4448880"/>
            <a:ext cx="225720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ag_agent_checkpoint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49" name=""/>
          <p:cNvSpPr/>
          <p:nvPr/>
        </p:nvSpPr>
        <p:spPr>
          <a:xfrm>
            <a:off x="3428640" y="4390920"/>
            <a:ext cx="2172240" cy="304920"/>
          </a:xfrm>
          <a:custGeom>
            <a:avLst/>
            <a:gdLst/>
            <a:ahLst/>
            <a:rect l="0" t="0" r="r" b="b"/>
            <a:pathLst>
              <a:path w="6034" h="847">
                <a:moveTo>
                  <a:pt x="0" y="715"/>
                </a:moveTo>
                <a:lnTo>
                  <a:pt x="0" y="133"/>
                </a:lnTo>
                <a:cubicBezTo>
                  <a:pt x="0" y="116"/>
                  <a:pt x="4" y="99"/>
                  <a:pt x="11" y="82"/>
                </a:cubicBezTo>
                <a:cubicBezTo>
                  <a:pt x="17" y="65"/>
                  <a:pt x="27" y="51"/>
                  <a:pt x="39" y="39"/>
                </a:cubicBezTo>
                <a:cubicBezTo>
                  <a:pt x="52" y="26"/>
                  <a:pt x="66" y="17"/>
                  <a:pt x="82" y="10"/>
                </a:cubicBezTo>
                <a:cubicBezTo>
                  <a:pt x="98" y="3"/>
                  <a:pt x="115" y="0"/>
                  <a:pt x="133" y="0"/>
                </a:cubicBezTo>
                <a:lnTo>
                  <a:pt x="5902" y="0"/>
                </a:lnTo>
                <a:cubicBezTo>
                  <a:pt x="5919" y="0"/>
                  <a:pt x="5936" y="3"/>
                  <a:pt x="5952" y="10"/>
                </a:cubicBezTo>
                <a:cubicBezTo>
                  <a:pt x="5969" y="17"/>
                  <a:pt x="5983" y="26"/>
                  <a:pt x="5995" y="39"/>
                </a:cubicBezTo>
                <a:cubicBezTo>
                  <a:pt x="6008" y="51"/>
                  <a:pt x="6017" y="65"/>
                  <a:pt x="6024" y="82"/>
                </a:cubicBezTo>
                <a:cubicBezTo>
                  <a:pt x="6031" y="99"/>
                  <a:pt x="6034" y="116"/>
                  <a:pt x="6034" y="133"/>
                </a:cubicBezTo>
                <a:lnTo>
                  <a:pt x="6034" y="715"/>
                </a:lnTo>
                <a:cubicBezTo>
                  <a:pt x="6034" y="733"/>
                  <a:pt x="6031" y="750"/>
                  <a:pt x="6024" y="766"/>
                </a:cubicBezTo>
                <a:cubicBezTo>
                  <a:pt x="6017" y="782"/>
                  <a:pt x="6008" y="796"/>
                  <a:pt x="5995" y="809"/>
                </a:cubicBezTo>
                <a:cubicBezTo>
                  <a:pt x="5983" y="821"/>
                  <a:pt x="5969" y="831"/>
                  <a:pt x="5952" y="837"/>
                </a:cubicBezTo>
                <a:cubicBezTo>
                  <a:pt x="5936" y="844"/>
                  <a:pt x="5919" y="847"/>
                  <a:pt x="5902" y="847"/>
                </a:cubicBezTo>
                <a:lnTo>
                  <a:pt x="133" y="847"/>
                </a:lnTo>
                <a:cubicBezTo>
                  <a:pt x="115" y="847"/>
                  <a:pt x="98" y="844"/>
                  <a:pt x="82" y="837"/>
                </a:cubicBezTo>
                <a:cubicBezTo>
                  <a:pt x="66" y="831"/>
                  <a:pt x="52" y="821"/>
                  <a:pt x="39" y="809"/>
                </a:cubicBezTo>
                <a:cubicBezTo>
                  <a:pt x="27" y="796"/>
                  <a:pt x="17" y="782"/>
                  <a:pt x="11" y="766"/>
                </a:cubicBezTo>
                <a:cubicBezTo>
                  <a:pt x="4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0" name=""/>
          <p:cNvSpPr txBox="1"/>
          <p:nvPr/>
        </p:nvSpPr>
        <p:spPr>
          <a:xfrm>
            <a:off x="3323880" y="4398480"/>
            <a:ext cx="2376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1" name=""/>
          <p:cNvSpPr txBox="1"/>
          <p:nvPr/>
        </p:nvSpPr>
        <p:spPr>
          <a:xfrm>
            <a:off x="3500280" y="4448880"/>
            <a:ext cx="206568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ag_chat_turn_meta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2" name=""/>
          <p:cNvSpPr/>
          <p:nvPr/>
        </p:nvSpPr>
        <p:spPr>
          <a:xfrm>
            <a:off x="5714640" y="4390920"/>
            <a:ext cx="610200" cy="304920"/>
          </a:xfrm>
          <a:custGeom>
            <a:avLst/>
            <a:gdLst/>
            <a:ahLst/>
            <a:rect l="0" t="0" r="r" b="b"/>
            <a:pathLst>
              <a:path w="1695" h="847">
                <a:moveTo>
                  <a:pt x="0" y="715"/>
                </a:moveTo>
                <a:lnTo>
                  <a:pt x="0" y="133"/>
                </a:lnTo>
                <a:cubicBezTo>
                  <a:pt x="0" y="116"/>
                  <a:pt x="4" y="99"/>
                  <a:pt x="11" y="82"/>
                </a:cubicBezTo>
                <a:cubicBezTo>
                  <a:pt x="17" y="65"/>
                  <a:pt x="27" y="51"/>
                  <a:pt x="39" y="39"/>
                </a:cubicBezTo>
                <a:cubicBezTo>
                  <a:pt x="52" y="26"/>
                  <a:pt x="66" y="17"/>
                  <a:pt x="82" y="10"/>
                </a:cubicBezTo>
                <a:cubicBezTo>
                  <a:pt x="98" y="3"/>
                  <a:pt x="115" y="0"/>
                  <a:pt x="133" y="0"/>
                </a:cubicBezTo>
                <a:lnTo>
                  <a:pt x="1563" y="0"/>
                </a:lnTo>
                <a:cubicBezTo>
                  <a:pt x="1580" y="0"/>
                  <a:pt x="1597" y="3"/>
                  <a:pt x="1613" y="10"/>
                </a:cubicBezTo>
                <a:cubicBezTo>
                  <a:pt x="1629" y="17"/>
                  <a:pt x="1644" y="26"/>
                  <a:pt x="1656" y="39"/>
                </a:cubicBezTo>
                <a:cubicBezTo>
                  <a:pt x="1668" y="51"/>
                  <a:pt x="1678" y="65"/>
                  <a:pt x="1685" y="82"/>
                </a:cubicBezTo>
                <a:cubicBezTo>
                  <a:pt x="1691" y="99"/>
                  <a:pt x="1695" y="116"/>
                  <a:pt x="1695" y="133"/>
                </a:cubicBezTo>
                <a:lnTo>
                  <a:pt x="1695" y="715"/>
                </a:lnTo>
                <a:cubicBezTo>
                  <a:pt x="1695" y="733"/>
                  <a:pt x="1691" y="750"/>
                  <a:pt x="1685" y="766"/>
                </a:cubicBezTo>
                <a:cubicBezTo>
                  <a:pt x="1678" y="782"/>
                  <a:pt x="1668" y="796"/>
                  <a:pt x="1656" y="809"/>
                </a:cubicBezTo>
                <a:cubicBezTo>
                  <a:pt x="1644" y="821"/>
                  <a:pt x="1629" y="831"/>
                  <a:pt x="1613" y="837"/>
                </a:cubicBezTo>
                <a:cubicBezTo>
                  <a:pt x="1597" y="844"/>
                  <a:pt x="1580" y="847"/>
                  <a:pt x="1563" y="847"/>
                </a:cubicBezTo>
                <a:lnTo>
                  <a:pt x="133" y="847"/>
                </a:lnTo>
                <a:cubicBezTo>
                  <a:pt x="115" y="847"/>
                  <a:pt x="98" y="844"/>
                  <a:pt x="82" y="837"/>
                </a:cubicBezTo>
                <a:cubicBezTo>
                  <a:pt x="66" y="831"/>
                  <a:pt x="52" y="821"/>
                  <a:pt x="39" y="809"/>
                </a:cubicBezTo>
                <a:cubicBezTo>
                  <a:pt x="27" y="796"/>
                  <a:pt x="17" y="782"/>
                  <a:pt x="11" y="766"/>
                </a:cubicBezTo>
                <a:cubicBezTo>
                  <a:pt x="4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3" name=""/>
          <p:cNvSpPr txBox="1"/>
          <p:nvPr/>
        </p:nvSpPr>
        <p:spPr>
          <a:xfrm>
            <a:off x="5603400" y="4398480"/>
            <a:ext cx="23760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4" name=""/>
          <p:cNvSpPr txBox="1"/>
          <p:nvPr/>
        </p:nvSpPr>
        <p:spPr>
          <a:xfrm>
            <a:off x="5779440" y="4448880"/>
            <a:ext cx="493560" cy="24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1" u="none" strike="noStrike">
                <a:solidFill>
                  <a:srgbClr val="4EE0A0"/>
                </a:solidFill>
                <a:effectLst/>
                <a:uFillTx/>
                <a:latin typeface="JetBrainsMono"/>
                <a:ea typeface="JetBrainsMono"/>
              </a:rPr>
              <a:t>op_*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455" name=""/>
          <p:cNvSpPr txBox="1"/>
          <p:nvPr/>
        </p:nvSpPr>
        <p:spPr>
          <a:xfrm>
            <a:off x="6325560" y="4398480"/>
            <a:ext cx="1886040" cy="34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 테이블로 역할을 나눴다</a:t>
            </a:r>
            <a:r>
              <a:rPr lang="en-US" sz="187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.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54" name=""/>
          <p:cNvSpPr/>
          <p:nvPr/>
        </p:nvSpPr>
        <p:spPr>
          <a:xfrm>
            <a:off x="914040" y="243828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79"/>
                </a:moveTo>
                <a:cubicBezTo>
                  <a:pt x="0" y="69"/>
                  <a:pt x="4" y="59"/>
                  <a:pt x="8" y="49"/>
                </a:cubicBezTo>
                <a:cubicBezTo>
                  <a:pt x="12" y="39"/>
                  <a:pt x="17" y="31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1"/>
                  <a:pt x="1685" y="39"/>
                  <a:pt x="1689" y="49"/>
                </a:cubicBezTo>
                <a:cubicBezTo>
                  <a:pt x="1693" y="59"/>
                  <a:pt x="1696" y="69"/>
                  <a:pt x="1696" y="79"/>
                </a:cubicBezTo>
                <a:cubicBezTo>
                  <a:pt x="1696" y="90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0"/>
                  <a:pt x="0" y="79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5" name=""/>
          <p:cNvSpPr txBox="1"/>
          <p:nvPr/>
        </p:nvSpPr>
        <p:spPr>
          <a:xfrm>
            <a:off x="914400" y="2778840"/>
            <a:ext cx="365472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1. 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현재 역할 분리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6" name=""/>
          <p:cNvSpPr txBox="1"/>
          <p:nvPr/>
        </p:nvSpPr>
        <p:spPr>
          <a:xfrm>
            <a:off x="914400" y="3751560"/>
            <a:ext cx="6656400" cy="28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LangGraph 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체크포인트 기능은 그대로 쓰되</a:t>
            </a:r>
            <a:r>
              <a:rPr lang="en-US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역할을 나눈다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5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0" name=""/>
          <p:cNvSpPr/>
          <p:nvPr/>
        </p:nvSpPr>
        <p:spPr>
          <a:xfrm>
            <a:off x="38556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3" y="5478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1" name=""/>
          <p:cNvSpPr/>
          <p:nvPr/>
        </p:nvSpPr>
        <p:spPr>
          <a:xfrm>
            <a:off x="38556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1" y="253"/>
                </a:cubicBezTo>
                <a:cubicBezTo>
                  <a:pt x="42" y="228"/>
                  <a:pt x="54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39" y="101"/>
                  <a:pt x="160" y="84"/>
                  <a:pt x="182" y="69"/>
                </a:cubicBezTo>
                <a:cubicBezTo>
                  <a:pt x="205" y="54"/>
                  <a:pt x="228" y="41"/>
                  <a:pt x="253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2"/>
                  <a:pt x="14964" y="8"/>
                </a:cubicBezTo>
                <a:cubicBezTo>
                  <a:pt x="14990" y="13"/>
                  <a:pt x="15016" y="21"/>
                  <a:pt x="15041" y="31"/>
                </a:cubicBezTo>
                <a:cubicBezTo>
                  <a:pt x="15066" y="41"/>
                  <a:pt x="15089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2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1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1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2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89" y="5423"/>
                  <a:pt x="15066" y="5436"/>
                  <a:pt x="15041" y="5446"/>
                </a:cubicBezTo>
                <a:cubicBezTo>
                  <a:pt x="15016" y="5457"/>
                  <a:pt x="14990" y="5464"/>
                  <a:pt x="14964" y="5470"/>
                </a:cubicBezTo>
                <a:cubicBezTo>
                  <a:pt x="14937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3" y="5478"/>
                  <a:pt x="357" y="5475"/>
                  <a:pt x="330" y="5470"/>
                </a:cubicBezTo>
                <a:cubicBezTo>
                  <a:pt x="304" y="5464"/>
                  <a:pt x="278" y="5457"/>
                  <a:pt x="253" y="5446"/>
                </a:cubicBezTo>
                <a:cubicBezTo>
                  <a:pt x="228" y="5436"/>
                  <a:pt x="205" y="5423"/>
                  <a:pt x="182" y="5408"/>
                </a:cubicBezTo>
                <a:cubicBezTo>
                  <a:pt x="160" y="5393"/>
                  <a:pt x="139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4" y="5273"/>
                  <a:pt x="42" y="5249"/>
                  <a:pt x="31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380880" y="344520"/>
            <a:ext cx="697896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그래프 실행은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LangGraph,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운영은 우리 테이블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3" name=""/>
          <p:cNvSpPr/>
          <p:nvPr/>
        </p:nvSpPr>
        <p:spPr>
          <a:xfrm>
            <a:off x="614808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4" y="5478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64" name=""/>
          <p:cNvSpPr/>
          <p:nvPr/>
        </p:nvSpPr>
        <p:spPr>
          <a:xfrm>
            <a:off x="6148080" y="2766960"/>
            <a:ext cx="5505840" cy="1972080"/>
          </a:xfrm>
          <a:custGeom>
            <a:avLst/>
            <a:gdLst/>
            <a:ahLst/>
            <a:rect l="0" t="0" r="r" b="b"/>
            <a:pathLst>
              <a:path w="15294" h="5478">
                <a:moveTo>
                  <a:pt x="0" y="5067"/>
                </a:moveTo>
                <a:lnTo>
                  <a:pt x="0" y="410"/>
                </a:lnTo>
                <a:cubicBezTo>
                  <a:pt x="0" y="383"/>
                  <a:pt x="3" y="356"/>
                  <a:pt x="8" y="330"/>
                </a:cubicBezTo>
                <a:cubicBezTo>
                  <a:pt x="13" y="303"/>
                  <a:pt x="21" y="278"/>
                  <a:pt x="32" y="253"/>
                </a:cubicBezTo>
                <a:cubicBezTo>
                  <a:pt x="42" y="228"/>
                  <a:pt x="55" y="204"/>
                  <a:pt x="69" y="182"/>
                </a:cubicBezTo>
                <a:cubicBezTo>
                  <a:pt x="84" y="160"/>
                  <a:pt x="101" y="139"/>
                  <a:pt x="120" y="120"/>
                </a:cubicBezTo>
                <a:cubicBezTo>
                  <a:pt x="140" y="101"/>
                  <a:pt x="160" y="84"/>
                  <a:pt x="183" y="69"/>
                </a:cubicBezTo>
                <a:cubicBezTo>
                  <a:pt x="205" y="54"/>
                  <a:pt x="229" y="41"/>
                  <a:pt x="254" y="31"/>
                </a:cubicBezTo>
                <a:cubicBezTo>
                  <a:pt x="278" y="21"/>
                  <a:pt x="304" y="13"/>
                  <a:pt x="330" y="8"/>
                </a:cubicBezTo>
                <a:cubicBezTo>
                  <a:pt x="357" y="2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2"/>
                  <a:pt x="14964" y="8"/>
                </a:cubicBezTo>
                <a:cubicBezTo>
                  <a:pt x="14991" y="13"/>
                  <a:pt x="15016" y="21"/>
                  <a:pt x="15041" y="31"/>
                </a:cubicBezTo>
                <a:cubicBezTo>
                  <a:pt x="15066" y="41"/>
                  <a:pt x="15090" y="54"/>
                  <a:pt x="15112" y="69"/>
                </a:cubicBezTo>
                <a:cubicBezTo>
                  <a:pt x="15134" y="84"/>
                  <a:pt x="15155" y="101"/>
                  <a:pt x="15174" y="120"/>
                </a:cubicBezTo>
                <a:cubicBezTo>
                  <a:pt x="15193" y="139"/>
                  <a:pt x="15210" y="160"/>
                  <a:pt x="15225" y="182"/>
                </a:cubicBezTo>
                <a:cubicBezTo>
                  <a:pt x="15240" y="204"/>
                  <a:pt x="15253" y="228"/>
                  <a:pt x="15263" y="253"/>
                </a:cubicBezTo>
                <a:cubicBezTo>
                  <a:pt x="15273" y="278"/>
                  <a:pt x="15281" y="303"/>
                  <a:pt x="15286" y="330"/>
                </a:cubicBezTo>
                <a:cubicBezTo>
                  <a:pt x="15292" y="356"/>
                  <a:pt x="15294" y="383"/>
                  <a:pt x="15294" y="410"/>
                </a:cubicBezTo>
                <a:lnTo>
                  <a:pt x="15294" y="5067"/>
                </a:lnTo>
                <a:cubicBezTo>
                  <a:pt x="15294" y="5094"/>
                  <a:pt x="15292" y="5121"/>
                  <a:pt x="15286" y="5147"/>
                </a:cubicBezTo>
                <a:cubicBezTo>
                  <a:pt x="15281" y="5174"/>
                  <a:pt x="15273" y="5199"/>
                  <a:pt x="15263" y="5224"/>
                </a:cubicBezTo>
                <a:cubicBezTo>
                  <a:pt x="15253" y="5249"/>
                  <a:pt x="15240" y="5273"/>
                  <a:pt x="15225" y="5295"/>
                </a:cubicBezTo>
                <a:cubicBezTo>
                  <a:pt x="15210" y="5318"/>
                  <a:pt x="15193" y="5338"/>
                  <a:pt x="15174" y="5357"/>
                </a:cubicBezTo>
                <a:cubicBezTo>
                  <a:pt x="15155" y="5376"/>
                  <a:pt x="15134" y="5393"/>
                  <a:pt x="15112" y="5408"/>
                </a:cubicBezTo>
                <a:cubicBezTo>
                  <a:pt x="15090" y="5423"/>
                  <a:pt x="15066" y="5436"/>
                  <a:pt x="15041" y="5446"/>
                </a:cubicBezTo>
                <a:cubicBezTo>
                  <a:pt x="15016" y="5457"/>
                  <a:pt x="14991" y="5464"/>
                  <a:pt x="14964" y="5470"/>
                </a:cubicBezTo>
                <a:cubicBezTo>
                  <a:pt x="14938" y="5475"/>
                  <a:pt x="14911" y="5478"/>
                  <a:pt x="14884" y="5478"/>
                </a:cubicBezTo>
                <a:lnTo>
                  <a:pt x="410" y="5478"/>
                </a:lnTo>
                <a:cubicBezTo>
                  <a:pt x="384" y="5478"/>
                  <a:pt x="357" y="5475"/>
                  <a:pt x="330" y="5470"/>
                </a:cubicBezTo>
                <a:cubicBezTo>
                  <a:pt x="304" y="5464"/>
                  <a:pt x="278" y="5457"/>
                  <a:pt x="254" y="5446"/>
                </a:cubicBezTo>
                <a:cubicBezTo>
                  <a:pt x="229" y="5436"/>
                  <a:pt x="205" y="5423"/>
                  <a:pt x="183" y="5408"/>
                </a:cubicBezTo>
                <a:cubicBezTo>
                  <a:pt x="160" y="5393"/>
                  <a:pt x="140" y="5376"/>
                  <a:pt x="120" y="5357"/>
                </a:cubicBezTo>
                <a:cubicBezTo>
                  <a:pt x="101" y="5338"/>
                  <a:pt x="84" y="5318"/>
                  <a:pt x="69" y="5295"/>
                </a:cubicBezTo>
                <a:cubicBezTo>
                  <a:pt x="55" y="5273"/>
                  <a:pt x="42" y="5249"/>
                  <a:pt x="32" y="5224"/>
                </a:cubicBezTo>
                <a:cubicBezTo>
                  <a:pt x="21" y="5199"/>
                  <a:pt x="13" y="5174"/>
                  <a:pt x="8" y="5147"/>
                </a:cubicBezTo>
                <a:cubicBezTo>
                  <a:pt x="3" y="5121"/>
                  <a:pt x="0" y="5094"/>
                  <a:pt x="0" y="5067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5" name=""/>
          <p:cNvSpPr txBox="1"/>
          <p:nvPr/>
        </p:nvSpPr>
        <p:spPr>
          <a:xfrm>
            <a:off x="676440" y="3067200"/>
            <a:ext cx="247320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LangGraph</a:t>
            </a:r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가 맡는 것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6" name=""/>
          <p:cNvSpPr txBox="1"/>
          <p:nvPr/>
        </p:nvSpPr>
        <p:spPr>
          <a:xfrm>
            <a:off x="6438960" y="3067200"/>
            <a:ext cx="1832760" cy="2671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우리 테이블이 맡는 것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7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8" name=""/>
          <p:cNvSpPr/>
          <p:nvPr/>
        </p:nvSpPr>
        <p:spPr>
          <a:xfrm>
            <a:off x="71424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4" y="148"/>
                </a:cubicBezTo>
                <a:cubicBezTo>
                  <a:pt x="199" y="161"/>
                  <a:pt x="191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2"/>
                  <a:pt x="13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69" name=""/>
          <p:cNvSpPr txBox="1"/>
          <p:nvPr/>
        </p:nvSpPr>
        <p:spPr>
          <a:xfrm>
            <a:off x="923760" y="3634560"/>
            <a:ext cx="293472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그래프 실행 상태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(AgentState)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0" name=""/>
          <p:cNvSpPr/>
          <p:nvPr/>
        </p:nvSpPr>
        <p:spPr>
          <a:xfrm>
            <a:off x="714240" y="41526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4"/>
                  <a:pt x="204" y="147"/>
                </a:cubicBezTo>
                <a:cubicBezTo>
                  <a:pt x="199" y="160"/>
                  <a:pt x="191" y="171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200"/>
                  <a:pt x="42" y="192"/>
                  <a:pt x="32" y="182"/>
                </a:cubicBezTo>
                <a:cubicBezTo>
                  <a:pt x="22" y="171"/>
                  <a:pt x="13" y="160"/>
                  <a:pt x="8" y="147"/>
                </a:cubicBezTo>
                <a:cubicBezTo>
                  <a:pt x="3" y="134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3" y="53"/>
                  <a:pt x="22" y="41"/>
                  <a:pt x="32" y="31"/>
                </a:cubicBezTo>
                <a:cubicBezTo>
                  <a:pt x="42" y="21"/>
                  <a:pt x="53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1" y="41"/>
                  <a:pt x="199" y="53"/>
                  <a:pt x="204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1" name=""/>
          <p:cNvSpPr txBox="1"/>
          <p:nvPr/>
        </p:nvSpPr>
        <p:spPr>
          <a:xfrm>
            <a:off x="923760" y="4063320"/>
            <a:ext cx="41824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같은 프로세스 안 중단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재개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(MemorySaver)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2" name=""/>
          <p:cNvSpPr/>
          <p:nvPr/>
        </p:nvSpPr>
        <p:spPr>
          <a:xfrm>
            <a:off x="6476760" y="371448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5"/>
                  <a:pt x="205" y="148"/>
                </a:cubicBezTo>
                <a:cubicBezTo>
                  <a:pt x="199" y="161"/>
                  <a:pt x="192" y="172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199"/>
                  <a:pt x="41" y="192"/>
                  <a:pt x="31" y="182"/>
                </a:cubicBezTo>
                <a:cubicBezTo>
                  <a:pt x="21" y="172"/>
                  <a:pt x="14" y="161"/>
                  <a:pt x="8" y="148"/>
                </a:cubicBezTo>
                <a:cubicBezTo>
                  <a:pt x="3" y="135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3" name=""/>
          <p:cNvSpPr txBox="1"/>
          <p:nvPr/>
        </p:nvSpPr>
        <p:spPr>
          <a:xfrm>
            <a:off x="6686640" y="3634560"/>
            <a:ext cx="250272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재기동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다중 인스턴스 재개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4" name=""/>
          <p:cNvSpPr/>
          <p:nvPr/>
        </p:nvSpPr>
        <p:spPr>
          <a:xfrm>
            <a:off x="6476760" y="415260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4"/>
                  <a:pt x="205" y="147"/>
                </a:cubicBezTo>
                <a:cubicBezTo>
                  <a:pt x="199" y="160"/>
                  <a:pt x="192" y="171"/>
                  <a:pt x="182" y="182"/>
                </a:cubicBezTo>
                <a:cubicBezTo>
                  <a:pt x="172" y="192"/>
                  <a:pt x="160" y="200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200"/>
                  <a:pt x="41" y="192"/>
                  <a:pt x="31" y="182"/>
                </a:cubicBezTo>
                <a:cubicBezTo>
                  <a:pt x="21" y="171"/>
                  <a:pt x="14" y="160"/>
                  <a:pt x="8" y="147"/>
                </a:cubicBezTo>
                <a:cubicBezTo>
                  <a:pt x="3" y="134"/>
                  <a:pt x="0" y="120"/>
                  <a:pt x="0" y="106"/>
                </a:cubicBezTo>
                <a:cubicBezTo>
                  <a:pt x="0" y="92"/>
                  <a:pt x="3" y="79"/>
                  <a:pt x="8" y="66"/>
                </a:cubicBezTo>
                <a:cubicBezTo>
                  <a:pt x="14" y="53"/>
                  <a:pt x="21" y="41"/>
                  <a:pt x="31" y="31"/>
                </a:cubicBezTo>
                <a:cubicBezTo>
                  <a:pt x="41" y="21"/>
                  <a:pt x="54" y="14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4"/>
                  <a:pt x="172" y="21"/>
                  <a:pt x="182" y="31"/>
                </a:cubicBezTo>
                <a:cubicBezTo>
                  <a:pt x="192" y="41"/>
                  <a:pt x="199" y="53"/>
                  <a:pt x="205" y="66"/>
                </a:cubicBezTo>
                <a:cubicBezTo>
                  <a:pt x="210" y="79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6686640" y="4063320"/>
            <a:ext cx="299304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서비스 운영과 데이터 관리 전반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7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7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79" name=""/>
          <p:cNvSpPr txBox="1"/>
          <p:nvPr/>
        </p:nvSpPr>
        <p:spPr>
          <a:xfrm>
            <a:off x="380880" y="344520"/>
            <a:ext cx="5065200" cy="420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대화와 실행 이력도 각자 다른 테이블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0" name=""/>
          <p:cNvSpPr/>
          <p:nvPr/>
        </p:nvSpPr>
        <p:spPr>
          <a:xfrm>
            <a:off x="380880" y="2790720"/>
            <a:ext cx="5382000" cy="838440"/>
          </a:xfrm>
          <a:custGeom>
            <a:avLst/>
            <a:gdLst/>
            <a:ahLst/>
            <a:rect l="0" t="0" r="r" b="b"/>
            <a:pathLst>
              <a:path w="14950" h="2329">
                <a:moveTo>
                  <a:pt x="0" y="1959"/>
                </a:moveTo>
                <a:lnTo>
                  <a:pt x="0" y="370"/>
                </a:lnTo>
                <a:cubicBezTo>
                  <a:pt x="0" y="346"/>
                  <a:pt x="2" y="322"/>
                  <a:pt x="7" y="298"/>
                </a:cubicBezTo>
                <a:cubicBezTo>
                  <a:pt x="12" y="274"/>
                  <a:pt x="19" y="251"/>
                  <a:pt x="28" y="228"/>
                </a:cubicBezTo>
                <a:cubicBezTo>
                  <a:pt x="37" y="206"/>
                  <a:pt x="49" y="185"/>
                  <a:pt x="62" y="164"/>
                </a:cubicBezTo>
                <a:cubicBezTo>
                  <a:pt x="76" y="144"/>
                  <a:pt x="91" y="125"/>
                  <a:pt x="108" y="108"/>
                </a:cubicBezTo>
                <a:cubicBezTo>
                  <a:pt x="126" y="91"/>
                  <a:pt x="144" y="76"/>
                  <a:pt x="164" y="62"/>
                </a:cubicBezTo>
                <a:cubicBezTo>
                  <a:pt x="185" y="49"/>
                  <a:pt x="206" y="37"/>
                  <a:pt x="228" y="28"/>
                </a:cubicBezTo>
                <a:cubicBezTo>
                  <a:pt x="251" y="19"/>
                  <a:pt x="274" y="12"/>
                  <a:pt x="298" y="7"/>
                </a:cubicBezTo>
                <a:cubicBezTo>
                  <a:pt x="322" y="2"/>
                  <a:pt x="346" y="0"/>
                  <a:pt x="370" y="0"/>
                </a:cubicBezTo>
                <a:lnTo>
                  <a:pt x="14579" y="0"/>
                </a:lnTo>
                <a:cubicBezTo>
                  <a:pt x="14604" y="0"/>
                  <a:pt x="14628" y="2"/>
                  <a:pt x="14652" y="7"/>
                </a:cubicBezTo>
                <a:cubicBezTo>
                  <a:pt x="14675" y="12"/>
                  <a:pt x="14699" y="19"/>
                  <a:pt x="14721" y="28"/>
                </a:cubicBezTo>
                <a:cubicBezTo>
                  <a:pt x="14744" y="37"/>
                  <a:pt x="14765" y="49"/>
                  <a:pt x="14785" y="62"/>
                </a:cubicBezTo>
                <a:cubicBezTo>
                  <a:pt x="14805" y="76"/>
                  <a:pt x="14824" y="91"/>
                  <a:pt x="14841" y="108"/>
                </a:cubicBezTo>
                <a:cubicBezTo>
                  <a:pt x="14858" y="125"/>
                  <a:pt x="14874" y="144"/>
                  <a:pt x="14887" y="164"/>
                </a:cubicBezTo>
                <a:cubicBezTo>
                  <a:pt x="14901" y="185"/>
                  <a:pt x="14912" y="206"/>
                  <a:pt x="14922" y="228"/>
                </a:cubicBezTo>
                <a:cubicBezTo>
                  <a:pt x="14931" y="251"/>
                  <a:pt x="14938" y="274"/>
                  <a:pt x="14943" y="298"/>
                </a:cubicBezTo>
                <a:cubicBezTo>
                  <a:pt x="14947" y="322"/>
                  <a:pt x="14950" y="346"/>
                  <a:pt x="14950" y="370"/>
                </a:cubicBezTo>
                <a:lnTo>
                  <a:pt x="14950" y="1959"/>
                </a:lnTo>
                <a:cubicBezTo>
                  <a:pt x="14950" y="1983"/>
                  <a:pt x="14947" y="2007"/>
                  <a:pt x="14943" y="2031"/>
                </a:cubicBezTo>
                <a:cubicBezTo>
                  <a:pt x="14938" y="2055"/>
                  <a:pt x="14931" y="2078"/>
                  <a:pt x="14922" y="2100"/>
                </a:cubicBezTo>
                <a:cubicBezTo>
                  <a:pt x="14912" y="2123"/>
                  <a:pt x="14901" y="2144"/>
                  <a:pt x="14887" y="2165"/>
                </a:cubicBezTo>
                <a:cubicBezTo>
                  <a:pt x="14874" y="2185"/>
                  <a:pt x="14858" y="2203"/>
                  <a:pt x="14841" y="2221"/>
                </a:cubicBezTo>
                <a:cubicBezTo>
                  <a:pt x="14824" y="2238"/>
                  <a:pt x="14805" y="2253"/>
                  <a:pt x="14785" y="2267"/>
                </a:cubicBezTo>
                <a:cubicBezTo>
                  <a:pt x="14765" y="2280"/>
                  <a:pt x="14744" y="2292"/>
                  <a:pt x="14721" y="2301"/>
                </a:cubicBezTo>
                <a:cubicBezTo>
                  <a:pt x="14699" y="2310"/>
                  <a:pt x="14675" y="2317"/>
                  <a:pt x="14652" y="2322"/>
                </a:cubicBezTo>
                <a:cubicBezTo>
                  <a:pt x="14628" y="2327"/>
                  <a:pt x="14604" y="2329"/>
                  <a:pt x="14579" y="2329"/>
                </a:cubicBezTo>
                <a:lnTo>
                  <a:pt x="370" y="2329"/>
                </a:lnTo>
                <a:cubicBezTo>
                  <a:pt x="346" y="2329"/>
                  <a:pt x="322" y="2327"/>
                  <a:pt x="298" y="2322"/>
                </a:cubicBezTo>
                <a:cubicBezTo>
                  <a:pt x="274" y="2317"/>
                  <a:pt x="251" y="2310"/>
                  <a:pt x="228" y="2301"/>
                </a:cubicBezTo>
                <a:cubicBezTo>
                  <a:pt x="206" y="2292"/>
                  <a:pt x="185" y="2280"/>
                  <a:pt x="164" y="2267"/>
                </a:cubicBezTo>
                <a:cubicBezTo>
                  <a:pt x="144" y="2253"/>
                  <a:pt x="126" y="2238"/>
                  <a:pt x="108" y="2221"/>
                </a:cubicBezTo>
                <a:cubicBezTo>
                  <a:pt x="91" y="2203"/>
                  <a:pt x="76" y="2185"/>
                  <a:pt x="62" y="2164"/>
                </a:cubicBezTo>
                <a:cubicBezTo>
                  <a:pt x="49" y="2144"/>
                  <a:pt x="37" y="2123"/>
                  <a:pt x="28" y="2100"/>
                </a:cubicBezTo>
                <a:cubicBezTo>
                  <a:pt x="19" y="2078"/>
                  <a:pt x="12" y="2055"/>
                  <a:pt x="7" y="2031"/>
                </a:cubicBezTo>
                <a:cubicBezTo>
                  <a:pt x="2" y="2007"/>
                  <a:pt x="0" y="1983"/>
                  <a:pt x="0" y="1959"/>
                </a:cubicBezTo>
                <a:close/>
              </a:path>
            </a:pathLst>
          </a:custGeom>
          <a:solidFill>
            <a:srgbClr val="3EE0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1" name=""/>
          <p:cNvSpPr txBox="1"/>
          <p:nvPr/>
        </p:nvSpPr>
        <p:spPr>
          <a:xfrm>
            <a:off x="2232000" y="2398320"/>
            <a:ext cx="200412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재기동</a:t>
            </a:r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다중 인스턴스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2" name=""/>
          <p:cNvSpPr txBox="1"/>
          <p:nvPr/>
        </p:nvSpPr>
        <p:spPr>
          <a:xfrm>
            <a:off x="1847880" y="3060000"/>
            <a:ext cx="273924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920" b="1" u="none" strike="noStrike">
                <a:solidFill>
                  <a:srgbClr val="0A2A1C"/>
                </a:solidFill>
                <a:effectLst/>
                <a:uFillTx/>
                <a:latin typeface="PretendardVariable"/>
                <a:ea typeface="PretendardVariable"/>
              </a:rPr>
              <a:t>ag_agent_checkpoint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3" name=""/>
          <p:cNvSpPr txBox="1"/>
          <p:nvPr/>
        </p:nvSpPr>
        <p:spPr>
          <a:xfrm>
            <a:off x="5900040" y="2908440"/>
            <a:ext cx="365400" cy="526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88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+</a:t>
            </a:r>
            <a:endParaRPr lang="en-US" sz="288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4" name=""/>
          <p:cNvSpPr/>
          <p:nvPr/>
        </p:nvSpPr>
        <p:spPr>
          <a:xfrm>
            <a:off x="6329160" y="2809800"/>
            <a:ext cx="5277240" cy="41760"/>
          </a:xfrm>
          <a:custGeom>
            <a:avLst/>
            <a:gdLst/>
            <a:ahLst/>
            <a:rect l="0" t="0" r="r" b="b"/>
            <a:pathLst>
              <a:path w="14659" h="116">
                <a:moveTo>
                  <a:pt x="0" y="94"/>
                </a:moveTo>
                <a:cubicBezTo>
                  <a:pt x="30" y="63"/>
                  <a:pt x="65" y="40"/>
                  <a:pt x="103" y="24"/>
                </a:cubicBezTo>
                <a:cubicBezTo>
                  <a:pt x="111" y="21"/>
                  <a:pt x="118" y="18"/>
                  <a:pt x="125" y="16"/>
                </a:cubicBezTo>
                <a:lnTo>
                  <a:pt x="135" y="46"/>
                </a:lnTo>
                <a:cubicBezTo>
                  <a:pt x="92" y="60"/>
                  <a:pt x="55" y="84"/>
                  <a:pt x="23" y="116"/>
                </a:cubicBezTo>
                <a:lnTo>
                  <a:pt x="0" y="94"/>
                </a:lnTo>
                <a:moveTo>
                  <a:pt x="225" y="0"/>
                </a:moveTo>
                <a:lnTo>
                  <a:pt x="384" y="0"/>
                </a:lnTo>
                <a:lnTo>
                  <a:pt x="384" y="31"/>
                </a:lnTo>
                <a:lnTo>
                  <a:pt x="225" y="31"/>
                </a:lnTo>
                <a:cubicBezTo>
                  <a:pt x="224" y="31"/>
                  <a:pt x="223" y="31"/>
                  <a:pt x="222" y="31"/>
                </a:cubicBezTo>
                <a:lnTo>
                  <a:pt x="221" y="0"/>
                </a:lnTo>
                <a:cubicBezTo>
                  <a:pt x="223" y="0"/>
                  <a:pt x="224" y="0"/>
                  <a:pt x="225" y="0"/>
                </a:cubicBezTo>
                <a:moveTo>
                  <a:pt x="649" y="0"/>
                </a:moveTo>
                <a:lnTo>
                  <a:pt x="649" y="31"/>
                </a:lnTo>
                <a:lnTo>
                  <a:pt x="490" y="31"/>
                </a:lnTo>
                <a:lnTo>
                  <a:pt x="490" y="0"/>
                </a:lnTo>
                <a:lnTo>
                  <a:pt x="649" y="0"/>
                </a:lnTo>
                <a:moveTo>
                  <a:pt x="914" y="0"/>
                </a:moveTo>
                <a:lnTo>
                  <a:pt x="914" y="31"/>
                </a:lnTo>
                <a:lnTo>
                  <a:pt x="755" y="31"/>
                </a:lnTo>
                <a:lnTo>
                  <a:pt x="755" y="0"/>
                </a:lnTo>
                <a:lnTo>
                  <a:pt x="914" y="0"/>
                </a:lnTo>
                <a:moveTo>
                  <a:pt x="1179" y="0"/>
                </a:moveTo>
                <a:lnTo>
                  <a:pt x="1179" y="31"/>
                </a:lnTo>
                <a:lnTo>
                  <a:pt x="1021" y="31"/>
                </a:lnTo>
                <a:lnTo>
                  <a:pt x="1021" y="0"/>
                </a:lnTo>
                <a:lnTo>
                  <a:pt x="1179" y="0"/>
                </a:lnTo>
                <a:moveTo>
                  <a:pt x="1445" y="0"/>
                </a:moveTo>
                <a:lnTo>
                  <a:pt x="1445" y="31"/>
                </a:lnTo>
                <a:lnTo>
                  <a:pt x="1286" y="31"/>
                </a:lnTo>
                <a:lnTo>
                  <a:pt x="1286" y="0"/>
                </a:lnTo>
                <a:lnTo>
                  <a:pt x="1445" y="0"/>
                </a:lnTo>
                <a:moveTo>
                  <a:pt x="1710" y="0"/>
                </a:moveTo>
                <a:lnTo>
                  <a:pt x="1710" y="31"/>
                </a:lnTo>
                <a:lnTo>
                  <a:pt x="1551" y="31"/>
                </a:lnTo>
                <a:lnTo>
                  <a:pt x="1551" y="0"/>
                </a:lnTo>
                <a:lnTo>
                  <a:pt x="1710" y="0"/>
                </a:lnTo>
                <a:moveTo>
                  <a:pt x="1975" y="0"/>
                </a:moveTo>
                <a:lnTo>
                  <a:pt x="1975" y="31"/>
                </a:lnTo>
                <a:lnTo>
                  <a:pt x="1816" y="31"/>
                </a:lnTo>
                <a:lnTo>
                  <a:pt x="1816" y="0"/>
                </a:lnTo>
                <a:lnTo>
                  <a:pt x="1975" y="0"/>
                </a:lnTo>
                <a:moveTo>
                  <a:pt x="2240" y="0"/>
                </a:moveTo>
                <a:lnTo>
                  <a:pt x="2240" y="31"/>
                </a:lnTo>
                <a:lnTo>
                  <a:pt x="2081" y="31"/>
                </a:lnTo>
                <a:lnTo>
                  <a:pt x="2081" y="0"/>
                </a:lnTo>
                <a:lnTo>
                  <a:pt x="2240" y="0"/>
                </a:lnTo>
                <a:moveTo>
                  <a:pt x="2505" y="0"/>
                </a:moveTo>
                <a:lnTo>
                  <a:pt x="2505" y="31"/>
                </a:lnTo>
                <a:lnTo>
                  <a:pt x="2347" y="31"/>
                </a:lnTo>
                <a:lnTo>
                  <a:pt x="2347" y="0"/>
                </a:lnTo>
                <a:lnTo>
                  <a:pt x="2505" y="0"/>
                </a:lnTo>
                <a:moveTo>
                  <a:pt x="2771" y="0"/>
                </a:moveTo>
                <a:lnTo>
                  <a:pt x="2771" y="31"/>
                </a:lnTo>
                <a:lnTo>
                  <a:pt x="2612" y="31"/>
                </a:lnTo>
                <a:lnTo>
                  <a:pt x="2612" y="0"/>
                </a:lnTo>
                <a:lnTo>
                  <a:pt x="2771" y="0"/>
                </a:lnTo>
                <a:moveTo>
                  <a:pt x="3036" y="0"/>
                </a:moveTo>
                <a:lnTo>
                  <a:pt x="3036" y="31"/>
                </a:lnTo>
                <a:lnTo>
                  <a:pt x="2877" y="31"/>
                </a:lnTo>
                <a:lnTo>
                  <a:pt x="2877" y="0"/>
                </a:lnTo>
                <a:lnTo>
                  <a:pt x="3036" y="0"/>
                </a:lnTo>
                <a:moveTo>
                  <a:pt x="3301" y="0"/>
                </a:moveTo>
                <a:lnTo>
                  <a:pt x="3301" y="31"/>
                </a:lnTo>
                <a:lnTo>
                  <a:pt x="3142" y="31"/>
                </a:lnTo>
                <a:lnTo>
                  <a:pt x="3142" y="0"/>
                </a:lnTo>
                <a:lnTo>
                  <a:pt x="3301" y="0"/>
                </a:lnTo>
                <a:moveTo>
                  <a:pt x="3566" y="0"/>
                </a:moveTo>
                <a:lnTo>
                  <a:pt x="3566" y="31"/>
                </a:lnTo>
                <a:lnTo>
                  <a:pt x="3407" y="31"/>
                </a:lnTo>
                <a:lnTo>
                  <a:pt x="3407" y="0"/>
                </a:lnTo>
                <a:lnTo>
                  <a:pt x="3566" y="0"/>
                </a:lnTo>
                <a:moveTo>
                  <a:pt x="3831" y="0"/>
                </a:moveTo>
                <a:lnTo>
                  <a:pt x="3831" y="31"/>
                </a:lnTo>
                <a:lnTo>
                  <a:pt x="3673" y="31"/>
                </a:lnTo>
                <a:lnTo>
                  <a:pt x="3673" y="0"/>
                </a:lnTo>
                <a:lnTo>
                  <a:pt x="3831" y="0"/>
                </a:lnTo>
                <a:moveTo>
                  <a:pt x="4097" y="0"/>
                </a:moveTo>
                <a:lnTo>
                  <a:pt x="4097" y="31"/>
                </a:lnTo>
                <a:lnTo>
                  <a:pt x="3938" y="31"/>
                </a:lnTo>
                <a:lnTo>
                  <a:pt x="3938" y="0"/>
                </a:lnTo>
                <a:lnTo>
                  <a:pt x="4097" y="0"/>
                </a:lnTo>
                <a:moveTo>
                  <a:pt x="4362" y="0"/>
                </a:moveTo>
                <a:lnTo>
                  <a:pt x="4362" y="31"/>
                </a:lnTo>
                <a:lnTo>
                  <a:pt x="4203" y="31"/>
                </a:lnTo>
                <a:lnTo>
                  <a:pt x="4203" y="0"/>
                </a:lnTo>
                <a:lnTo>
                  <a:pt x="4362" y="0"/>
                </a:lnTo>
                <a:moveTo>
                  <a:pt x="4628" y="0"/>
                </a:moveTo>
                <a:lnTo>
                  <a:pt x="4628" y="31"/>
                </a:lnTo>
                <a:lnTo>
                  <a:pt x="4469" y="31"/>
                </a:lnTo>
                <a:lnTo>
                  <a:pt x="4469" y="0"/>
                </a:lnTo>
                <a:lnTo>
                  <a:pt x="4628" y="0"/>
                </a:lnTo>
                <a:moveTo>
                  <a:pt x="4893" y="0"/>
                </a:moveTo>
                <a:lnTo>
                  <a:pt x="4893" y="31"/>
                </a:lnTo>
                <a:lnTo>
                  <a:pt x="4734" y="31"/>
                </a:lnTo>
                <a:lnTo>
                  <a:pt x="4734" y="0"/>
                </a:lnTo>
                <a:lnTo>
                  <a:pt x="4893" y="0"/>
                </a:lnTo>
                <a:moveTo>
                  <a:pt x="5158" y="0"/>
                </a:moveTo>
                <a:lnTo>
                  <a:pt x="5158" y="31"/>
                </a:lnTo>
                <a:lnTo>
                  <a:pt x="5000" y="31"/>
                </a:lnTo>
                <a:lnTo>
                  <a:pt x="5000" y="0"/>
                </a:lnTo>
                <a:lnTo>
                  <a:pt x="5158" y="0"/>
                </a:lnTo>
                <a:moveTo>
                  <a:pt x="5424" y="0"/>
                </a:moveTo>
                <a:lnTo>
                  <a:pt x="5424" y="31"/>
                </a:lnTo>
                <a:lnTo>
                  <a:pt x="5265" y="31"/>
                </a:lnTo>
                <a:lnTo>
                  <a:pt x="5265" y="0"/>
                </a:lnTo>
                <a:lnTo>
                  <a:pt x="5424" y="0"/>
                </a:lnTo>
                <a:moveTo>
                  <a:pt x="5689" y="0"/>
                </a:moveTo>
                <a:lnTo>
                  <a:pt x="5689" y="31"/>
                </a:lnTo>
                <a:lnTo>
                  <a:pt x="5530" y="31"/>
                </a:lnTo>
                <a:lnTo>
                  <a:pt x="5530" y="0"/>
                </a:lnTo>
                <a:lnTo>
                  <a:pt x="5689" y="0"/>
                </a:lnTo>
                <a:moveTo>
                  <a:pt x="5954" y="0"/>
                </a:moveTo>
                <a:lnTo>
                  <a:pt x="5954" y="31"/>
                </a:lnTo>
                <a:lnTo>
                  <a:pt x="5795" y="31"/>
                </a:lnTo>
                <a:lnTo>
                  <a:pt x="5795" y="0"/>
                </a:lnTo>
                <a:lnTo>
                  <a:pt x="5954" y="0"/>
                </a:lnTo>
                <a:moveTo>
                  <a:pt x="6219" y="0"/>
                </a:moveTo>
                <a:lnTo>
                  <a:pt x="6219" y="31"/>
                </a:lnTo>
                <a:lnTo>
                  <a:pt x="6060" y="31"/>
                </a:lnTo>
                <a:lnTo>
                  <a:pt x="6060" y="0"/>
                </a:lnTo>
                <a:lnTo>
                  <a:pt x="6219" y="0"/>
                </a:lnTo>
                <a:moveTo>
                  <a:pt x="6484" y="0"/>
                </a:moveTo>
                <a:lnTo>
                  <a:pt x="6484" y="31"/>
                </a:lnTo>
                <a:lnTo>
                  <a:pt x="6326" y="31"/>
                </a:lnTo>
                <a:lnTo>
                  <a:pt x="6326" y="0"/>
                </a:lnTo>
                <a:lnTo>
                  <a:pt x="6484" y="0"/>
                </a:lnTo>
                <a:moveTo>
                  <a:pt x="6750" y="0"/>
                </a:moveTo>
                <a:lnTo>
                  <a:pt x="6750" y="31"/>
                </a:lnTo>
                <a:lnTo>
                  <a:pt x="6591" y="31"/>
                </a:lnTo>
                <a:lnTo>
                  <a:pt x="6591" y="0"/>
                </a:lnTo>
                <a:lnTo>
                  <a:pt x="6750" y="0"/>
                </a:lnTo>
                <a:moveTo>
                  <a:pt x="7015" y="0"/>
                </a:moveTo>
                <a:lnTo>
                  <a:pt x="7015" y="31"/>
                </a:lnTo>
                <a:lnTo>
                  <a:pt x="6856" y="31"/>
                </a:lnTo>
                <a:lnTo>
                  <a:pt x="6856" y="0"/>
                </a:lnTo>
                <a:lnTo>
                  <a:pt x="7015" y="0"/>
                </a:lnTo>
                <a:moveTo>
                  <a:pt x="7280" y="0"/>
                </a:moveTo>
                <a:lnTo>
                  <a:pt x="7280" y="31"/>
                </a:lnTo>
                <a:lnTo>
                  <a:pt x="7121" y="31"/>
                </a:lnTo>
                <a:lnTo>
                  <a:pt x="7121" y="0"/>
                </a:lnTo>
                <a:lnTo>
                  <a:pt x="7280" y="0"/>
                </a:lnTo>
                <a:moveTo>
                  <a:pt x="7545" y="0"/>
                </a:moveTo>
                <a:lnTo>
                  <a:pt x="7545" y="31"/>
                </a:lnTo>
                <a:lnTo>
                  <a:pt x="7386" y="31"/>
                </a:lnTo>
                <a:lnTo>
                  <a:pt x="7386" y="0"/>
                </a:lnTo>
                <a:lnTo>
                  <a:pt x="7545" y="0"/>
                </a:lnTo>
                <a:moveTo>
                  <a:pt x="7810" y="0"/>
                </a:moveTo>
                <a:lnTo>
                  <a:pt x="7810" y="31"/>
                </a:lnTo>
                <a:lnTo>
                  <a:pt x="7652" y="31"/>
                </a:lnTo>
                <a:lnTo>
                  <a:pt x="7652" y="0"/>
                </a:lnTo>
                <a:lnTo>
                  <a:pt x="7810" y="0"/>
                </a:lnTo>
                <a:moveTo>
                  <a:pt x="8076" y="0"/>
                </a:moveTo>
                <a:lnTo>
                  <a:pt x="8076" y="31"/>
                </a:lnTo>
                <a:lnTo>
                  <a:pt x="7917" y="31"/>
                </a:lnTo>
                <a:lnTo>
                  <a:pt x="7917" y="0"/>
                </a:lnTo>
                <a:lnTo>
                  <a:pt x="8076" y="0"/>
                </a:lnTo>
                <a:moveTo>
                  <a:pt x="8341" y="0"/>
                </a:moveTo>
                <a:lnTo>
                  <a:pt x="8341" y="31"/>
                </a:lnTo>
                <a:lnTo>
                  <a:pt x="8182" y="31"/>
                </a:lnTo>
                <a:lnTo>
                  <a:pt x="8182" y="0"/>
                </a:lnTo>
                <a:lnTo>
                  <a:pt x="8341" y="0"/>
                </a:lnTo>
                <a:moveTo>
                  <a:pt x="8606" y="0"/>
                </a:moveTo>
                <a:lnTo>
                  <a:pt x="8606" y="31"/>
                </a:lnTo>
                <a:lnTo>
                  <a:pt x="8447" y="31"/>
                </a:lnTo>
                <a:lnTo>
                  <a:pt x="8447" y="0"/>
                </a:lnTo>
                <a:lnTo>
                  <a:pt x="8606" y="0"/>
                </a:lnTo>
                <a:moveTo>
                  <a:pt x="8871" y="0"/>
                </a:moveTo>
                <a:lnTo>
                  <a:pt x="8871" y="31"/>
                </a:lnTo>
                <a:lnTo>
                  <a:pt x="8712" y="31"/>
                </a:lnTo>
                <a:lnTo>
                  <a:pt x="8712" y="0"/>
                </a:lnTo>
                <a:lnTo>
                  <a:pt x="8871" y="0"/>
                </a:lnTo>
                <a:moveTo>
                  <a:pt x="9136" y="0"/>
                </a:moveTo>
                <a:lnTo>
                  <a:pt x="9136" y="31"/>
                </a:lnTo>
                <a:lnTo>
                  <a:pt x="8978" y="31"/>
                </a:lnTo>
                <a:lnTo>
                  <a:pt x="8978" y="0"/>
                </a:lnTo>
                <a:lnTo>
                  <a:pt x="9136" y="0"/>
                </a:lnTo>
                <a:moveTo>
                  <a:pt x="9402" y="0"/>
                </a:moveTo>
                <a:lnTo>
                  <a:pt x="9402" y="31"/>
                </a:lnTo>
                <a:lnTo>
                  <a:pt x="9243" y="31"/>
                </a:lnTo>
                <a:lnTo>
                  <a:pt x="9243" y="0"/>
                </a:lnTo>
                <a:lnTo>
                  <a:pt x="9402" y="0"/>
                </a:lnTo>
                <a:moveTo>
                  <a:pt x="9667" y="0"/>
                </a:moveTo>
                <a:lnTo>
                  <a:pt x="9667" y="31"/>
                </a:lnTo>
                <a:lnTo>
                  <a:pt x="9508" y="31"/>
                </a:lnTo>
                <a:lnTo>
                  <a:pt x="9508" y="0"/>
                </a:lnTo>
                <a:lnTo>
                  <a:pt x="9667" y="0"/>
                </a:lnTo>
                <a:moveTo>
                  <a:pt x="9932" y="0"/>
                </a:moveTo>
                <a:lnTo>
                  <a:pt x="9932" y="31"/>
                </a:lnTo>
                <a:lnTo>
                  <a:pt x="9773" y="31"/>
                </a:lnTo>
                <a:lnTo>
                  <a:pt x="9773" y="0"/>
                </a:lnTo>
                <a:lnTo>
                  <a:pt x="9932" y="0"/>
                </a:lnTo>
                <a:moveTo>
                  <a:pt x="10197" y="0"/>
                </a:moveTo>
                <a:lnTo>
                  <a:pt x="10197" y="31"/>
                </a:lnTo>
                <a:lnTo>
                  <a:pt x="10038" y="31"/>
                </a:lnTo>
                <a:lnTo>
                  <a:pt x="10038" y="0"/>
                </a:lnTo>
                <a:lnTo>
                  <a:pt x="10197" y="0"/>
                </a:lnTo>
                <a:moveTo>
                  <a:pt x="10462" y="0"/>
                </a:moveTo>
                <a:lnTo>
                  <a:pt x="10462" y="31"/>
                </a:lnTo>
                <a:lnTo>
                  <a:pt x="10304" y="31"/>
                </a:lnTo>
                <a:lnTo>
                  <a:pt x="10304" y="0"/>
                </a:lnTo>
                <a:lnTo>
                  <a:pt x="10462" y="0"/>
                </a:lnTo>
                <a:moveTo>
                  <a:pt x="10728" y="0"/>
                </a:moveTo>
                <a:lnTo>
                  <a:pt x="10728" y="31"/>
                </a:lnTo>
                <a:lnTo>
                  <a:pt x="10569" y="31"/>
                </a:lnTo>
                <a:lnTo>
                  <a:pt x="10569" y="0"/>
                </a:lnTo>
                <a:lnTo>
                  <a:pt x="10728" y="0"/>
                </a:lnTo>
                <a:moveTo>
                  <a:pt x="10993" y="0"/>
                </a:moveTo>
                <a:lnTo>
                  <a:pt x="10993" y="31"/>
                </a:lnTo>
                <a:lnTo>
                  <a:pt x="10834" y="31"/>
                </a:lnTo>
                <a:lnTo>
                  <a:pt x="10834" y="0"/>
                </a:lnTo>
                <a:lnTo>
                  <a:pt x="10993" y="0"/>
                </a:lnTo>
                <a:moveTo>
                  <a:pt x="11258" y="0"/>
                </a:moveTo>
                <a:lnTo>
                  <a:pt x="11258" y="31"/>
                </a:lnTo>
                <a:lnTo>
                  <a:pt x="11099" y="31"/>
                </a:lnTo>
                <a:lnTo>
                  <a:pt x="11099" y="0"/>
                </a:lnTo>
                <a:lnTo>
                  <a:pt x="11258" y="0"/>
                </a:lnTo>
                <a:moveTo>
                  <a:pt x="11523" y="0"/>
                </a:moveTo>
                <a:lnTo>
                  <a:pt x="11523" y="31"/>
                </a:lnTo>
                <a:lnTo>
                  <a:pt x="11365" y="31"/>
                </a:lnTo>
                <a:lnTo>
                  <a:pt x="11365" y="0"/>
                </a:lnTo>
                <a:lnTo>
                  <a:pt x="11523" y="0"/>
                </a:lnTo>
                <a:moveTo>
                  <a:pt x="11788" y="0"/>
                </a:moveTo>
                <a:lnTo>
                  <a:pt x="11788" y="31"/>
                </a:lnTo>
                <a:lnTo>
                  <a:pt x="11630" y="31"/>
                </a:lnTo>
                <a:lnTo>
                  <a:pt x="11630" y="0"/>
                </a:lnTo>
                <a:lnTo>
                  <a:pt x="11788" y="0"/>
                </a:lnTo>
                <a:moveTo>
                  <a:pt x="12054" y="0"/>
                </a:moveTo>
                <a:lnTo>
                  <a:pt x="12054" y="31"/>
                </a:lnTo>
                <a:lnTo>
                  <a:pt x="11895" y="31"/>
                </a:lnTo>
                <a:lnTo>
                  <a:pt x="11895" y="0"/>
                </a:lnTo>
                <a:lnTo>
                  <a:pt x="12054" y="0"/>
                </a:lnTo>
                <a:moveTo>
                  <a:pt x="12319" y="0"/>
                </a:moveTo>
                <a:lnTo>
                  <a:pt x="12319" y="31"/>
                </a:lnTo>
                <a:lnTo>
                  <a:pt x="12160" y="31"/>
                </a:lnTo>
                <a:lnTo>
                  <a:pt x="12160" y="0"/>
                </a:lnTo>
                <a:lnTo>
                  <a:pt x="12319" y="0"/>
                </a:lnTo>
                <a:moveTo>
                  <a:pt x="12584" y="0"/>
                </a:moveTo>
                <a:lnTo>
                  <a:pt x="12584" y="31"/>
                </a:lnTo>
                <a:lnTo>
                  <a:pt x="12425" y="31"/>
                </a:lnTo>
                <a:lnTo>
                  <a:pt x="12425" y="0"/>
                </a:lnTo>
                <a:lnTo>
                  <a:pt x="12584" y="0"/>
                </a:lnTo>
                <a:moveTo>
                  <a:pt x="12849" y="0"/>
                </a:moveTo>
                <a:lnTo>
                  <a:pt x="12849" y="31"/>
                </a:lnTo>
                <a:lnTo>
                  <a:pt x="12691" y="31"/>
                </a:lnTo>
                <a:lnTo>
                  <a:pt x="12691" y="0"/>
                </a:lnTo>
                <a:lnTo>
                  <a:pt x="12849" y="0"/>
                </a:lnTo>
                <a:moveTo>
                  <a:pt x="13114" y="0"/>
                </a:moveTo>
                <a:lnTo>
                  <a:pt x="13114" y="31"/>
                </a:lnTo>
                <a:lnTo>
                  <a:pt x="12956" y="31"/>
                </a:lnTo>
                <a:lnTo>
                  <a:pt x="12956" y="0"/>
                </a:lnTo>
                <a:lnTo>
                  <a:pt x="13114" y="0"/>
                </a:lnTo>
                <a:moveTo>
                  <a:pt x="13380" y="0"/>
                </a:moveTo>
                <a:lnTo>
                  <a:pt x="13380" y="31"/>
                </a:lnTo>
                <a:lnTo>
                  <a:pt x="13221" y="31"/>
                </a:lnTo>
                <a:lnTo>
                  <a:pt x="13221" y="0"/>
                </a:lnTo>
                <a:lnTo>
                  <a:pt x="13380" y="0"/>
                </a:lnTo>
                <a:moveTo>
                  <a:pt x="13645" y="0"/>
                </a:moveTo>
                <a:lnTo>
                  <a:pt x="13645" y="31"/>
                </a:lnTo>
                <a:lnTo>
                  <a:pt x="13486" y="31"/>
                </a:lnTo>
                <a:lnTo>
                  <a:pt x="13486" y="0"/>
                </a:lnTo>
                <a:lnTo>
                  <a:pt x="13645" y="0"/>
                </a:lnTo>
                <a:moveTo>
                  <a:pt x="13910" y="0"/>
                </a:moveTo>
                <a:lnTo>
                  <a:pt x="13910" y="31"/>
                </a:lnTo>
                <a:lnTo>
                  <a:pt x="13751" y="31"/>
                </a:lnTo>
                <a:lnTo>
                  <a:pt x="13751" y="0"/>
                </a:lnTo>
                <a:lnTo>
                  <a:pt x="13910" y="0"/>
                </a:lnTo>
                <a:moveTo>
                  <a:pt x="14175" y="0"/>
                </a:moveTo>
                <a:lnTo>
                  <a:pt x="14175" y="31"/>
                </a:lnTo>
                <a:lnTo>
                  <a:pt x="14017" y="31"/>
                </a:lnTo>
                <a:lnTo>
                  <a:pt x="14017" y="0"/>
                </a:lnTo>
                <a:lnTo>
                  <a:pt x="14175" y="0"/>
                </a:lnTo>
                <a:moveTo>
                  <a:pt x="14434" y="0"/>
                </a:moveTo>
                <a:cubicBezTo>
                  <a:pt x="14436" y="0"/>
                  <a:pt x="14438" y="0"/>
                  <a:pt x="14440" y="0"/>
                </a:cubicBezTo>
                <a:lnTo>
                  <a:pt x="14439" y="32"/>
                </a:lnTo>
                <a:cubicBezTo>
                  <a:pt x="14437" y="31"/>
                  <a:pt x="14436" y="31"/>
                  <a:pt x="14434" y="31"/>
                </a:cubicBezTo>
                <a:lnTo>
                  <a:pt x="14282" y="31"/>
                </a:lnTo>
                <a:lnTo>
                  <a:pt x="14282" y="0"/>
                </a:lnTo>
                <a:lnTo>
                  <a:pt x="14434" y="0"/>
                </a:lnTo>
                <a:moveTo>
                  <a:pt x="14556" y="24"/>
                </a:moveTo>
                <a:cubicBezTo>
                  <a:pt x="14594" y="40"/>
                  <a:pt x="14629" y="63"/>
                  <a:pt x="14659" y="94"/>
                </a:cubicBezTo>
                <a:lnTo>
                  <a:pt x="14636" y="116"/>
                </a:lnTo>
                <a:cubicBezTo>
                  <a:pt x="14605" y="85"/>
                  <a:pt x="14568" y="61"/>
                  <a:pt x="14526" y="47"/>
                </a:cubicBezTo>
                <a:lnTo>
                  <a:pt x="14536" y="17"/>
                </a:lnTo>
                <a:cubicBezTo>
                  <a:pt x="14543" y="19"/>
                  <a:pt x="14549" y="21"/>
                  <a:pt x="14556" y="24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5" name=""/>
          <p:cNvSpPr/>
          <p:nvPr/>
        </p:nvSpPr>
        <p:spPr>
          <a:xfrm>
            <a:off x="6329160" y="3606480"/>
            <a:ext cx="5276880" cy="41760"/>
          </a:xfrm>
          <a:custGeom>
            <a:avLst/>
            <a:gdLst/>
            <a:ahLst/>
            <a:rect l="0" t="0" r="r" b="b"/>
            <a:pathLst>
              <a:path w="14658" h="116">
                <a:moveTo>
                  <a:pt x="14556" y="92"/>
                </a:moveTo>
                <a:cubicBezTo>
                  <a:pt x="14548" y="95"/>
                  <a:pt x="14540" y="98"/>
                  <a:pt x="14532" y="100"/>
                </a:cubicBezTo>
                <a:lnTo>
                  <a:pt x="14522" y="70"/>
                </a:lnTo>
                <a:cubicBezTo>
                  <a:pt x="14566" y="56"/>
                  <a:pt x="14603" y="32"/>
                  <a:pt x="14635" y="0"/>
                </a:cubicBezTo>
                <a:lnTo>
                  <a:pt x="14658" y="23"/>
                </a:lnTo>
                <a:cubicBezTo>
                  <a:pt x="14628" y="53"/>
                  <a:pt x="14594" y="76"/>
                  <a:pt x="14556" y="92"/>
                </a:cubicBezTo>
                <a:moveTo>
                  <a:pt x="14434" y="116"/>
                </a:moveTo>
                <a:lnTo>
                  <a:pt x="14277" y="116"/>
                </a:lnTo>
                <a:lnTo>
                  <a:pt x="14277" y="84"/>
                </a:lnTo>
                <a:lnTo>
                  <a:pt x="14434" y="84"/>
                </a:lnTo>
                <a:lnTo>
                  <a:pt x="14436" y="84"/>
                </a:lnTo>
                <a:lnTo>
                  <a:pt x="14436" y="116"/>
                </a:lnTo>
                <a:cubicBezTo>
                  <a:pt x="14435" y="116"/>
                  <a:pt x="14435" y="116"/>
                  <a:pt x="14434" y="116"/>
                </a:cubicBezTo>
                <a:moveTo>
                  <a:pt x="14012" y="116"/>
                </a:moveTo>
                <a:lnTo>
                  <a:pt x="14012" y="84"/>
                </a:lnTo>
                <a:lnTo>
                  <a:pt x="14171" y="84"/>
                </a:lnTo>
                <a:lnTo>
                  <a:pt x="14171" y="116"/>
                </a:lnTo>
                <a:lnTo>
                  <a:pt x="14012" y="116"/>
                </a:lnTo>
                <a:moveTo>
                  <a:pt x="13747" y="116"/>
                </a:moveTo>
                <a:lnTo>
                  <a:pt x="13747" y="84"/>
                </a:lnTo>
                <a:lnTo>
                  <a:pt x="13906" y="84"/>
                </a:lnTo>
                <a:lnTo>
                  <a:pt x="13906" y="116"/>
                </a:lnTo>
                <a:lnTo>
                  <a:pt x="13747" y="116"/>
                </a:lnTo>
                <a:moveTo>
                  <a:pt x="13482" y="116"/>
                </a:moveTo>
                <a:lnTo>
                  <a:pt x="13482" y="84"/>
                </a:lnTo>
                <a:lnTo>
                  <a:pt x="13641" y="84"/>
                </a:lnTo>
                <a:lnTo>
                  <a:pt x="13641" y="116"/>
                </a:lnTo>
                <a:lnTo>
                  <a:pt x="13482" y="116"/>
                </a:lnTo>
                <a:moveTo>
                  <a:pt x="13217" y="116"/>
                </a:moveTo>
                <a:lnTo>
                  <a:pt x="13217" y="84"/>
                </a:lnTo>
                <a:lnTo>
                  <a:pt x="13375" y="84"/>
                </a:lnTo>
                <a:lnTo>
                  <a:pt x="13375" y="116"/>
                </a:lnTo>
                <a:lnTo>
                  <a:pt x="13217" y="116"/>
                </a:lnTo>
                <a:moveTo>
                  <a:pt x="12951" y="116"/>
                </a:moveTo>
                <a:lnTo>
                  <a:pt x="12951" y="84"/>
                </a:lnTo>
                <a:lnTo>
                  <a:pt x="13110" y="84"/>
                </a:lnTo>
                <a:lnTo>
                  <a:pt x="13110" y="116"/>
                </a:lnTo>
                <a:lnTo>
                  <a:pt x="12951" y="116"/>
                </a:lnTo>
                <a:moveTo>
                  <a:pt x="12686" y="116"/>
                </a:moveTo>
                <a:lnTo>
                  <a:pt x="12686" y="84"/>
                </a:lnTo>
                <a:lnTo>
                  <a:pt x="12845" y="84"/>
                </a:lnTo>
                <a:lnTo>
                  <a:pt x="12845" y="116"/>
                </a:lnTo>
                <a:lnTo>
                  <a:pt x="12686" y="116"/>
                </a:lnTo>
                <a:moveTo>
                  <a:pt x="12421" y="116"/>
                </a:moveTo>
                <a:lnTo>
                  <a:pt x="12421" y="84"/>
                </a:lnTo>
                <a:lnTo>
                  <a:pt x="12580" y="84"/>
                </a:lnTo>
                <a:lnTo>
                  <a:pt x="12580" y="116"/>
                </a:lnTo>
                <a:lnTo>
                  <a:pt x="12421" y="116"/>
                </a:lnTo>
                <a:moveTo>
                  <a:pt x="12156" y="116"/>
                </a:moveTo>
                <a:lnTo>
                  <a:pt x="12156" y="84"/>
                </a:lnTo>
                <a:lnTo>
                  <a:pt x="12315" y="84"/>
                </a:lnTo>
                <a:lnTo>
                  <a:pt x="12315" y="116"/>
                </a:lnTo>
                <a:lnTo>
                  <a:pt x="12156" y="116"/>
                </a:lnTo>
                <a:moveTo>
                  <a:pt x="11891" y="116"/>
                </a:moveTo>
                <a:lnTo>
                  <a:pt x="11891" y="84"/>
                </a:lnTo>
                <a:lnTo>
                  <a:pt x="12049" y="84"/>
                </a:lnTo>
                <a:lnTo>
                  <a:pt x="12049" y="116"/>
                </a:lnTo>
                <a:lnTo>
                  <a:pt x="11891" y="116"/>
                </a:lnTo>
                <a:moveTo>
                  <a:pt x="11625" y="116"/>
                </a:moveTo>
                <a:lnTo>
                  <a:pt x="11625" y="84"/>
                </a:lnTo>
                <a:lnTo>
                  <a:pt x="11784" y="84"/>
                </a:lnTo>
                <a:lnTo>
                  <a:pt x="11784" y="116"/>
                </a:lnTo>
                <a:lnTo>
                  <a:pt x="11625" y="116"/>
                </a:lnTo>
                <a:moveTo>
                  <a:pt x="11360" y="116"/>
                </a:moveTo>
                <a:lnTo>
                  <a:pt x="11360" y="84"/>
                </a:lnTo>
                <a:lnTo>
                  <a:pt x="11519" y="84"/>
                </a:lnTo>
                <a:lnTo>
                  <a:pt x="11519" y="116"/>
                </a:lnTo>
                <a:lnTo>
                  <a:pt x="11360" y="116"/>
                </a:lnTo>
                <a:moveTo>
                  <a:pt x="11095" y="116"/>
                </a:moveTo>
                <a:lnTo>
                  <a:pt x="11095" y="84"/>
                </a:lnTo>
                <a:lnTo>
                  <a:pt x="11254" y="84"/>
                </a:lnTo>
                <a:lnTo>
                  <a:pt x="11254" y="116"/>
                </a:lnTo>
                <a:lnTo>
                  <a:pt x="11095" y="116"/>
                </a:lnTo>
                <a:moveTo>
                  <a:pt x="10830" y="116"/>
                </a:moveTo>
                <a:lnTo>
                  <a:pt x="10830" y="84"/>
                </a:lnTo>
                <a:lnTo>
                  <a:pt x="10988" y="84"/>
                </a:lnTo>
                <a:lnTo>
                  <a:pt x="10988" y="116"/>
                </a:lnTo>
                <a:lnTo>
                  <a:pt x="10830" y="116"/>
                </a:lnTo>
                <a:moveTo>
                  <a:pt x="10565" y="116"/>
                </a:moveTo>
                <a:lnTo>
                  <a:pt x="10565" y="84"/>
                </a:lnTo>
                <a:lnTo>
                  <a:pt x="10723" y="84"/>
                </a:lnTo>
                <a:lnTo>
                  <a:pt x="10723" y="116"/>
                </a:lnTo>
                <a:lnTo>
                  <a:pt x="10565" y="116"/>
                </a:lnTo>
                <a:moveTo>
                  <a:pt x="10299" y="116"/>
                </a:moveTo>
                <a:lnTo>
                  <a:pt x="10299" y="84"/>
                </a:lnTo>
                <a:lnTo>
                  <a:pt x="10458" y="84"/>
                </a:lnTo>
                <a:lnTo>
                  <a:pt x="10458" y="116"/>
                </a:lnTo>
                <a:lnTo>
                  <a:pt x="10299" y="116"/>
                </a:lnTo>
                <a:moveTo>
                  <a:pt x="10034" y="116"/>
                </a:moveTo>
                <a:lnTo>
                  <a:pt x="10034" y="84"/>
                </a:lnTo>
                <a:lnTo>
                  <a:pt x="10193" y="84"/>
                </a:lnTo>
                <a:lnTo>
                  <a:pt x="10193" y="116"/>
                </a:lnTo>
                <a:lnTo>
                  <a:pt x="10034" y="116"/>
                </a:lnTo>
                <a:moveTo>
                  <a:pt x="9769" y="116"/>
                </a:moveTo>
                <a:lnTo>
                  <a:pt x="9769" y="84"/>
                </a:lnTo>
                <a:lnTo>
                  <a:pt x="9928" y="84"/>
                </a:lnTo>
                <a:lnTo>
                  <a:pt x="9928" y="116"/>
                </a:lnTo>
                <a:lnTo>
                  <a:pt x="9769" y="116"/>
                </a:lnTo>
                <a:moveTo>
                  <a:pt x="9504" y="116"/>
                </a:moveTo>
                <a:lnTo>
                  <a:pt x="9504" y="84"/>
                </a:lnTo>
                <a:lnTo>
                  <a:pt x="9662" y="84"/>
                </a:lnTo>
                <a:lnTo>
                  <a:pt x="9662" y="116"/>
                </a:lnTo>
                <a:lnTo>
                  <a:pt x="9504" y="116"/>
                </a:lnTo>
                <a:moveTo>
                  <a:pt x="9239" y="116"/>
                </a:moveTo>
                <a:lnTo>
                  <a:pt x="9239" y="84"/>
                </a:lnTo>
                <a:lnTo>
                  <a:pt x="9397" y="84"/>
                </a:lnTo>
                <a:lnTo>
                  <a:pt x="9397" y="116"/>
                </a:lnTo>
                <a:lnTo>
                  <a:pt x="9239" y="116"/>
                </a:lnTo>
                <a:moveTo>
                  <a:pt x="8973" y="116"/>
                </a:moveTo>
                <a:lnTo>
                  <a:pt x="8973" y="84"/>
                </a:lnTo>
                <a:lnTo>
                  <a:pt x="9132" y="84"/>
                </a:lnTo>
                <a:lnTo>
                  <a:pt x="9132" y="116"/>
                </a:lnTo>
                <a:lnTo>
                  <a:pt x="8973" y="116"/>
                </a:lnTo>
                <a:moveTo>
                  <a:pt x="8708" y="116"/>
                </a:moveTo>
                <a:lnTo>
                  <a:pt x="8708" y="84"/>
                </a:lnTo>
                <a:lnTo>
                  <a:pt x="8867" y="84"/>
                </a:lnTo>
                <a:lnTo>
                  <a:pt x="8867" y="116"/>
                </a:lnTo>
                <a:lnTo>
                  <a:pt x="8708" y="116"/>
                </a:lnTo>
                <a:moveTo>
                  <a:pt x="8443" y="116"/>
                </a:moveTo>
                <a:lnTo>
                  <a:pt x="8443" y="84"/>
                </a:lnTo>
                <a:lnTo>
                  <a:pt x="8602" y="84"/>
                </a:lnTo>
                <a:lnTo>
                  <a:pt x="8602" y="116"/>
                </a:lnTo>
                <a:lnTo>
                  <a:pt x="8443" y="116"/>
                </a:lnTo>
                <a:moveTo>
                  <a:pt x="8178" y="116"/>
                </a:moveTo>
                <a:lnTo>
                  <a:pt x="8178" y="84"/>
                </a:lnTo>
                <a:lnTo>
                  <a:pt x="8336" y="84"/>
                </a:lnTo>
                <a:lnTo>
                  <a:pt x="8336" y="116"/>
                </a:lnTo>
                <a:lnTo>
                  <a:pt x="8178" y="116"/>
                </a:lnTo>
                <a:moveTo>
                  <a:pt x="7912" y="116"/>
                </a:moveTo>
                <a:lnTo>
                  <a:pt x="7912" y="84"/>
                </a:lnTo>
                <a:lnTo>
                  <a:pt x="8071" y="84"/>
                </a:lnTo>
                <a:lnTo>
                  <a:pt x="8071" y="116"/>
                </a:lnTo>
                <a:lnTo>
                  <a:pt x="7912" y="116"/>
                </a:lnTo>
                <a:moveTo>
                  <a:pt x="7647" y="116"/>
                </a:moveTo>
                <a:lnTo>
                  <a:pt x="7647" y="84"/>
                </a:lnTo>
                <a:lnTo>
                  <a:pt x="7806" y="84"/>
                </a:lnTo>
                <a:lnTo>
                  <a:pt x="7806" y="116"/>
                </a:lnTo>
                <a:lnTo>
                  <a:pt x="7647" y="116"/>
                </a:lnTo>
                <a:moveTo>
                  <a:pt x="7382" y="116"/>
                </a:moveTo>
                <a:lnTo>
                  <a:pt x="7382" y="84"/>
                </a:lnTo>
                <a:lnTo>
                  <a:pt x="7541" y="84"/>
                </a:lnTo>
                <a:lnTo>
                  <a:pt x="7541" y="116"/>
                </a:lnTo>
                <a:lnTo>
                  <a:pt x="7382" y="116"/>
                </a:lnTo>
                <a:moveTo>
                  <a:pt x="7117" y="116"/>
                </a:moveTo>
                <a:lnTo>
                  <a:pt x="7117" y="84"/>
                </a:lnTo>
                <a:lnTo>
                  <a:pt x="7276" y="84"/>
                </a:lnTo>
                <a:lnTo>
                  <a:pt x="7276" y="116"/>
                </a:lnTo>
                <a:lnTo>
                  <a:pt x="7117" y="116"/>
                </a:lnTo>
                <a:moveTo>
                  <a:pt x="6852" y="116"/>
                </a:moveTo>
                <a:lnTo>
                  <a:pt x="6852" y="84"/>
                </a:lnTo>
                <a:lnTo>
                  <a:pt x="7010" y="84"/>
                </a:lnTo>
                <a:lnTo>
                  <a:pt x="7010" y="116"/>
                </a:lnTo>
                <a:lnTo>
                  <a:pt x="6852" y="116"/>
                </a:lnTo>
                <a:moveTo>
                  <a:pt x="6586" y="116"/>
                </a:moveTo>
                <a:lnTo>
                  <a:pt x="6586" y="84"/>
                </a:lnTo>
                <a:lnTo>
                  <a:pt x="6745" y="84"/>
                </a:lnTo>
                <a:lnTo>
                  <a:pt x="6745" y="116"/>
                </a:lnTo>
                <a:lnTo>
                  <a:pt x="6586" y="116"/>
                </a:lnTo>
                <a:moveTo>
                  <a:pt x="6321" y="116"/>
                </a:moveTo>
                <a:lnTo>
                  <a:pt x="6321" y="84"/>
                </a:lnTo>
                <a:lnTo>
                  <a:pt x="6480" y="84"/>
                </a:lnTo>
                <a:lnTo>
                  <a:pt x="6480" y="116"/>
                </a:lnTo>
                <a:lnTo>
                  <a:pt x="6321" y="116"/>
                </a:lnTo>
                <a:moveTo>
                  <a:pt x="6056" y="116"/>
                </a:moveTo>
                <a:lnTo>
                  <a:pt x="6056" y="84"/>
                </a:lnTo>
                <a:lnTo>
                  <a:pt x="6215" y="84"/>
                </a:lnTo>
                <a:lnTo>
                  <a:pt x="6215" y="116"/>
                </a:lnTo>
                <a:lnTo>
                  <a:pt x="6056" y="116"/>
                </a:lnTo>
                <a:moveTo>
                  <a:pt x="5791" y="116"/>
                </a:moveTo>
                <a:lnTo>
                  <a:pt x="5791" y="84"/>
                </a:lnTo>
                <a:lnTo>
                  <a:pt x="5950" y="84"/>
                </a:lnTo>
                <a:lnTo>
                  <a:pt x="5950" y="116"/>
                </a:lnTo>
                <a:lnTo>
                  <a:pt x="5791" y="116"/>
                </a:lnTo>
                <a:moveTo>
                  <a:pt x="5526" y="116"/>
                </a:moveTo>
                <a:lnTo>
                  <a:pt x="5526" y="84"/>
                </a:lnTo>
                <a:lnTo>
                  <a:pt x="5684" y="84"/>
                </a:lnTo>
                <a:lnTo>
                  <a:pt x="5684" y="116"/>
                </a:lnTo>
                <a:lnTo>
                  <a:pt x="5526" y="116"/>
                </a:lnTo>
                <a:moveTo>
                  <a:pt x="5260" y="116"/>
                </a:moveTo>
                <a:lnTo>
                  <a:pt x="5260" y="84"/>
                </a:lnTo>
                <a:lnTo>
                  <a:pt x="5419" y="84"/>
                </a:lnTo>
                <a:lnTo>
                  <a:pt x="5419" y="116"/>
                </a:lnTo>
                <a:lnTo>
                  <a:pt x="5260" y="116"/>
                </a:lnTo>
                <a:moveTo>
                  <a:pt x="4995" y="116"/>
                </a:moveTo>
                <a:lnTo>
                  <a:pt x="4995" y="84"/>
                </a:lnTo>
                <a:lnTo>
                  <a:pt x="5154" y="84"/>
                </a:lnTo>
                <a:lnTo>
                  <a:pt x="5154" y="116"/>
                </a:lnTo>
                <a:lnTo>
                  <a:pt x="4995" y="116"/>
                </a:lnTo>
                <a:moveTo>
                  <a:pt x="4730" y="116"/>
                </a:moveTo>
                <a:lnTo>
                  <a:pt x="4730" y="84"/>
                </a:lnTo>
                <a:lnTo>
                  <a:pt x="4889" y="84"/>
                </a:lnTo>
                <a:lnTo>
                  <a:pt x="4889" y="116"/>
                </a:lnTo>
                <a:lnTo>
                  <a:pt x="4730" y="116"/>
                </a:lnTo>
                <a:moveTo>
                  <a:pt x="4465" y="116"/>
                </a:moveTo>
                <a:lnTo>
                  <a:pt x="4465" y="84"/>
                </a:lnTo>
                <a:lnTo>
                  <a:pt x="4624" y="84"/>
                </a:lnTo>
                <a:lnTo>
                  <a:pt x="4624" y="116"/>
                </a:lnTo>
                <a:lnTo>
                  <a:pt x="4465" y="116"/>
                </a:lnTo>
                <a:moveTo>
                  <a:pt x="4199" y="116"/>
                </a:moveTo>
                <a:lnTo>
                  <a:pt x="4199" y="84"/>
                </a:lnTo>
                <a:lnTo>
                  <a:pt x="4357" y="84"/>
                </a:lnTo>
                <a:lnTo>
                  <a:pt x="4357" y="116"/>
                </a:lnTo>
                <a:lnTo>
                  <a:pt x="4199" y="116"/>
                </a:lnTo>
                <a:moveTo>
                  <a:pt x="3933" y="116"/>
                </a:moveTo>
                <a:lnTo>
                  <a:pt x="3933" y="84"/>
                </a:lnTo>
                <a:lnTo>
                  <a:pt x="4092" y="84"/>
                </a:lnTo>
                <a:lnTo>
                  <a:pt x="4092" y="116"/>
                </a:lnTo>
                <a:lnTo>
                  <a:pt x="3933" y="116"/>
                </a:lnTo>
                <a:moveTo>
                  <a:pt x="3668" y="116"/>
                </a:moveTo>
                <a:lnTo>
                  <a:pt x="3668" y="84"/>
                </a:lnTo>
                <a:lnTo>
                  <a:pt x="3827" y="84"/>
                </a:lnTo>
                <a:lnTo>
                  <a:pt x="3827" y="116"/>
                </a:lnTo>
                <a:lnTo>
                  <a:pt x="3668" y="116"/>
                </a:lnTo>
                <a:moveTo>
                  <a:pt x="3403" y="116"/>
                </a:moveTo>
                <a:lnTo>
                  <a:pt x="3403" y="84"/>
                </a:lnTo>
                <a:lnTo>
                  <a:pt x="3562" y="84"/>
                </a:lnTo>
                <a:lnTo>
                  <a:pt x="3562" y="116"/>
                </a:lnTo>
                <a:lnTo>
                  <a:pt x="3403" y="116"/>
                </a:lnTo>
                <a:moveTo>
                  <a:pt x="3138" y="116"/>
                </a:moveTo>
                <a:lnTo>
                  <a:pt x="3138" y="84"/>
                </a:lnTo>
                <a:lnTo>
                  <a:pt x="3297" y="84"/>
                </a:lnTo>
                <a:lnTo>
                  <a:pt x="3297" y="116"/>
                </a:lnTo>
                <a:lnTo>
                  <a:pt x="3138" y="116"/>
                </a:lnTo>
                <a:moveTo>
                  <a:pt x="2873" y="116"/>
                </a:moveTo>
                <a:lnTo>
                  <a:pt x="2873" y="84"/>
                </a:lnTo>
                <a:lnTo>
                  <a:pt x="3031" y="84"/>
                </a:lnTo>
                <a:lnTo>
                  <a:pt x="3031" y="116"/>
                </a:lnTo>
                <a:lnTo>
                  <a:pt x="2873" y="116"/>
                </a:lnTo>
                <a:moveTo>
                  <a:pt x="2607" y="116"/>
                </a:moveTo>
                <a:lnTo>
                  <a:pt x="2607" y="84"/>
                </a:lnTo>
                <a:lnTo>
                  <a:pt x="2766" y="84"/>
                </a:lnTo>
                <a:lnTo>
                  <a:pt x="2766" y="116"/>
                </a:lnTo>
                <a:lnTo>
                  <a:pt x="2607" y="116"/>
                </a:lnTo>
                <a:moveTo>
                  <a:pt x="2342" y="116"/>
                </a:moveTo>
                <a:lnTo>
                  <a:pt x="2342" y="84"/>
                </a:lnTo>
                <a:lnTo>
                  <a:pt x="2501" y="84"/>
                </a:lnTo>
                <a:lnTo>
                  <a:pt x="2501" y="116"/>
                </a:lnTo>
                <a:lnTo>
                  <a:pt x="2342" y="116"/>
                </a:lnTo>
                <a:moveTo>
                  <a:pt x="2077" y="116"/>
                </a:moveTo>
                <a:lnTo>
                  <a:pt x="2077" y="84"/>
                </a:lnTo>
                <a:lnTo>
                  <a:pt x="2236" y="84"/>
                </a:lnTo>
                <a:lnTo>
                  <a:pt x="2236" y="116"/>
                </a:lnTo>
                <a:lnTo>
                  <a:pt x="2077" y="116"/>
                </a:lnTo>
                <a:moveTo>
                  <a:pt x="1812" y="116"/>
                </a:moveTo>
                <a:lnTo>
                  <a:pt x="1812" y="84"/>
                </a:lnTo>
                <a:lnTo>
                  <a:pt x="1971" y="84"/>
                </a:lnTo>
                <a:lnTo>
                  <a:pt x="1971" y="116"/>
                </a:lnTo>
                <a:lnTo>
                  <a:pt x="1812" y="116"/>
                </a:lnTo>
                <a:moveTo>
                  <a:pt x="1547" y="116"/>
                </a:moveTo>
                <a:lnTo>
                  <a:pt x="1547" y="84"/>
                </a:lnTo>
                <a:lnTo>
                  <a:pt x="1705" y="84"/>
                </a:lnTo>
                <a:lnTo>
                  <a:pt x="1705" y="116"/>
                </a:lnTo>
                <a:lnTo>
                  <a:pt x="1547" y="116"/>
                </a:lnTo>
                <a:moveTo>
                  <a:pt x="1281" y="116"/>
                </a:moveTo>
                <a:lnTo>
                  <a:pt x="1281" y="84"/>
                </a:lnTo>
                <a:lnTo>
                  <a:pt x="1440" y="84"/>
                </a:lnTo>
                <a:lnTo>
                  <a:pt x="1440" y="116"/>
                </a:lnTo>
                <a:lnTo>
                  <a:pt x="1281" y="116"/>
                </a:lnTo>
                <a:moveTo>
                  <a:pt x="1016" y="116"/>
                </a:moveTo>
                <a:lnTo>
                  <a:pt x="1016" y="84"/>
                </a:lnTo>
                <a:lnTo>
                  <a:pt x="1175" y="84"/>
                </a:lnTo>
                <a:lnTo>
                  <a:pt x="1175" y="116"/>
                </a:lnTo>
                <a:lnTo>
                  <a:pt x="1016" y="116"/>
                </a:lnTo>
                <a:moveTo>
                  <a:pt x="751" y="116"/>
                </a:moveTo>
                <a:lnTo>
                  <a:pt x="751" y="84"/>
                </a:lnTo>
                <a:lnTo>
                  <a:pt x="910" y="84"/>
                </a:lnTo>
                <a:lnTo>
                  <a:pt x="910" y="116"/>
                </a:lnTo>
                <a:lnTo>
                  <a:pt x="751" y="116"/>
                </a:lnTo>
                <a:moveTo>
                  <a:pt x="486" y="116"/>
                </a:moveTo>
                <a:lnTo>
                  <a:pt x="486" y="84"/>
                </a:lnTo>
                <a:lnTo>
                  <a:pt x="645" y="84"/>
                </a:lnTo>
                <a:lnTo>
                  <a:pt x="645" y="116"/>
                </a:lnTo>
                <a:lnTo>
                  <a:pt x="486" y="116"/>
                </a:lnTo>
                <a:moveTo>
                  <a:pt x="225" y="116"/>
                </a:moveTo>
                <a:cubicBezTo>
                  <a:pt x="224" y="116"/>
                  <a:pt x="222" y="116"/>
                  <a:pt x="221" y="116"/>
                </a:cubicBezTo>
                <a:lnTo>
                  <a:pt x="222" y="84"/>
                </a:lnTo>
                <a:cubicBezTo>
                  <a:pt x="223" y="84"/>
                  <a:pt x="224" y="84"/>
                  <a:pt x="225" y="84"/>
                </a:cubicBezTo>
                <a:lnTo>
                  <a:pt x="379" y="84"/>
                </a:lnTo>
                <a:lnTo>
                  <a:pt x="379" y="116"/>
                </a:lnTo>
                <a:lnTo>
                  <a:pt x="225" y="116"/>
                </a:lnTo>
                <a:moveTo>
                  <a:pt x="103" y="92"/>
                </a:moveTo>
                <a:cubicBezTo>
                  <a:pt x="65" y="76"/>
                  <a:pt x="30" y="53"/>
                  <a:pt x="0" y="22"/>
                </a:cubicBezTo>
                <a:lnTo>
                  <a:pt x="23" y="0"/>
                </a:lnTo>
                <a:cubicBezTo>
                  <a:pt x="55" y="31"/>
                  <a:pt x="92" y="55"/>
                  <a:pt x="135" y="70"/>
                </a:cubicBezTo>
                <a:lnTo>
                  <a:pt x="125" y="100"/>
                </a:lnTo>
                <a:cubicBezTo>
                  <a:pt x="117" y="97"/>
                  <a:pt x="110" y="95"/>
                  <a:pt x="103" y="92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6" name=""/>
          <p:cNvSpPr/>
          <p:nvPr/>
        </p:nvSpPr>
        <p:spPr>
          <a:xfrm>
            <a:off x="11597760" y="2843280"/>
            <a:ext cx="42120" cy="743040"/>
          </a:xfrm>
          <a:custGeom>
            <a:avLst/>
            <a:gdLst/>
            <a:ahLst/>
            <a:rect l="0" t="0" r="r" b="b"/>
            <a:pathLst>
              <a:path w="117" h="2064">
                <a:moveTo>
                  <a:pt x="23" y="0"/>
                </a:moveTo>
                <a:cubicBezTo>
                  <a:pt x="23" y="0"/>
                  <a:pt x="24" y="1"/>
                  <a:pt x="25" y="2"/>
                </a:cubicBezTo>
                <a:lnTo>
                  <a:pt x="2" y="24"/>
                </a:lnTo>
                <a:cubicBezTo>
                  <a:pt x="1" y="23"/>
                  <a:pt x="1" y="23"/>
                  <a:pt x="0" y="22"/>
                </a:cubicBezTo>
                <a:lnTo>
                  <a:pt x="23" y="0"/>
                </a:lnTo>
                <a:moveTo>
                  <a:pt x="92" y="103"/>
                </a:moveTo>
                <a:cubicBezTo>
                  <a:pt x="109" y="142"/>
                  <a:pt x="117" y="182"/>
                  <a:pt x="117" y="224"/>
                </a:cubicBezTo>
                <a:lnTo>
                  <a:pt x="85" y="224"/>
                </a:lnTo>
                <a:cubicBezTo>
                  <a:pt x="85" y="179"/>
                  <a:pt x="75" y="137"/>
                  <a:pt x="55" y="97"/>
                </a:cubicBezTo>
                <a:lnTo>
                  <a:pt x="83" y="82"/>
                </a:lnTo>
                <a:cubicBezTo>
                  <a:pt x="86" y="89"/>
                  <a:pt x="90" y="96"/>
                  <a:pt x="92" y="103"/>
                </a:cubicBezTo>
                <a:moveTo>
                  <a:pt x="117" y="489"/>
                </a:moveTo>
                <a:lnTo>
                  <a:pt x="85" y="489"/>
                </a:lnTo>
                <a:lnTo>
                  <a:pt x="85" y="331"/>
                </a:lnTo>
                <a:lnTo>
                  <a:pt x="117" y="331"/>
                </a:lnTo>
                <a:lnTo>
                  <a:pt x="117" y="489"/>
                </a:lnTo>
                <a:moveTo>
                  <a:pt x="117" y="755"/>
                </a:moveTo>
                <a:lnTo>
                  <a:pt x="85" y="755"/>
                </a:lnTo>
                <a:lnTo>
                  <a:pt x="85" y="596"/>
                </a:lnTo>
                <a:lnTo>
                  <a:pt x="117" y="596"/>
                </a:lnTo>
                <a:lnTo>
                  <a:pt x="117" y="755"/>
                </a:lnTo>
                <a:moveTo>
                  <a:pt x="117" y="1020"/>
                </a:moveTo>
                <a:lnTo>
                  <a:pt x="85" y="1020"/>
                </a:lnTo>
                <a:lnTo>
                  <a:pt x="85" y="861"/>
                </a:lnTo>
                <a:lnTo>
                  <a:pt x="117" y="861"/>
                </a:lnTo>
                <a:lnTo>
                  <a:pt x="117" y="1020"/>
                </a:lnTo>
                <a:moveTo>
                  <a:pt x="117" y="1285"/>
                </a:moveTo>
                <a:lnTo>
                  <a:pt x="85" y="1285"/>
                </a:lnTo>
                <a:lnTo>
                  <a:pt x="85" y="1126"/>
                </a:lnTo>
                <a:lnTo>
                  <a:pt x="117" y="1126"/>
                </a:lnTo>
                <a:lnTo>
                  <a:pt x="117" y="1285"/>
                </a:lnTo>
                <a:moveTo>
                  <a:pt x="117" y="1551"/>
                </a:moveTo>
                <a:lnTo>
                  <a:pt x="85" y="1551"/>
                </a:lnTo>
                <a:lnTo>
                  <a:pt x="85" y="1392"/>
                </a:lnTo>
                <a:lnTo>
                  <a:pt x="117" y="1392"/>
                </a:lnTo>
                <a:lnTo>
                  <a:pt x="117" y="1551"/>
                </a:lnTo>
                <a:moveTo>
                  <a:pt x="117" y="1816"/>
                </a:moveTo>
                <a:lnTo>
                  <a:pt x="85" y="1816"/>
                </a:lnTo>
                <a:lnTo>
                  <a:pt x="85" y="1658"/>
                </a:lnTo>
                <a:lnTo>
                  <a:pt x="117" y="1658"/>
                </a:lnTo>
                <a:lnTo>
                  <a:pt x="117" y="1816"/>
                </a:lnTo>
                <a:moveTo>
                  <a:pt x="92" y="2040"/>
                </a:moveTo>
                <a:cubicBezTo>
                  <a:pt x="89" y="2048"/>
                  <a:pt x="85" y="2056"/>
                  <a:pt x="81" y="2064"/>
                </a:cubicBezTo>
                <a:lnTo>
                  <a:pt x="53" y="2049"/>
                </a:lnTo>
                <a:cubicBezTo>
                  <a:pt x="74" y="2009"/>
                  <a:pt x="84" y="1967"/>
                  <a:pt x="85" y="1922"/>
                </a:cubicBezTo>
                <a:lnTo>
                  <a:pt x="117" y="1922"/>
                </a:lnTo>
                <a:cubicBezTo>
                  <a:pt x="116" y="1963"/>
                  <a:pt x="108" y="2002"/>
                  <a:pt x="92" y="204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7" name=""/>
          <p:cNvSpPr/>
          <p:nvPr/>
        </p:nvSpPr>
        <p:spPr>
          <a:xfrm>
            <a:off x="6295680" y="2843280"/>
            <a:ext cx="42120" cy="771480"/>
          </a:xfrm>
          <a:custGeom>
            <a:avLst/>
            <a:gdLst/>
            <a:ahLst/>
            <a:rect l="0" t="0" r="r" b="b"/>
            <a:pathLst>
              <a:path w="117" h="2143">
                <a:moveTo>
                  <a:pt x="94" y="2143"/>
                </a:moveTo>
                <a:lnTo>
                  <a:pt x="94" y="2142"/>
                </a:lnTo>
                <a:lnTo>
                  <a:pt x="116" y="2120"/>
                </a:lnTo>
                <a:cubicBezTo>
                  <a:pt x="116" y="2120"/>
                  <a:pt x="117" y="2120"/>
                  <a:pt x="117" y="2121"/>
                </a:cubicBezTo>
                <a:lnTo>
                  <a:pt x="94" y="2143"/>
                </a:lnTo>
                <a:moveTo>
                  <a:pt x="25" y="2040"/>
                </a:moveTo>
                <a:cubicBezTo>
                  <a:pt x="9" y="2002"/>
                  <a:pt x="1" y="1962"/>
                  <a:pt x="0" y="1920"/>
                </a:cubicBezTo>
                <a:lnTo>
                  <a:pt x="32" y="1920"/>
                </a:lnTo>
                <a:cubicBezTo>
                  <a:pt x="32" y="1965"/>
                  <a:pt x="43" y="2008"/>
                  <a:pt x="64" y="2048"/>
                </a:cubicBezTo>
                <a:lnTo>
                  <a:pt x="35" y="2062"/>
                </a:lnTo>
                <a:cubicBezTo>
                  <a:pt x="31" y="2055"/>
                  <a:pt x="28" y="2048"/>
                  <a:pt x="25" y="2040"/>
                </a:cubicBezTo>
                <a:moveTo>
                  <a:pt x="0" y="1654"/>
                </a:moveTo>
                <a:lnTo>
                  <a:pt x="32" y="1654"/>
                </a:lnTo>
                <a:lnTo>
                  <a:pt x="32" y="1814"/>
                </a:lnTo>
                <a:lnTo>
                  <a:pt x="0" y="1814"/>
                </a:lnTo>
                <a:lnTo>
                  <a:pt x="0" y="1654"/>
                </a:lnTo>
                <a:moveTo>
                  <a:pt x="0" y="1389"/>
                </a:moveTo>
                <a:lnTo>
                  <a:pt x="32" y="1389"/>
                </a:lnTo>
                <a:lnTo>
                  <a:pt x="32" y="1548"/>
                </a:lnTo>
                <a:lnTo>
                  <a:pt x="0" y="1548"/>
                </a:lnTo>
                <a:lnTo>
                  <a:pt x="0" y="1389"/>
                </a:lnTo>
                <a:moveTo>
                  <a:pt x="0" y="1124"/>
                </a:moveTo>
                <a:lnTo>
                  <a:pt x="32" y="1124"/>
                </a:lnTo>
                <a:lnTo>
                  <a:pt x="32" y="1283"/>
                </a:lnTo>
                <a:lnTo>
                  <a:pt x="0" y="1283"/>
                </a:lnTo>
                <a:lnTo>
                  <a:pt x="0" y="1124"/>
                </a:lnTo>
                <a:moveTo>
                  <a:pt x="0" y="859"/>
                </a:moveTo>
                <a:lnTo>
                  <a:pt x="32" y="859"/>
                </a:lnTo>
                <a:lnTo>
                  <a:pt x="32" y="1018"/>
                </a:lnTo>
                <a:lnTo>
                  <a:pt x="0" y="1018"/>
                </a:lnTo>
                <a:lnTo>
                  <a:pt x="0" y="859"/>
                </a:lnTo>
                <a:moveTo>
                  <a:pt x="0" y="594"/>
                </a:moveTo>
                <a:lnTo>
                  <a:pt x="32" y="594"/>
                </a:lnTo>
                <a:lnTo>
                  <a:pt x="32" y="752"/>
                </a:lnTo>
                <a:lnTo>
                  <a:pt x="0" y="752"/>
                </a:lnTo>
                <a:lnTo>
                  <a:pt x="0" y="594"/>
                </a:lnTo>
                <a:moveTo>
                  <a:pt x="0" y="328"/>
                </a:moveTo>
                <a:lnTo>
                  <a:pt x="32" y="328"/>
                </a:lnTo>
                <a:lnTo>
                  <a:pt x="32" y="487"/>
                </a:lnTo>
                <a:lnTo>
                  <a:pt x="0" y="487"/>
                </a:lnTo>
                <a:lnTo>
                  <a:pt x="0" y="328"/>
                </a:lnTo>
                <a:moveTo>
                  <a:pt x="25" y="103"/>
                </a:moveTo>
                <a:cubicBezTo>
                  <a:pt x="28" y="95"/>
                  <a:pt x="31" y="88"/>
                  <a:pt x="35" y="81"/>
                </a:cubicBezTo>
                <a:lnTo>
                  <a:pt x="64" y="95"/>
                </a:lnTo>
                <a:cubicBezTo>
                  <a:pt x="43" y="135"/>
                  <a:pt x="32" y="177"/>
                  <a:pt x="32" y="222"/>
                </a:cubicBezTo>
                <a:lnTo>
                  <a:pt x="0" y="222"/>
                </a:lnTo>
                <a:cubicBezTo>
                  <a:pt x="1" y="181"/>
                  <a:pt x="9" y="141"/>
                  <a:pt x="25" y="103"/>
                </a:cubicBezTo>
                <a:moveTo>
                  <a:pt x="94" y="0"/>
                </a:moveTo>
                <a:lnTo>
                  <a:pt x="117" y="22"/>
                </a:lnTo>
                <a:cubicBezTo>
                  <a:pt x="117" y="22"/>
                  <a:pt x="117" y="23"/>
                  <a:pt x="116" y="23"/>
                </a:cubicBezTo>
                <a:lnTo>
                  <a:pt x="94" y="0"/>
                </a:ln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8" name=""/>
          <p:cNvSpPr txBox="1"/>
          <p:nvPr/>
        </p:nvSpPr>
        <p:spPr>
          <a:xfrm>
            <a:off x="8499600" y="2398320"/>
            <a:ext cx="1105920" cy="232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대화</a:t>
            </a:r>
            <a:r>
              <a:rPr lang="en-US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29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재실행</a:t>
            </a:r>
            <a:endParaRPr lang="en-US" sz="1629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89" name=""/>
          <p:cNvSpPr txBox="1"/>
          <p:nvPr/>
        </p:nvSpPr>
        <p:spPr>
          <a:xfrm>
            <a:off x="7945560" y="3078720"/>
            <a:ext cx="1703160" cy="3510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채팅</a:t>
            </a:r>
            <a:r>
              <a:rPr lang="en-US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92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실행 로그 테이블</a:t>
            </a:r>
            <a:endParaRPr lang="en-US" sz="19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0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1" name=""/>
          <p:cNvSpPr/>
          <p:nvPr/>
        </p:nvSpPr>
        <p:spPr>
          <a:xfrm>
            <a:off x="3485880" y="4181400"/>
            <a:ext cx="2410200" cy="304920"/>
          </a:xfrm>
          <a:custGeom>
            <a:avLst/>
            <a:gdLst/>
            <a:ahLst/>
            <a:rect l="0" t="0" r="r" b="b"/>
            <a:pathLst>
              <a:path w="6695" h="847">
                <a:moveTo>
                  <a:pt x="0" y="715"/>
                </a:moveTo>
                <a:lnTo>
                  <a:pt x="0" y="132"/>
                </a:lnTo>
                <a:cubicBezTo>
                  <a:pt x="0" y="114"/>
                  <a:pt x="4" y="98"/>
                  <a:pt x="10" y="81"/>
                </a:cubicBezTo>
                <a:cubicBezTo>
                  <a:pt x="17" y="65"/>
                  <a:pt x="27" y="51"/>
                  <a:pt x="39" y="38"/>
                </a:cubicBezTo>
                <a:cubicBezTo>
                  <a:pt x="51" y="26"/>
                  <a:pt x="66" y="16"/>
                  <a:pt x="82" y="10"/>
                </a:cubicBezTo>
                <a:cubicBezTo>
                  <a:pt x="98" y="3"/>
                  <a:pt x="115" y="0"/>
                  <a:pt x="133" y="0"/>
                </a:cubicBezTo>
                <a:lnTo>
                  <a:pt x="6563" y="0"/>
                </a:lnTo>
                <a:cubicBezTo>
                  <a:pt x="6580" y="0"/>
                  <a:pt x="6597" y="3"/>
                  <a:pt x="6614" y="10"/>
                </a:cubicBezTo>
                <a:cubicBezTo>
                  <a:pt x="6630" y="16"/>
                  <a:pt x="6644" y="26"/>
                  <a:pt x="6656" y="38"/>
                </a:cubicBezTo>
                <a:cubicBezTo>
                  <a:pt x="6669" y="51"/>
                  <a:pt x="6678" y="65"/>
                  <a:pt x="6685" y="81"/>
                </a:cubicBezTo>
                <a:cubicBezTo>
                  <a:pt x="6692" y="98"/>
                  <a:pt x="6695" y="114"/>
                  <a:pt x="6695" y="132"/>
                </a:cubicBezTo>
                <a:lnTo>
                  <a:pt x="6695" y="715"/>
                </a:lnTo>
                <a:cubicBezTo>
                  <a:pt x="6695" y="733"/>
                  <a:pt x="6692" y="750"/>
                  <a:pt x="6685" y="766"/>
                </a:cubicBezTo>
                <a:cubicBezTo>
                  <a:pt x="6678" y="782"/>
                  <a:pt x="6669" y="796"/>
                  <a:pt x="6656" y="809"/>
                </a:cubicBezTo>
                <a:cubicBezTo>
                  <a:pt x="6644" y="821"/>
                  <a:pt x="6630" y="831"/>
                  <a:pt x="6614" y="837"/>
                </a:cubicBezTo>
                <a:cubicBezTo>
                  <a:pt x="6597" y="844"/>
                  <a:pt x="6580" y="847"/>
                  <a:pt x="6563" y="847"/>
                </a:cubicBezTo>
                <a:lnTo>
                  <a:pt x="133" y="847"/>
                </a:lnTo>
                <a:cubicBezTo>
                  <a:pt x="115" y="847"/>
                  <a:pt x="98" y="844"/>
                  <a:pt x="82" y="837"/>
                </a:cubicBezTo>
                <a:cubicBezTo>
                  <a:pt x="66" y="831"/>
                  <a:pt x="51" y="821"/>
                  <a:pt x="39" y="809"/>
                </a:cubicBezTo>
                <a:cubicBezTo>
                  <a:pt x="27" y="796"/>
                  <a:pt x="17" y="782"/>
                  <a:pt x="10" y="766"/>
                </a:cubicBezTo>
                <a:cubicBezTo>
                  <a:pt x="4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2" name=""/>
          <p:cNvSpPr txBox="1"/>
          <p:nvPr/>
        </p:nvSpPr>
        <p:spPr>
          <a:xfrm>
            <a:off x="628560" y="4188960"/>
            <a:ext cx="340812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재기동과 다중 인스턴스 재개는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3" name=""/>
          <p:cNvSpPr txBox="1"/>
          <p:nvPr/>
        </p:nvSpPr>
        <p:spPr>
          <a:xfrm>
            <a:off x="3557520" y="4239360"/>
            <a:ext cx="234648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ag_agent_checkpoint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4" name=""/>
          <p:cNvSpPr/>
          <p:nvPr/>
        </p:nvSpPr>
        <p:spPr>
          <a:xfrm>
            <a:off x="419040" y="428616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9"/>
                  <a:pt x="8" y="66"/>
                </a:cubicBezTo>
                <a:cubicBezTo>
                  <a:pt x="13" y="53"/>
                  <a:pt x="21" y="42"/>
                  <a:pt x="31" y="32"/>
                </a:cubicBezTo>
                <a:cubicBezTo>
                  <a:pt x="41" y="22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2"/>
                  <a:pt x="180" y="32"/>
                </a:cubicBezTo>
                <a:cubicBezTo>
                  <a:pt x="190" y="42"/>
                  <a:pt x="198" y="53"/>
                  <a:pt x="203" y="66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5" name=""/>
          <p:cNvSpPr txBox="1"/>
          <p:nvPr/>
        </p:nvSpPr>
        <p:spPr>
          <a:xfrm>
            <a:off x="5900040" y="4188960"/>
            <a:ext cx="126864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가 담당한다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6" name=""/>
          <p:cNvSpPr/>
          <p:nvPr/>
        </p:nvSpPr>
        <p:spPr>
          <a:xfrm>
            <a:off x="419040" y="47908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1"/>
                  <a:pt x="0" y="107"/>
                </a:cubicBezTo>
                <a:cubicBezTo>
                  <a:pt x="0" y="93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7" name=""/>
          <p:cNvSpPr txBox="1"/>
          <p:nvPr/>
        </p:nvSpPr>
        <p:spPr>
          <a:xfrm>
            <a:off x="628560" y="4694040"/>
            <a:ext cx="657432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대화 이력과 질의 재실행은 채팅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 로그 테이블이 담당한다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9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01" name=""/>
          <p:cNvSpPr txBox="1"/>
          <p:nvPr/>
        </p:nvSpPr>
        <p:spPr>
          <a:xfrm>
            <a:off x="380880" y="344520"/>
            <a:ext cx="454968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다섯 가지 역할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다섯 개의 저장소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2" name=""/>
          <p:cNvSpPr txBox="1"/>
          <p:nvPr/>
        </p:nvSpPr>
        <p:spPr>
          <a:xfrm>
            <a:off x="380880" y="5055840"/>
            <a:ext cx="76870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내장 기능을 그대로 쓸지 판단하려면 먼저 이 두 개념부터 구분해야 한다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3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4" name=""/>
          <p:cNvSpPr/>
          <p:nvPr/>
        </p:nvSpPr>
        <p:spPr>
          <a:xfrm>
            <a:off x="3695400" y="2304720"/>
            <a:ext cx="1333800" cy="305280"/>
          </a:xfrm>
          <a:custGeom>
            <a:avLst/>
            <a:gdLst/>
            <a:ahLst/>
            <a:rect l="0" t="0" r="r" b="b"/>
            <a:pathLst>
              <a:path w="3705" h="848">
                <a:moveTo>
                  <a:pt x="0" y="715"/>
                </a:moveTo>
                <a:lnTo>
                  <a:pt x="0" y="133"/>
                </a:lnTo>
                <a:cubicBezTo>
                  <a:pt x="0" y="115"/>
                  <a:pt x="4" y="98"/>
                  <a:pt x="10" y="82"/>
                </a:cubicBezTo>
                <a:cubicBezTo>
                  <a:pt x="17" y="66"/>
                  <a:pt x="27" y="52"/>
                  <a:pt x="39" y="39"/>
                </a:cubicBezTo>
                <a:cubicBezTo>
                  <a:pt x="51" y="27"/>
                  <a:pt x="66" y="17"/>
                  <a:pt x="82" y="10"/>
                </a:cubicBezTo>
                <a:cubicBezTo>
                  <a:pt x="98" y="4"/>
                  <a:pt x="115" y="0"/>
                  <a:pt x="133" y="0"/>
                </a:cubicBezTo>
                <a:lnTo>
                  <a:pt x="3573" y="0"/>
                </a:lnTo>
                <a:cubicBezTo>
                  <a:pt x="3591" y="0"/>
                  <a:pt x="3608" y="4"/>
                  <a:pt x="3624" y="10"/>
                </a:cubicBezTo>
                <a:cubicBezTo>
                  <a:pt x="3640" y="17"/>
                  <a:pt x="3654" y="27"/>
                  <a:pt x="3667" y="39"/>
                </a:cubicBezTo>
                <a:cubicBezTo>
                  <a:pt x="3679" y="52"/>
                  <a:pt x="3689" y="66"/>
                  <a:pt x="3695" y="82"/>
                </a:cubicBezTo>
                <a:cubicBezTo>
                  <a:pt x="3702" y="98"/>
                  <a:pt x="3705" y="115"/>
                  <a:pt x="3705" y="133"/>
                </a:cubicBezTo>
                <a:lnTo>
                  <a:pt x="3705" y="715"/>
                </a:lnTo>
                <a:cubicBezTo>
                  <a:pt x="3705" y="732"/>
                  <a:pt x="3702" y="749"/>
                  <a:pt x="3695" y="765"/>
                </a:cubicBezTo>
                <a:cubicBezTo>
                  <a:pt x="3689" y="782"/>
                  <a:pt x="3679" y="797"/>
                  <a:pt x="3667" y="809"/>
                </a:cubicBezTo>
                <a:cubicBezTo>
                  <a:pt x="3654" y="822"/>
                  <a:pt x="3640" y="831"/>
                  <a:pt x="3624" y="838"/>
                </a:cubicBezTo>
                <a:cubicBezTo>
                  <a:pt x="3608" y="845"/>
                  <a:pt x="3591" y="848"/>
                  <a:pt x="3573" y="848"/>
                </a:cubicBezTo>
                <a:lnTo>
                  <a:pt x="133" y="848"/>
                </a:lnTo>
                <a:cubicBezTo>
                  <a:pt x="115" y="848"/>
                  <a:pt x="98" y="845"/>
                  <a:pt x="82" y="838"/>
                </a:cubicBezTo>
                <a:cubicBezTo>
                  <a:pt x="66" y="831"/>
                  <a:pt x="51" y="822"/>
                  <a:pt x="39" y="809"/>
                </a:cubicBezTo>
                <a:cubicBezTo>
                  <a:pt x="27" y="797"/>
                  <a:pt x="17" y="782"/>
                  <a:pt x="10" y="765"/>
                </a:cubicBezTo>
                <a:cubicBezTo>
                  <a:pt x="4" y="749"/>
                  <a:pt x="0" y="732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5" name=""/>
          <p:cNvSpPr txBox="1"/>
          <p:nvPr/>
        </p:nvSpPr>
        <p:spPr>
          <a:xfrm>
            <a:off x="628560" y="2312640"/>
            <a:ext cx="36039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그래프 실행 상태 →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LangGraph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6" name=""/>
          <p:cNvSpPr/>
          <p:nvPr/>
        </p:nvSpPr>
        <p:spPr>
          <a:xfrm>
            <a:off x="419040" y="240948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4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4"/>
                  <a:pt x="0" y="120"/>
                  <a:pt x="0" y="106"/>
                </a:cubicBezTo>
                <a:cubicBezTo>
                  <a:pt x="0" y="92"/>
                  <a:pt x="2" y="79"/>
                  <a:pt x="8" y="66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2"/>
                  <a:pt x="52" y="14"/>
                  <a:pt x="65" y="9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9"/>
                </a:cubicBezTo>
                <a:cubicBezTo>
                  <a:pt x="159" y="14"/>
                  <a:pt x="170" y="22"/>
                  <a:pt x="180" y="31"/>
                </a:cubicBezTo>
                <a:cubicBezTo>
                  <a:pt x="190" y="41"/>
                  <a:pt x="198" y="53"/>
                  <a:pt x="203" y="66"/>
                </a:cubicBezTo>
                <a:cubicBezTo>
                  <a:pt x="210" y="79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7" name=""/>
          <p:cNvSpPr txBox="1"/>
          <p:nvPr/>
        </p:nvSpPr>
        <p:spPr>
          <a:xfrm>
            <a:off x="3760560" y="2363040"/>
            <a:ext cx="1235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AgentState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8" name=""/>
          <p:cNvSpPr/>
          <p:nvPr/>
        </p:nvSpPr>
        <p:spPr>
          <a:xfrm>
            <a:off x="4762440" y="2800080"/>
            <a:ext cx="1457640" cy="305280"/>
          </a:xfrm>
          <a:custGeom>
            <a:avLst/>
            <a:gdLst/>
            <a:ahLst/>
            <a:rect l="0" t="0" r="r" b="b"/>
            <a:pathLst>
              <a:path w="4049" h="848">
                <a:moveTo>
                  <a:pt x="0" y="716"/>
                </a:moveTo>
                <a:lnTo>
                  <a:pt x="0" y="133"/>
                </a:lnTo>
                <a:cubicBezTo>
                  <a:pt x="0" y="115"/>
                  <a:pt x="3" y="98"/>
                  <a:pt x="10" y="82"/>
                </a:cubicBezTo>
                <a:cubicBezTo>
                  <a:pt x="16" y="66"/>
                  <a:pt x="26" y="51"/>
                  <a:pt x="38" y="39"/>
                </a:cubicBezTo>
                <a:cubicBezTo>
                  <a:pt x="51" y="27"/>
                  <a:pt x="65" y="17"/>
                  <a:pt x="81" y="10"/>
                </a:cubicBezTo>
                <a:cubicBezTo>
                  <a:pt x="98" y="4"/>
                  <a:pt x="114" y="0"/>
                  <a:pt x="132" y="0"/>
                </a:cubicBezTo>
                <a:lnTo>
                  <a:pt x="3916" y="0"/>
                </a:lnTo>
                <a:cubicBezTo>
                  <a:pt x="3934" y="0"/>
                  <a:pt x="3951" y="4"/>
                  <a:pt x="3967" y="10"/>
                </a:cubicBezTo>
                <a:cubicBezTo>
                  <a:pt x="3983" y="17"/>
                  <a:pt x="3998" y="27"/>
                  <a:pt x="4010" y="39"/>
                </a:cubicBezTo>
                <a:cubicBezTo>
                  <a:pt x="4022" y="51"/>
                  <a:pt x="4032" y="66"/>
                  <a:pt x="4039" y="82"/>
                </a:cubicBezTo>
                <a:cubicBezTo>
                  <a:pt x="4045" y="98"/>
                  <a:pt x="4049" y="115"/>
                  <a:pt x="4049" y="133"/>
                </a:cubicBezTo>
                <a:lnTo>
                  <a:pt x="4049" y="716"/>
                </a:lnTo>
                <a:cubicBezTo>
                  <a:pt x="4049" y="733"/>
                  <a:pt x="4045" y="750"/>
                  <a:pt x="4039" y="766"/>
                </a:cubicBezTo>
                <a:cubicBezTo>
                  <a:pt x="4032" y="782"/>
                  <a:pt x="4022" y="797"/>
                  <a:pt x="4010" y="809"/>
                </a:cubicBezTo>
                <a:cubicBezTo>
                  <a:pt x="3998" y="822"/>
                  <a:pt x="3983" y="831"/>
                  <a:pt x="3967" y="838"/>
                </a:cubicBezTo>
                <a:cubicBezTo>
                  <a:pt x="3951" y="845"/>
                  <a:pt x="3934" y="848"/>
                  <a:pt x="3916" y="848"/>
                </a:cubicBezTo>
                <a:lnTo>
                  <a:pt x="132" y="848"/>
                </a:lnTo>
                <a:cubicBezTo>
                  <a:pt x="114" y="848"/>
                  <a:pt x="98" y="845"/>
                  <a:pt x="81" y="838"/>
                </a:cubicBezTo>
                <a:cubicBezTo>
                  <a:pt x="65" y="831"/>
                  <a:pt x="51" y="822"/>
                  <a:pt x="38" y="809"/>
                </a:cubicBezTo>
                <a:cubicBezTo>
                  <a:pt x="26" y="797"/>
                  <a:pt x="16" y="782"/>
                  <a:pt x="10" y="766"/>
                </a:cubicBezTo>
                <a:cubicBezTo>
                  <a:pt x="3" y="750"/>
                  <a:pt x="0" y="733"/>
                  <a:pt x="0" y="716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09" name=""/>
          <p:cNvSpPr txBox="1"/>
          <p:nvPr/>
        </p:nvSpPr>
        <p:spPr>
          <a:xfrm>
            <a:off x="628560" y="2808000"/>
            <a:ext cx="486828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같은 프로세스에서 중단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재개 → 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LangGraph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0" name=""/>
          <p:cNvSpPr/>
          <p:nvPr/>
        </p:nvSpPr>
        <p:spPr>
          <a:xfrm>
            <a:off x="419040" y="290484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8"/>
                </a:cubicBezTo>
                <a:cubicBezTo>
                  <a:pt x="198" y="161"/>
                  <a:pt x="190" y="172"/>
                  <a:pt x="180" y="182"/>
                </a:cubicBezTo>
                <a:cubicBezTo>
                  <a:pt x="170" y="192"/>
                  <a:pt x="159" y="200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200"/>
                  <a:pt x="41" y="192"/>
                  <a:pt x="31" y="182"/>
                </a:cubicBezTo>
                <a:cubicBezTo>
                  <a:pt x="21" y="172"/>
                  <a:pt x="13" y="161"/>
                  <a:pt x="8" y="148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80"/>
                  <a:pt x="8" y="67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7"/>
                </a:cubicBezTo>
                <a:cubicBezTo>
                  <a:pt x="210" y="80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1" name=""/>
          <p:cNvSpPr txBox="1"/>
          <p:nvPr/>
        </p:nvSpPr>
        <p:spPr>
          <a:xfrm>
            <a:off x="4831560" y="2858400"/>
            <a:ext cx="135900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MemorySaver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2" name=""/>
          <p:cNvSpPr/>
          <p:nvPr/>
        </p:nvSpPr>
        <p:spPr>
          <a:xfrm>
            <a:off x="3352680" y="3305160"/>
            <a:ext cx="2410200" cy="304920"/>
          </a:xfrm>
          <a:custGeom>
            <a:avLst/>
            <a:gdLst/>
            <a:ahLst/>
            <a:rect l="0" t="0" r="r" b="b"/>
            <a:pathLst>
              <a:path w="6695" h="847">
                <a:moveTo>
                  <a:pt x="0" y="715"/>
                </a:moveTo>
                <a:lnTo>
                  <a:pt x="0" y="132"/>
                </a:lnTo>
                <a:cubicBezTo>
                  <a:pt x="0" y="114"/>
                  <a:pt x="3" y="97"/>
                  <a:pt x="10" y="81"/>
                </a:cubicBezTo>
                <a:cubicBezTo>
                  <a:pt x="17" y="65"/>
                  <a:pt x="26" y="51"/>
                  <a:pt x="39" y="38"/>
                </a:cubicBezTo>
                <a:cubicBezTo>
                  <a:pt x="51" y="26"/>
                  <a:pt x="65" y="16"/>
                  <a:pt x="81" y="10"/>
                </a:cubicBezTo>
                <a:cubicBezTo>
                  <a:pt x="98" y="3"/>
                  <a:pt x="115" y="0"/>
                  <a:pt x="132" y="0"/>
                </a:cubicBezTo>
                <a:lnTo>
                  <a:pt x="6562" y="0"/>
                </a:lnTo>
                <a:cubicBezTo>
                  <a:pt x="6580" y="0"/>
                  <a:pt x="6597" y="3"/>
                  <a:pt x="6613" y="10"/>
                </a:cubicBezTo>
                <a:cubicBezTo>
                  <a:pt x="6629" y="16"/>
                  <a:pt x="6644" y="26"/>
                  <a:pt x="6656" y="38"/>
                </a:cubicBezTo>
                <a:cubicBezTo>
                  <a:pt x="6668" y="51"/>
                  <a:pt x="6678" y="65"/>
                  <a:pt x="6685" y="81"/>
                </a:cubicBezTo>
                <a:cubicBezTo>
                  <a:pt x="6691" y="97"/>
                  <a:pt x="6695" y="114"/>
                  <a:pt x="6695" y="132"/>
                </a:cubicBezTo>
                <a:lnTo>
                  <a:pt x="6695" y="715"/>
                </a:lnTo>
                <a:cubicBezTo>
                  <a:pt x="6695" y="732"/>
                  <a:pt x="6691" y="749"/>
                  <a:pt x="6685" y="766"/>
                </a:cubicBezTo>
                <a:cubicBezTo>
                  <a:pt x="6678" y="782"/>
                  <a:pt x="6668" y="796"/>
                  <a:pt x="6656" y="808"/>
                </a:cubicBezTo>
                <a:cubicBezTo>
                  <a:pt x="6644" y="821"/>
                  <a:pt x="6629" y="830"/>
                  <a:pt x="6613" y="837"/>
                </a:cubicBezTo>
                <a:cubicBezTo>
                  <a:pt x="6597" y="844"/>
                  <a:pt x="6580" y="847"/>
                  <a:pt x="6562" y="847"/>
                </a:cubicBezTo>
                <a:lnTo>
                  <a:pt x="132" y="847"/>
                </a:lnTo>
                <a:cubicBezTo>
                  <a:pt x="115" y="847"/>
                  <a:pt x="98" y="844"/>
                  <a:pt x="81" y="837"/>
                </a:cubicBezTo>
                <a:cubicBezTo>
                  <a:pt x="65" y="830"/>
                  <a:pt x="51" y="821"/>
                  <a:pt x="39" y="808"/>
                </a:cubicBezTo>
                <a:cubicBezTo>
                  <a:pt x="26" y="796"/>
                  <a:pt x="17" y="782"/>
                  <a:pt x="10" y="766"/>
                </a:cubicBezTo>
                <a:cubicBezTo>
                  <a:pt x="3" y="749"/>
                  <a:pt x="0" y="732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3" name=""/>
          <p:cNvSpPr txBox="1"/>
          <p:nvPr/>
        </p:nvSpPr>
        <p:spPr>
          <a:xfrm>
            <a:off x="628560" y="3312720"/>
            <a:ext cx="32457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재기동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다중 인스턴스 재개 →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4" name=""/>
          <p:cNvSpPr/>
          <p:nvPr/>
        </p:nvSpPr>
        <p:spPr>
          <a:xfrm>
            <a:off x="419040" y="3409920"/>
            <a:ext cx="76320" cy="76320"/>
          </a:xfrm>
          <a:custGeom>
            <a:avLst/>
            <a:gdLst/>
            <a:ahLst/>
            <a:rect l="0" t="0" r="r" b="b"/>
            <a:pathLst>
              <a:path w="212" h="212">
                <a:moveTo>
                  <a:pt x="212" y="105"/>
                </a:moveTo>
                <a:cubicBezTo>
                  <a:pt x="212" y="119"/>
                  <a:pt x="210" y="134"/>
                  <a:pt x="203" y="147"/>
                </a:cubicBezTo>
                <a:cubicBezTo>
                  <a:pt x="198" y="160"/>
                  <a:pt x="190" y="171"/>
                  <a:pt x="180" y="181"/>
                </a:cubicBezTo>
                <a:cubicBezTo>
                  <a:pt x="170" y="191"/>
                  <a:pt x="159" y="199"/>
                  <a:pt x="146" y="204"/>
                </a:cubicBezTo>
                <a:cubicBezTo>
                  <a:pt x="133" y="210"/>
                  <a:pt x="120" y="212"/>
                  <a:pt x="105" y="212"/>
                </a:cubicBezTo>
                <a:cubicBezTo>
                  <a:pt x="91" y="212"/>
                  <a:pt x="78" y="210"/>
                  <a:pt x="65" y="204"/>
                </a:cubicBezTo>
                <a:cubicBezTo>
                  <a:pt x="52" y="199"/>
                  <a:pt x="41" y="191"/>
                  <a:pt x="31" y="181"/>
                </a:cubicBezTo>
                <a:cubicBezTo>
                  <a:pt x="21" y="171"/>
                  <a:pt x="13" y="160"/>
                  <a:pt x="8" y="147"/>
                </a:cubicBezTo>
                <a:cubicBezTo>
                  <a:pt x="2" y="134"/>
                  <a:pt x="0" y="119"/>
                  <a:pt x="0" y="105"/>
                </a:cubicBezTo>
                <a:cubicBezTo>
                  <a:pt x="0" y="91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2"/>
                  <a:pt x="91" y="0"/>
                  <a:pt x="105" y="0"/>
                </a:cubicBezTo>
                <a:cubicBezTo>
                  <a:pt x="120" y="0"/>
                  <a:pt x="133" y="2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1"/>
                  <a:pt x="212" y="105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5" name=""/>
          <p:cNvSpPr txBox="1"/>
          <p:nvPr/>
        </p:nvSpPr>
        <p:spPr>
          <a:xfrm>
            <a:off x="3423600" y="3363120"/>
            <a:ext cx="234648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ag_agent_checkpoint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6" name=""/>
          <p:cNvSpPr/>
          <p:nvPr/>
        </p:nvSpPr>
        <p:spPr>
          <a:xfrm>
            <a:off x="2285640" y="3809880"/>
            <a:ext cx="2534040" cy="304920"/>
          </a:xfrm>
          <a:custGeom>
            <a:avLst/>
            <a:gdLst/>
            <a:ahLst/>
            <a:rect l="0" t="0" r="r" b="b"/>
            <a:pathLst>
              <a:path w="7039" h="847">
                <a:moveTo>
                  <a:pt x="0" y="714"/>
                </a:moveTo>
                <a:lnTo>
                  <a:pt x="0" y="132"/>
                </a:lnTo>
                <a:cubicBezTo>
                  <a:pt x="0" y="115"/>
                  <a:pt x="4" y="98"/>
                  <a:pt x="11" y="81"/>
                </a:cubicBezTo>
                <a:cubicBezTo>
                  <a:pt x="17" y="65"/>
                  <a:pt x="27" y="51"/>
                  <a:pt x="39" y="39"/>
                </a:cubicBezTo>
                <a:cubicBezTo>
                  <a:pt x="52" y="26"/>
                  <a:pt x="66" y="17"/>
                  <a:pt x="82" y="10"/>
                </a:cubicBezTo>
                <a:cubicBezTo>
                  <a:pt x="98" y="3"/>
                  <a:pt x="115" y="0"/>
                  <a:pt x="133" y="0"/>
                </a:cubicBezTo>
                <a:lnTo>
                  <a:pt x="6907" y="0"/>
                </a:lnTo>
                <a:cubicBezTo>
                  <a:pt x="6925" y="0"/>
                  <a:pt x="6942" y="3"/>
                  <a:pt x="6958" y="10"/>
                </a:cubicBezTo>
                <a:cubicBezTo>
                  <a:pt x="6974" y="17"/>
                  <a:pt x="6988" y="26"/>
                  <a:pt x="7001" y="39"/>
                </a:cubicBezTo>
                <a:cubicBezTo>
                  <a:pt x="7013" y="51"/>
                  <a:pt x="7023" y="65"/>
                  <a:pt x="7029" y="81"/>
                </a:cubicBezTo>
                <a:cubicBezTo>
                  <a:pt x="7036" y="98"/>
                  <a:pt x="7039" y="115"/>
                  <a:pt x="7039" y="132"/>
                </a:cubicBezTo>
                <a:lnTo>
                  <a:pt x="7039" y="714"/>
                </a:lnTo>
                <a:cubicBezTo>
                  <a:pt x="7039" y="732"/>
                  <a:pt x="7036" y="749"/>
                  <a:pt x="7029" y="765"/>
                </a:cubicBezTo>
                <a:cubicBezTo>
                  <a:pt x="7023" y="781"/>
                  <a:pt x="7013" y="795"/>
                  <a:pt x="7001" y="808"/>
                </a:cubicBezTo>
                <a:cubicBezTo>
                  <a:pt x="6988" y="820"/>
                  <a:pt x="6974" y="830"/>
                  <a:pt x="6958" y="836"/>
                </a:cubicBezTo>
                <a:cubicBezTo>
                  <a:pt x="6942" y="844"/>
                  <a:pt x="6925" y="847"/>
                  <a:pt x="6907" y="847"/>
                </a:cubicBezTo>
                <a:lnTo>
                  <a:pt x="133" y="847"/>
                </a:lnTo>
                <a:cubicBezTo>
                  <a:pt x="115" y="847"/>
                  <a:pt x="98" y="844"/>
                  <a:pt x="82" y="836"/>
                </a:cubicBezTo>
                <a:cubicBezTo>
                  <a:pt x="66" y="830"/>
                  <a:pt x="52" y="820"/>
                  <a:pt x="39" y="808"/>
                </a:cubicBezTo>
                <a:cubicBezTo>
                  <a:pt x="27" y="795"/>
                  <a:pt x="17" y="781"/>
                  <a:pt x="11" y="765"/>
                </a:cubicBezTo>
                <a:cubicBezTo>
                  <a:pt x="4" y="749"/>
                  <a:pt x="0" y="732"/>
                  <a:pt x="0" y="714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7" name=""/>
          <p:cNvSpPr txBox="1"/>
          <p:nvPr/>
        </p:nvSpPr>
        <p:spPr>
          <a:xfrm>
            <a:off x="628560" y="3817440"/>
            <a:ext cx="19782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세션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질문 순서 →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2353320" y="3867840"/>
            <a:ext cx="246996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ag_chat_session_meta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19" name=""/>
          <p:cNvSpPr/>
          <p:nvPr/>
        </p:nvSpPr>
        <p:spPr>
          <a:xfrm>
            <a:off x="4933800" y="3809880"/>
            <a:ext cx="2162520" cy="304920"/>
          </a:xfrm>
          <a:custGeom>
            <a:avLst/>
            <a:gdLst/>
            <a:ahLst/>
            <a:rect l="0" t="0" r="r" b="b"/>
            <a:pathLst>
              <a:path w="6007" h="847">
                <a:moveTo>
                  <a:pt x="0" y="714"/>
                </a:moveTo>
                <a:lnTo>
                  <a:pt x="0" y="132"/>
                </a:lnTo>
                <a:cubicBezTo>
                  <a:pt x="0" y="115"/>
                  <a:pt x="3" y="98"/>
                  <a:pt x="10" y="81"/>
                </a:cubicBezTo>
                <a:cubicBezTo>
                  <a:pt x="17" y="65"/>
                  <a:pt x="26" y="51"/>
                  <a:pt x="39" y="39"/>
                </a:cubicBezTo>
                <a:cubicBezTo>
                  <a:pt x="51" y="26"/>
                  <a:pt x="65" y="17"/>
                  <a:pt x="82" y="10"/>
                </a:cubicBezTo>
                <a:cubicBezTo>
                  <a:pt x="98" y="3"/>
                  <a:pt x="115" y="0"/>
                  <a:pt x="132" y="0"/>
                </a:cubicBezTo>
                <a:lnTo>
                  <a:pt x="5875" y="0"/>
                </a:lnTo>
                <a:cubicBezTo>
                  <a:pt x="5892" y="0"/>
                  <a:pt x="5909" y="3"/>
                  <a:pt x="5925" y="10"/>
                </a:cubicBezTo>
                <a:cubicBezTo>
                  <a:pt x="5941" y="17"/>
                  <a:pt x="5956" y="26"/>
                  <a:pt x="5968" y="39"/>
                </a:cubicBezTo>
                <a:cubicBezTo>
                  <a:pt x="5981" y="51"/>
                  <a:pt x="5990" y="65"/>
                  <a:pt x="5997" y="81"/>
                </a:cubicBezTo>
                <a:cubicBezTo>
                  <a:pt x="6004" y="98"/>
                  <a:pt x="6007" y="115"/>
                  <a:pt x="6007" y="132"/>
                </a:cubicBezTo>
                <a:lnTo>
                  <a:pt x="6007" y="714"/>
                </a:lnTo>
                <a:cubicBezTo>
                  <a:pt x="6007" y="732"/>
                  <a:pt x="6004" y="749"/>
                  <a:pt x="5997" y="765"/>
                </a:cubicBezTo>
                <a:cubicBezTo>
                  <a:pt x="5990" y="781"/>
                  <a:pt x="5981" y="795"/>
                  <a:pt x="5968" y="808"/>
                </a:cubicBezTo>
                <a:cubicBezTo>
                  <a:pt x="5956" y="820"/>
                  <a:pt x="5941" y="830"/>
                  <a:pt x="5925" y="836"/>
                </a:cubicBezTo>
                <a:cubicBezTo>
                  <a:pt x="5909" y="844"/>
                  <a:pt x="5892" y="847"/>
                  <a:pt x="5875" y="847"/>
                </a:cubicBezTo>
                <a:lnTo>
                  <a:pt x="132" y="847"/>
                </a:lnTo>
                <a:cubicBezTo>
                  <a:pt x="115" y="847"/>
                  <a:pt x="98" y="844"/>
                  <a:pt x="82" y="836"/>
                </a:cubicBezTo>
                <a:cubicBezTo>
                  <a:pt x="65" y="830"/>
                  <a:pt x="51" y="820"/>
                  <a:pt x="39" y="808"/>
                </a:cubicBezTo>
                <a:cubicBezTo>
                  <a:pt x="26" y="795"/>
                  <a:pt x="17" y="781"/>
                  <a:pt x="10" y="765"/>
                </a:cubicBezTo>
                <a:cubicBezTo>
                  <a:pt x="3" y="749"/>
                  <a:pt x="0" y="732"/>
                  <a:pt x="0" y="714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0" name=""/>
          <p:cNvSpPr txBox="1"/>
          <p:nvPr/>
        </p:nvSpPr>
        <p:spPr>
          <a:xfrm>
            <a:off x="4816080" y="3817440"/>
            <a:ext cx="2376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1" name=""/>
          <p:cNvSpPr/>
          <p:nvPr/>
        </p:nvSpPr>
        <p:spPr>
          <a:xfrm>
            <a:off x="419040" y="391464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6"/>
                </a:moveTo>
                <a:cubicBezTo>
                  <a:pt x="212" y="120"/>
                  <a:pt x="210" y="133"/>
                  <a:pt x="203" y="146"/>
                </a:cubicBezTo>
                <a:cubicBezTo>
                  <a:pt x="198" y="159"/>
                  <a:pt x="190" y="171"/>
                  <a:pt x="180" y="181"/>
                </a:cubicBezTo>
                <a:cubicBezTo>
                  <a:pt x="170" y="190"/>
                  <a:pt x="159" y="198"/>
                  <a:pt x="146" y="203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3"/>
                </a:cubicBezTo>
                <a:cubicBezTo>
                  <a:pt x="52" y="198"/>
                  <a:pt x="41" y="190"/>
                  <a:pt x="31" y="181"/>
                </a:cubicBezTo>
                <a:cubicBezTo>
                  <a:pt x="21" y="171"/>
                  <a:pt x="13" y="159"/>
                  <a:pt x="8" y="146"/>
                </a:cubicBezTo>
                <a:cubicBezTo>
                  <a:pt x="2" y="133"/>
                  <a:pt x="0" y="120"/>
                  <a:pt x="0" y="106"/>
                </a:cubicBezTo>
                <a:cubicBezTo>
                  <a:pt x="0" y="92"/>
                  <a:pt x="2" y="78"/>
                  <a:pt x="8" y="65"/>
                </a:cubicBezTo>
                <a:cubicBezTo>
                  <a:pt x="13" y="52"/>
                  <a:pt x="21" y="41"/>
                  <a:pt x="31" y="31"/>
                </a:cubicBezTo>
                <a:cubicBezTo>
                  <a:pt x="41" y="21"/>
                  <a:pt x="52" y="13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3"/>
                  <a:pt x="170" y="21"/>
                  <a:pt x="180" y="31"/>
                </a:cubicBezTo>
                <a:cubicBezTo>
                  <a:pt x="190" y="41"/>
                  <a:pt x="198" y="52"/>
                  <a:pt x="203" y="65"/>
                </a:cubicBezTo>
                <a:cubicBezTo>
                  <a:pt x="210" y="78"/>
                  <a:pt x="212" y="92"/>
                  <a:pt x="212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2" name=""/>
          <p:cNvSpPr txBox="1"/>
          <p:nvPr/>
        </p:nvSpPr>
        <p:spPr>
          <a:xfrm>
            <a:off x="4997520" y="3867840"/>
            <a:ext cx="2099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ag_chat_turn_meta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3" name=""/>
          <p:cNvSpPr/>
          <p:nvPr/>
        </p:nvSpPr>
        <p:spPr>
          <a:xfrm>
            <a:off x="2952720" y="4314600"/>
            <a:ext cx="2171880" cy="305280"/>
          </a:xfrm>
          <a:custGeom>
            <a:avLst/>
            <a:gdLst/>
            <a:ahLst/>
            <a:rect l="0" t="0" r="r" b="b"/>
            <a:pathLst>
              <a:path w="6033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6" y="66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7" y="3"/>
                  <a:pt x="114" y="0"/>
                  <a:pt x="132" y="0"/>
                </a:cubicBezTo>
                <a:lnTo>
                  <a:pt x="5901" y="0"/>
                </a:lnTo>
                <a:cubicBezTo>
                  <a:pt x="5918" y="0"/>
                  <a:pt x="5935" y="3"/>
                  <a:pt x="5951" y="10"/>
                </a:cubicBezTo>
                <a:cubicBezTo>
                  <a:pt x="5968" y="17"/>
                  <a:pt x="5982" y="26"/>
                  <a:pt x="5994" y="39"/>
                </a:cubicBezTo>
                <a:cubicBezTo>
                  <a:pt x="6007" y="51"/>
                  <a:pt x="6016" y="66"/>
                  <a:pt x="6023" y="82"/>
                </a:cubicBezTo>
                <a:cubicBezTo>
                  <a:pt x="6030" y="98"/>
                  <a:pt x="6033" y="115"/>
                  <a:pt x="6033" y="132"/>
                </a:cubicBezTo>
                <a:lnTo>
                  <a:pt x="6033" y="715"/>
                </a:lnTo>
                <a:cubicBezTo>
                  <a:pt x="6033" y="733"/>
                  <a:pt x="6030" y="750"/>
                  <a:pt x="6023" y="766"/>
                </a:cubicBezTo>
                <a:cubicBezTo>
                  <a:pt x="6016" y="782"/>
                  <a:pt x="6007" y="797"/>
                  <a:pt x="5994" y="809"/>
                </a:cubicBezTo>
                <a:cubicBezTo>
                  <a:pt x="5982" y="821"/>
                  <a:pt x="5968" y="831"/>
                  <a:pt x="5951" y="838"/>
                </a:cubicBezTo>
                <a:cubicBezTo>
                  <a:pt x="5935" y="844"/>
                  <a:pt x="5918" y="848"/>
                  <a:pt x="5901" y="848"/>
                </a:cubicBezTo>
                <a:lnTo>
                  <a:pt x="132" y="848"/>
                </a:lnTo>
                <a:cubicBezTo>
                  <a:pt x="114" y="848"/>
                  <a:pt x="97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7"/>
                  <a:pt x="16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628560" y="4322520"/>
            <a:ext cx="277056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질의 재실행</a:t>
            </a:r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실행 이력 →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3018240" y="4372920"/>
            <a:ext cx="209952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ag_chat_turn_meta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6" name=""/>
          <p:cNvSpPr/>
          <p:nvPr/>
        </p:nvSpPr>
        <p:spPr>
          <a:xfrm>
            <a:off x="5238720" y="4314600"/>
            <a:ext cx="609840" cy="305280"/>
          </a:xfrm>
          <a:custGeom>
            <a:avLst/>
            <a:gdLst/>
            <a:ahLst/>
            <a:rect l="0" t="0" r="r" b="b"/>
            <a:pathLst>
              <a:path w="1694" h="848">
                <a:moveTo>
                  <a:pt x="0" y="715"/>
                </a:moveTo>
                <a:lnTo>
                  <a:pt x="0" y="132"/>
                </a:lnTo>
                <a:cubicBezTo>
                  <a:pt x="0" y="115"/>
                  <a:pt x="3" y="98"/>
                  <a:pt x="10" y="82"/>
                </a:cubicBezTo>
                <a:cubicBezTo>
                  <a:pt x="16" y="66"/>
                  <a:pt x="26" y="51"/>
                  <a:pt x="38" y="39"/>
                </a:cubicBezTo>
                <a:cubicBezTo>
                  <a:pt x="51" y="26"/>
                  <a:pt x="65" y="17"/>
                  <a:pt x="81" y="10"/>
                </a:cubicBezTo>
                <a:cubicBezTo>
                  <a:pt x="97" y="3"/>
                  <a:pt x="114" y="0"/>
                  <a:pt x="132" y="0"/>
                </a:cubicBezTo>
                <a:lnTo>
                  <a:pt x="1562" y="0"/>
                </a:lnTo>
                <a:cubicBezTo>
                  <a:pt x="1579" y="0"/>
                  <a:pt x="1596" y="3"/>
                  <a:pt x="1612" y="10"/>
                </a:cubicBezTo>
                <a:cubicBezTo>
                  <a:pt x="1628" y="17"/>
                  <a:pt x="1643" y="26"/>
                  <a:pt x="1655" y="39"/>
                </a:cubicBezTo>
                <a:cubicBezTo>
                  <a:pt x="1668" y="51"/>
                  <a:pt x="1677" y="66"/>
                  <a:pt x="1684" y="82"/>
                </a:cubicBezTo>
                <a:cubicBezTo>
                  <a:pt x="1691" y="98"/>
                  <a:pt x="1694" y="115"/>
                  <a:pt x="1694" y="132"/>
                </a:cubicBezTo>
                <a:lnTo>
                  <a:pt x="1694" y="715"/>
                </a:lnTo>
                <a:cubicBezTo>
                  <a:pt x="1694" y="733"/>
                  <a:pt x="1691" y="750"/>
                  <a:pt x="1684" y="766"/>
                </a:cubicBezTo>
                <a:cubicBezTo>
                  <a:pt x="1677" y="782"/>
                  <a:pt x="1668" y="797"/>
                  <a:pt x="1655" y="809"/>
                </a:cubicBezTo>
                <a:cubicBezTo>
                  <a:pt x="1643" y="821"/>
                  <a:pt x="1628" y="831"/>
                  <a:pt x="1612" y="838"/>
                </a:cubicBezTo>
                <a:cubicBezTo>
                  <a:pt x="1596" y="844"/>
                  <a:pt x="1579" y="848"/>
                  <a:pt x="1562" y="848"/>
                </a:cubicBezTo>
                <a:lnTo>
                  <a:pt x="132" y="848"/>
                </a:lnTo>
                <a:cubicBezTo>
                  <a:pt x="114" y="848"/>
                  <a:pt x="97" y="844"/>
                  <a:pt x="81" y="838"/>
                </a:cubicBezTo>
                <a:cubicBezTo>
                  <a:pt x="65" y="831"/>
                  <a:pt x="51" y="821"/>
                  <a:pt x="38" y="809"/>
                </a:cubicBezTo>
                <a:cubicBezTo>
                  <a:pt x="26" y="797"/>
                  <a:pt x="16" y="782"/>
                  <a:pt x="10" y="766"/>
                </a:cubicBezTo>
                <a:cubicBezTo>
                  <a:pt x="3" y="750"/>
                  <a:pt x="0" y="733"/>
                  <a:pt x="0" y="715"/>
                </a:cubicBezTo>
                <a:close/>
              </a:path>
            </a:pathLst>
          </a:custGeom>
          <a:solidFill>
            <a:srgbClr val="1ED18A">
              <a:alpha val="16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5121360" y="4322520"/>
            <a:ext cx="237600" cy="2779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, 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5302800" y="4372920"/>
            <a:ext cx="494640" cy="23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20" b="0" u="none" strike="noStrike">
                <a:solidFill>
                  <a:srgbClr val="4EE0A0"/>
                </a:solidFill>
                <a:effectLst/>
                <a:uFillTx/>
                <a:latin typeface="JetBrains-Mono"/>
                <a:ea typeface="JetBrains-Mono"/>
              </a:rPr>
              <a:t>op_*</a:t>
            </a:r>
            <a:endParaRPr lang="en-US" sz="162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29" name=""/>
          <p:cNvSpPr/>
          <p:nvPr/>
        </p:nvSpPr>
        <p:spPr>
          <a:xfrm>
            <a:off x="419040" y="4419360"/>
            <a:ext cx="76320" cy="76680"/>
          </a:xfrm>
          <a:custGeom>
            <a:avLst/>
            <a:gdLst/>
            <a:ahLst/>
            <a:rect l="0" t="0" r="r" b="b"/>
            <a:pathLst>
              <a:path w="212" h="213">
                <a:moveTo>
                  <a:pt x="212" y="107"/>
                </a:moveTo>
                <a:cubicBezTo>
                  <a:pt x="212" y="121"/>
                  <a:pt x="210" y="135"/>
                  <a:pt x="203" y="147"/>
                </a:cubicBezTo>
                <a:cubicBezTo>
                  <a:pt x="198" y="160"/>
                  <a:pt x="190" y="172"/>
                  <a:pt x="180" y="182"/>
                </a:cubicBezTo>
                <a:cubicBezTo>
                  <a:pt x="170" y="192"/>
                  <a:pt x="159" y="199"/>
                  <a:pt x="146" y="205"/>
                </a:cubicBezTo>
                <a:cubicBezTo>
                  <a:pt x="133" y="210"/>
                  <a:pt x="120" y="213"/>
                  <a:pt x="105" y="213"/>
                </a:cubicBezTo>
                <a:cubicBezTo>
                  <a:pt x="91" y="213"/>
                  <a:pt x="78" y="210"/>
                  <a:pt x="65" y="205"/>
                </a:cubicBezTo>
                <a:cubicBezTo>
                  <a:pt x="52" y="199"/>
                  <a:pt x="41" y="192"/>
                  <a:pt x="31" y="182"/>
                </a:cubicBezTo>
                <a:cubicBezTo>
                  <a:pt x="21" y="172"/>
                  <a:pt x="13" y="160"/>
                  <a:pt x="8" y="147"/>
                </a:cubicBezTo>
                <a:cubicBezTo>
                  <a:pt x="2" y="135"/>
                  <a:pt x="0" y="121"/>
                  <a:pt x="0" y="107"/>
                </a:cubicBezTo>
                <a:cubicBezTo>
                  <a:pt x="0" y="93"/>
                  <a:pt x="2" y="79"/>
                  <a:pt x="8" y="65"/>
                </a:cubicBezTo>
                <a:cubicBezTo>
                  <a:pt x="13" y="53"/>
                  <a:pt x="21" y="41"/>
                  <a:pt x="31" y="31"/>
                </a:cubicBezTo>
                <a:cubicBezTo>
                  <a:pt x="41" y="21"/>
                  <a:pt x="52" y="14"/>
                  <a:pt x="65" y="8"/>
                </a:cubicBezTo>
                <a:cubicBezTo>
                  <a:pt x="78" y="3"/>
                  <a:pt x="91" y="0"/>
                  <a:pt x="105" y="0"/>
                </a:cubicBezTo>
                <a:cubicBezTo>
                  <a:pt x="120" y="0"/>
                  <a:pt x="133" y="3"/>
                  <a:pt x="146" y="8"/>
                </a:cubicBezTo>
                <a:cubicBezTo>
                  <a:pt x="159" y="14"/>
                  <a:pt x="170" y="21"/>
                  <a:pt x="180" y="31"/>
                </a:cubicBezTo>
                <a:cubicBezTo>
                  <a:pt x="190" y="41"/>
                  <a:pt x="198" y="53"/>
                  <a:pt x="203" y="65"/>
                </a:cubicBezTo>
                <a:cubicBezTo>
                  <a:pt x="210" y="79"/>
                  <a:pt x="212" y="93"/>
                  <a:pt x="212" y="107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0" name=""/>
          <p:cNvSpPr txBox="1"/>
          <p:nvPr/>
        </p:nvSpPr>
        <p:spPr>
          <a:xfrm>
            <a:off x="5848560" y="4322520"/>
            <a:ext cx="555480" cy="2379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87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 로그</a:t>
            </a:r>
            <a:endParaRPr lang="en-US" sz="187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2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3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34" name=""/>
          <p:cNvSpPr/>
          <p:nvPr/>
        </p:nvSpPr>
        <p:spPr>
          <a:xfrm>
            <a:off x="914040" y="2066760"/>
            <a:ext cx="610560" cy="57600"/>
          </a:xfrm>
          <a:custGeom>
            <a:avLst/>
            <a:gdLst/>
            <a:ahLst/>
            <a:rect l="0" t="0" r="r" b="b"/>
            <a:pathLst>
              <a:path w="1696" h="160">
                <a:moveTo>
                  <a:pt x="0" y="80"/>
                </a:moveTo>
                <a:cubicBezTo>
                  <a:pt x="0" y="70"/>
                  <a:pt x="4" y="60"/>
                  <a:pt x="8" y="50"/>
                </a:cubicBezTo>
                <a:cubicBezTo>
                  <a:pt x="12" y="40"/>
                  <a:pt x="17" y="32"/>
                  <a:pt x="25" y="23"/>
                </a:cubicBezTo>
                <a:cubicBezTo>
                  <a:pt x="32" y="16"/>
                  <a:pt x="41" y="10"/>
                  <a:pt x="50" y="6"/>
                </a:cubicBezTo>
                <a:cubicBezTo>
                  <a:pt x="60" y="2"/>
                  <a:pt x="70" y="0"/>
                  <a:pt x="81" y="0"/>
                </a:cubicBezTo>
                <a:lnTo>
                  <a:pt x="1615" y="0"/>
                </a:lnTo>
                <a:cubicBezTo>
                  <a:pt x="1626" y="0"/>
                  <a:pt x="1636" y="2"/>
                  <a:pt x="1646" y="6"/>
                </a:cubicBezTo>
                <a:cubicBezTo>
                  <a:pt x="1656" y="10"/>
                  <a:pt x="1664" y="16"/>
                  <a:pt x="1672" y="23"/>
                </a:cubicBezTo>
                <a:cubicBezTo>
                  <a:pt x="1679" y="32"/>
                  <a:pt x="1685" y="40"/>
                  <a:pt x="1689" y="50"/>
                </a:cubicBezTo>
                <a:cubicBezTo>
                  <a:pt x="1693" y="60"/>
                  <a:pt x="1696" y="70"/>
                  <a:pt x="1696" y="80"/>
                </a:cubicBezTo>
                <a:cubicBezTo>
                  <a:pt x="1696" y="91"/>
                  <a:pt x="1693" y="101"/>
                  <a:pt x="1689" y="111"/>
                </a:cubicBezTo>
                <a:cubicBezTo>
                  <a:pt x="1685" y="120"/>
                  <a:pt x="1679" y="129"/>
                  <a:pt x="1672" y="136"/>
                </a:cubicBezTo>
                <a:cubicBezTo>
                  <a:pt x="1664" y="144"/>
                  <a:pt x="1656" y="150"/>
                  <a:pt x="1646" y="154"/>
                </a:cubicBezTo>
                <a:cubicBezTo>
                  <a:pt x="1636" y="158"/>
                  <a:pt x="1626" y="160"/>
                  <a:pt x="1615" y="160"/>
                </a:cubicBezTo>
                <a:lnTo>
                  <a:pt x="81" y="160"/>
                </a:lnTo>
                <a:cubicBezTo>
                  <a:pt x="70" y="160"/>
                  <a:pt x="60" y="158"/>
                  <a:pt x="50" y="154"/>
                </a:cubicBezTo>
                <a:cubicBezTo>
                  <a:pt x="41" y="150"/>
                  <a:pt x="32" y="144"/>
                  <a:pt x="25" y="136"/>
                </a:cubicBezTo>
                <a:cubicBezTo>
                  <a:pt x="17" y="129"/>
                  <a:pt x="12" y="120"/>
                  <a:pt x="8" y="111"/>
                </a:cubicBezTo>
                <a:cubicBezTo>
                  <a:pt x="4" y="101"/>
                  <a:pt x="0" y="91"/>
                  <a:pt x="0" y="80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914400" y="2407320"/>
            <a:ext cx="11934000" cy="9028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2. Message channel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과 </a:t>
            </a:r>
            <a:r>
              <a:rPr lang="en-US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Checkpointer</a:t>
            </a:r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의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6" name=""/>
          <p:cNvSpPr txBox="1"/>
          <p:nvPr/>
        </p:nvSpPr>
        <p:spPr>
          <a:xfrm>
            <a:off x="914400" y="3160080"/>
            <a:ext cx="905760" cy="631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495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관계</a:t>
            </a:r>
            <a:endParaRPr lang="en-US" sz="4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914400" y="4132800"/>
            <a:ext cx="4968360" cy="2487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950" b="0" u="none" strike="noStrike">
                <a:solidFill>
                  <a:srgbClr val="A8AFBD"/>
                </a:solidFill>
                <a:effectLst/>
                <a:uFillTx/>
                <a:latin typeface="PretendardVariable"/>
                <a:ea typeface="PretendardVariable"/>
              </a:rPr>
              <a:t>내장 기능을 쓰려면 먼저 알아야 하는 관계다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39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0" name="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rect l="0" t="0" r="r" b="b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41" name=""/>
          <p:cNvSpPr/>
          <p:nvPr/>
        </p:nvSpPr>
        <p:spPr>
          <a:xfrm>
            <a:off x="385560" y="2823840"/>
            <a:ext cx="5505840" cy="1867320"/>
          </a:xfrm>
          <a:custGeom>
            <a:avLst/>
            <a:gdLst/>
            <a:ahLst/>
            <a:rect l="0" t="0" r="r" b="b"/>
            <a:pathLst>
              <a:path w="15294" h="5187">
                <a:moveTo>
                  <a:pt x="0" y="4776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1" y="254"/>
                </a:cubicBezTo>
                <a:cubicBezTo>
                  <a:pt x="42" y="229"/>
                  <a:pt x="54" y="205"/>
                  <a:pt x="69" y="183"/>
                </a:cubicBezTo>
                <a:cubicBezTo>
                  <a:pt x="84" y="160"/>
                  <a:pt x="101" y="140"/>
                  <a:pt x="120" y="121"/>
                </a:cubicBezTo>
                <a:cubicBezTo>
                  <a:pt x="139" y="101"/>
                  <a:pt x="160" y="84"/>
                  <a:pt x="182" y="70"/>
                </a:cubicBezTo>
                <a:cubicBezTo>
                  <a:pt x="205" y="55"/>
                  <a:pt x="228" y="42"/>
                  <a:pt x="253" y="32"/>
                </a:cubicBezTo>
                <a:cubicBezTo>
                  <a:pt x="278" y="21"/>
                  <a:pt x="304" y="14"/>
                  <a:pt x="330" y="8"/>
                </a:cubicBezTo>
                <a:cubicBezTo>
                  <a:pt x="357" y="3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3"/>
                  <a:pt x="14964" y="8"/>
                </a:cubicBezTo>
                <a:cubicBezTo>
                  <a:pt x="14990" y="14"/>
                  <a:pt x="15016" y="21"/>
                  <a:pt x="15041" y="32"/>
                </a:cubicBezTo>
                <a:cubicBezTo>
                  <a:pt x="15066" y="42"/>
                  <a:pt x="15089" y="55"/>
                  <a:pt x="15112" y="70"/>
                </a:cubicBezTo>
                <a:cubicBezTo>
                  <a:pt x="15134" y="84"/>
                  <a:pt x="15155" y="101"/>
                  <a:pt x="15174" y="121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2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1" y="357"/>
                  <a:pt x="15294" y="384"/>
                  <a:pt x="15294" y="410"/>
                </a:cubicBezTo>
                <a:lnTo>
                  <a:pt x="15294" y="4776"/>
                </a:lnTo>
                <a:cubicBezTo>
                  <a:pt x="15294" y="4803"/>
                  <a:pt x="15291" y="4830"/>
                  <a:pt x="15286" y="4856"/>
                </a:cubicBezTo>
                <a:cubicBezTo>
                  <a:pt x="15281" y="4883"/>
                  <a:pt x="15273" y="4908"/>
                  <a:pt x="15263" y="4933"/>
                </a:cubicBezTo>
                <a:cubicBezTo>
                  <a:pt x="15252" y="4958"/>
                  <a:pt x="15240" y="4982"/>
                  <a:pt x="15225" y="5004"/>
                </a:cubicBezTo>
                <a:cubicBezTo>
                  <a:pt x="15210" y="5026"/>
                  <a:pt x="15193" y="5047"/>
                  <a:pt x="15174" y="5066"/>
                </a:cubicBezTo>
                <a:cubicBezTo>
                  <a:pt x="15155" y="5085"/>
                  <a:pt x="15134" y="5102"/>
                  <a:pt x="15112" y="5117"/>
                </a:cubicBezTo>
                <a:cubicBezTo>
                  <a:pt x="15089" y="5133"/>
                  <a:pt x="15066" y="5146"/>
                  <a:pt x="15041" y="5156"/>
                </a:cubicBezTo>
                <a:cubicBezTo>
                  <a:pt x="15016" y="5166"/>
                  <a:pt x="14990" y="5174"/>
                  <a:pt x="14964" y="5179"/>
                </a:cubicBezTo>
                <a:cubicBezTo>
                  <a:pt x="14937" y="5185"/>
                  <a:pt x="14911" y="5187"/>
                  <a:pt x="14884" y="5187"/>
                </a:cubicBezTo>
                <a:lnTo>
                  <a:pt x="410" y="5187"/>
                </a:lnTo>
                <a:cubicBezTo>
                  <a:pt x="383" y="5187"/>
                  <a:pt x="357" y="5185"/>
                  <a:pt x="330" y="5179"/>
                </a:cubicBezTo>
                <a:cubicBezTo>
                  <a:pt x="304" y="5174"/>
                  <a:pt x="278" y="5166"/>
                  <a:pt x="253" y="5156"/>
                </a:cubicBezTo>
                <a:cubicBezTo>
                  <a:pt x="228" y="5146"/>
                  <a:pt x="205" y="5133"/>
                  <a:pt x="182" y="5117"/>
                </a:cubicBezTo>
                <a:cubicBezTo>
                  <a:pt x="160" y="5102"/>
                  <a:pt x="139" y="5085"/>
                  <a:pt x="120" y="5066"/>
                </a:cubicBezTo>
                <a:cubicBezTo>
                  <a:pt x="101" y="5047"/>
                  <a:pt x="84" y="5026"/>
                  <a:pt x="69" y="5004"/>
                </a:cubicBezTo>
                <a:cubicBezTo>
                  <a:pt x="54" y="4982"/>
                  <a:pt x="42" y="4958"/>
                  <a:pt x="31" y="4933"/>
                </a:cubicBezTo>
                <a:cubicBezTo>
                  <a:pt x="21" y="4908"/>
                  <a:pt x="13" y="4883"/>
                  <a:pt x="8" y="4856"/>
                </a:cubicBezTo>
                <a:cubicBezTo>
                  <a:pt x="3" y="4830"/>
                  <a:pt x="0" y="4803"/>
                  <a:pt x="0" y="4776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42" name=""/>
          <p:cNvSpPr/>
          <p:nvPr/>
        </p:nvSpPr>
        <p:spPr>
          <a:xfrm>
            <a:off x="385560" y="2823840"/>
            <a:ext cx="5505840" cy="1867320"/>
          </a:xfrm>
          <a:custGeom>
            <a:avLst/>
            <a:gdLst/>
            <a:ahLst/>
            <a:rect l="0" t="0" r="r" b="b"/>
            <a:pathLst>
              <a:path w="15294" h="5187">
                <a:moveTo>
                  <a:pt x="0" y="4776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1" y="254"/>
                </a:cubicBezTo>
                <a:cubicBezTo>
                  <a:pt x="42" y="229"/>
                  <a:pt x="54" y="205"/>
                  <a:pt x="69" y="183"/>
                </a:cubicBezTo>
                <a:cubicBezTo>
                  <a:pt x="84" y="160"/>
                  <a:pt x="101" y="140"/>
                  <a:pt x="120" y="121"/>
                </a:cubicBezTo>
                <a:cubicBezTo>
                  <a:pt x="139" y="101"/>
                  <a:pt x="160" y="84"/>
                  <a:pt x="182" y="70"/>
                </a:cubicBezTo>
                <a:cubicBezTo>
                  <a:pt x="205" y="55"/>
                  <a:pt x="228" y="42"/>
                  <a:pt x="253" y="32"/>
                </a:cubicBezTo>
                <a:cubicBezTo>
                  <a:pt x="278" y="21"/>
                  <a:pt x="304" y="14"/>
                  <a:pt x="330" y="8"/>
                </a:cubicBezTo>
                <a:cubicBezTo>
                  <a:pt x="357" y="3"/>
                  <a:pt x="383" y="0"/>
                  <a:pt x="410" y="0"/>
                </a:cubicBezTo>
                <a:lnTo>
                  <a:pt x="14884" y="0"/>
                </a:lnTo>
                <a:cubicBezTo>
                  <a:pt x="14911" y="0"/>
                  <a:pt x="14937" y="3"/>
                  <a:pt x="14964" y="8"/>
                </a:cubicBezTo>
                <a:cubicBezTo>
                  <a:pt x="14990" y="14"/>
                  <a:pt x="15016" y="21"/>
                  <a:pt x="15041" y="32"/>
                </a:cubicBezTo>
                <a:cubicBezTo>
                  <a:pt x="15066" y="42"/>
                  <a:pt x="15089" y="55"/>
                  <a:pt x="15112" y="70"/>
                </a:cubicBezTo>
                <a:cubicBezTo>
                  <a:pt x="15134" y="84"/>
                  <a:pt x="15155" y="101"/>
                  <a:pt x="15174" y="121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2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1" y="357"/>
                  <a:pt x="15294" y="384"/>
                  <a:pt x="15294" y="410"/>
                </a:cubicBezTo>
                <a:lnTo>
                  <a:pt x="15294" y="4776"/>
                </a:lnTo>
                <a:cubicBezTo>
                  <a:pt x="15294" y="4803"/>
                  <a:pt x="15291" y="4830"/>
                  <a:pt x="15286" y="4856"/>
                </a:cubicBezTo>
                <a:cubicBezTo>
                  <a:pt x="15281" y="4883"/>
                  <a:pt x="15273" y="4908"/>
                  <a:pt x="15263" y="4933"/>
                </a:cubicBezTo>
                <a:cubicBezTo>
                  <a:pt x="15252" y="4958"/>
                  <a:pt x="15240" y="4982"/>
                  <a:pt x="15225" y="5004"/>
                </a:cubicBezTo>
                <a:cubicBezTo>
                  <a:pt x="15210" y="5026"/>
                  <a:pt x="15193" y="5047"/>
                  <a:pt x="15174" y="5066"/>
                </a:cubicBezTo>
                <a:cubicBezTo>
                  <a:pt x="15155" y="5085"/>
                  <a:pt x="15134" y="5102"/>
                  <a:pt x="15112" y="5117"/>
                </a:cubicBezTo>
                <a:cubicBezTo>
                  <a:pt x="15089" y="5133"/>
                  <a:pt x="15066" y="5146"/>
                  <a:pt x="15041" y="5156"/>
                </a:cubicBezTo>
                <a:cubicBezTo>
                  <a:pt x="15016" y="5166"/>
                  <a:pt x="14990" y="5174"/>
                  <a:pt x="14964" y="5179"/>
                </a:cubicBezTo>
                <a:cubicBezTo>
                  <a:pt x="14937" y="5185"/>
                  <a:pt x="14911" y="5187"/>
                  <a:pt x="14884" y="5187"/>
                </a:cubicBezTo>
                <a:lnTo>
                  <a:pt x="410" y="5187"/>
                </a:lnTo>
                <a:cubicBezTo>
                  <a:pt x="383" y="5187"/>
                  <a:pt x="357" y="5185"/>
                  <a:pt x="330" y="5179"/>
                </a:cubicBezTo>
                <a:cubicBezTo>
                  <a:pt x="304" y="5174"/>
                  <a:pt x="278" y="5166"/>
                  <a:pt x="253" y="5156"/>
                </a:cubicBezTo>
                <a:cubicBezTo>
                  <a:pt x="228" y="5146"/>
                  <a:pt x="205" y="5133"/>
                  <a:pt x="182" y="5117"/>
                </a:cubicBezTo>
                <a:cubicBezTo>
                  <a:pt x="160" y="5102"/>
                  <a:pt x="139" y="5085"/>
                  <a:pt x="120" y="5066"/>
                </a:cubicBezTo>
                <a:cubicBezTo>
                  <a:pt x="101" y="5047"/>
                  <a:pt x="84" y="5026"/>
                  <a:pt x="69" y="5004"/>
                </a:cubicBezTo>
                <a:cubicBezTo>
                  <a:pt x="54" y="4982"/>
                  <a:pt x="42" y="4958"/>
                  <a:pt x="31" y="4933"/>
                </a:cubicBezTo>
                <a:cubicBezTo>
                  <a:pt x="21" y="4908"/>
                  <a:pt x="13" y="4883"/>
                  <a:pt x="8" y="4856"/>
                </a:cubicBezTo>
                <a:cubicBezTo>
                  <a:pt x="3" y="4830"/>
                  <a:pt x="0" y="4803"/>
                  <a:pt x="0" y="4776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3" name=""/>
          <p:cNvSpPr txBox="1"/>
          <p:nvPr/>
        </p:nvSpPr>
        <p:spPr>
          <a:xfrm>
            <a:off x="380880" y="344520"/>
            <a:ext cx="5240520" cy="6037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무엇을 담을지 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vs 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언제</a:t>
            </a:r>
            <a:r>
              <a:rPr lang="en-US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3300" b="1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어디에 저장할지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4" name=""/>
          <p:cNvSpPr/>
          <p:nvPr/>
        </p:nvSpPr>
        <p:spPr>
          <a:xfrm>
            <a:off x="6148080" y="2823840"/>
            <a:ext cx="5505840" cy="1867320"/>
          </a:xfrm>
          <a:custGeom>
            <a:avLst/>
            <a:gdLst/>
            <a:ahLst/>
            <a:rect l="0" t="0" r="r" b="b"/>
            <a:pathLst>
              <a:path w="15294" h="5187">
                <a:moveTo>
                  <a:pt x="0" y="4776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2" y="254"/>
                </a:cubicBezTo>
                <a:cubicBezTo>
                  <a:pt x="42" y="229"/>
                  <a:pt x="55" y="205"/>
                  <a:pt x="69" y="183"/>
                </a:cubicBezTo>
                <a:cubicBezTo>
                  <a:pt x="84" y="160"/>
                  <a:pt x="101" y="140"/>
                  <a:pt x="120" y="121"/>
                </a:cubicBezTo>
                <a:cubicBezTo>
                  <a:pt x="140" y="101"/>
                  <a:pt x="160" y="84"/>
                  <a:pt x="183" y="70"/>
                </a:cubicBezTo>
                <a:cubicBezTo>
                  <a:pt x="205" y="55"/>
                  <a:pt x="229" y="42"/>
                  <a:pt x="254" y="32"/>
                </a:cubicBezTo>
                <a:cubicBezTo>
                  <a:pt x="278" y="21"/>
                  <a:pt x="304" y="14"/>
                  <a:pt x="330" y="8"/>
                </a:cubicBezTo>
                <a:cubicBezTo>
                  <a:pt x="357" y="3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3"/>
                  <a:pt x="14964" y="8"/>
                </a:cubicBezTo>
                <a:cubicBezTo>
                  <a:pt x="14991" y="14"/>
                  <a:pt x="15016" y="21"/>
                  <a:pt x="15041" y="32"/>
                </a:cubicBezTo>
                <a:cubicBezTo>
                  <a:pt x="15066" y="42"/>
                  <a:pt x="15090" y="55"/>
                  <a:pt x="15112" y="70"/>
                </a:cubicBezTo>
                <a:cubicBezTo>
                  <a:pt x="15134" y="84"/>
                  <a:pt x="15155" y="101"/>
                  <a:pt x="15174" y="121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3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2" y="357"/>
                  <a:pt x="15294" y="384"/>
                  <a:pt x="15294" y="410"/>
                </a:cubicBezTo>
                <a:lnTo>
                  <a:pt x="15294" y="4776"/>
                </a:lnTo>
                <a:cubicBezTo>
                  <a:pt x="15294" y="4803"/>
                  <a:pt x="15292" y="4830"/>
                  <a:pt x="15286" y="4856"/>
                </a:cubicBezTo>
                <a:cubicBezTo>
                  <a:pt x="15281" y="4883"/>
                  <a:pt x="15273" y="4908"/>
                  <a:pt x="15263" y="4933"/>
                </a:cubicBezTo>
                <a:cubicBezTo>
                  <a:pt x="15253" y="4958"/>
                  <a:pt x="15240" y="4982"/>
                  <a:pt x="15225" y="5004"/>
                </a:cubicBezTo>
                <a:cubicBezTo>
                  <a:pt x="15210" y="5026"/>
                  <a:pt x="15193" y="5047"/>
                  <a:pt x="15174" y="5066"/>
                </a:cubicBezTo>
                <a:cubicBezTo>
                  <a:pt x="15155" y="5085"/>
                  <a:pt x="15134" y="5102"/>
                  <a:pt x="15112" y="5117"/>
                </a:cubicBezTo>
                <a:cubicBezTo>
                  <a:pt x="15090" y="5133"/>
                  <a:pt x="15066" y="5146"/>
                  <a:pt x="15041" y="5156"/>
                </a:cubicBezTo>
                <a:cubicBezTo>
                  <a:pt x="15016" y="5166"/>
                  <a:pt x="14991" y="5174"/>
                  <a:pt x="14964" y="5179"/>
                </a:cubicBezTo>
                <a:cubicBezTo>
                  <a:pt x="14938" y="5185"/>
                  <a:pt x="14911" y="5187"/>
                  <a:pt x="14884" y="5187"/>
                </a:cubicBezTo>
                <a:lnTo>
                  <a:pt x="410" y="5187"/>
                </a:lnTo>
                <a:cubicBezTo>
                  <a:pt x="384" y="5187"/>
                  <a:pt x="357" y="5185"/>
                  <a:pt x="330" y="5179"/>
                </a:cubicBezTo>
                <a:cubicBezTo>
                  <a:pt x="304" y="5174"/>
                  <a:pt x="278" y="5166"/>
                  <a:pt x="254" y="5156"/>
                </a:cubicBezTo>
                <a:cubicBezTo>
                  <a:pt x="229" y="5146"/>
                  <a:pt x="205" y="5133"/>
                  <a:pt x="183" y="5117"/>
                </a:cubicBezTo>
                <a:cubicBezTo>
                  <a:pt x="160" y="5102"/>
                  <a:pt x="140" y="5085"/>
                  <a:pt x="120" y="5066"/>
                </a:cubicBezTo>
                <a:cubicBezTo>
                  <a:pt x="101" y="5047"/>
                  <a:pt x="84" y="5026"/>
                  <a:pt x="69" y="5004"/>
                </a:cubicBezTo>
                <a:cubicBezTo>
                  <a:pt x="55" y="4982"/>
                  <a:pt x="42" y="4958"/>
                  <a:pt x="32" y="4933"/>
                </a:cubicBezTo>
                <a:cubicBezTo>
                  <a:pt x="21" y="4908"/>
                  <a:pt x="13" y="4883"/>
                  <a:pt x="8" y="4856"/>
                </a:cubicBezTo>
                <a:cubicBezTo>
                  <a:pt x="3" y="4830"/>
                  <a:pt x="0" y="4803"/>
                  <a:pt x="0" y="4776"/>
                </a:cubicBezTo>
                <a:close/>
              </a:path>
            </a:pathLst>
          </a:custGeom>
          <a:solidFill>
            <a:srgbClr val="14141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FFFFFF"/>
              </a:solidFill>
              <a:effectLst/>
              <a:uFillTx/>
              <a:latin typeface="맑은 고딕"/>
            </a:endParaRPr>
          </a:p>
        </p:txBody>
      </p:sp>
      <p:sp>
        <p:nvSpPr>
          <p:cNvPr id="145" name=""/>
          <p:cNvSpPr/>
          <p:nvPr/>
        </p:nvSpPr>
        <p:spPr>
          <a:xfrm>
            <a:off x="6148080" y="2823840"/>
            <a:ext cx="5505840" cy="1867320"/>
          </a:xfrm>
          <a:custGeom>
            <a:avLst/>
            <a:gdLst/>
            <a:ahLst/>
            <a:rect l="0" t="0" r="r" b="b"/>
            <a:pathLst>
              <a:path w="15294" h="5187">
                <a:moveTo>
                  <a:pt x="0" y="4776"/>
                </a:moveTo>
                <a:lnTo>
                  <a:pt x="0" y="410"/>
                </a:lnTo>
                <a:cubicBezTo>
                  <a:pt x="0" y="384"/>
                  <a:pt x="3" y="357"/>
                  <a:pt x="8" y="330"/>
                </a:cubicBezTo>
                <a:cubicBezTo>
                  <a:pt x="13" y="304"/>
                  <a:pt x="21" y="278"/>
                  <a:pt x="32" y="254"/>
                </a:cubicBezTo>
                <a:cubicBezTo>
                  <a:pt x="42" y="229"/>
                  <a:pt x="55" y="205"/>
                  <a:pt x="69" y="183"/>
                </a:cubicBezTo>
                <a:cubicBezTo>
                  <a:pt x="84" y="160"/>
                  <a:pt x="101" y="140"/>
                  <a:pt x="120" y="121"/>
                </a:cubicBezTo>
                <a:cubicBezTo>
                  <a:pt x="140" y="101"/>
                  <a:pt x="160" y="84"/>
                  <a:pt x="183" y="70"/>
                </a:cubicBezTo>
                <a:cubicBezTo>
                  <a:pt x="205" y="55"/>
                  <a:pt x="229" y="42"/>
                  <a:pt x="254" y="32"/>
                </a:cubicBezTo>
                <a:cubicBezTo>
                  <a:pt x="278" y="21"/>
                  <a:pt x="304" y="14"/>
                  <a:pt x="330" y="8"/>
                </a:cubicBezTo>
                <a:cubicBezTo>
                  <a:pt x="357" y="3"/>
                  <a:pt x="384" y="0"/>
                  <a:pt x="410" y="0"/>
                </a:cubicBezTo>
                <a:lnTo>
                  <a:pt x="14884" y="0"/>
                </a:lnTo>
                <a:cubicBezTo>
                  <a:pt x="14911" y="0"/>
                  <a:pt x="14938" y="3"/>
                  <a:pt x="14964" y="8"/>
                </a:cubicBezTo>
                <a:cubicBezTo>
                  <a:pt x="14991" y="14"/>
                  <a:pt x="15016" y="21"/>
                  <a:pt x="15041" y="32"/>
                </a:cubicBezTo>
                <a:cubicBezTo>
                  <a:pt x="15066" y="42"/>
                  <a:pt x="15090" y="55"/>
                  <a:pt x="15112" y="70"/>
                </a:cubicBezTo>
                <a:cubicBezTo>
                  <a:pt x="15134" y="84"/>
                  <a:pt x="15155" y="101"/>
                  <a:pt x="15174" y="121"/>
                </a:cubicBezTo>
                <a:cubicBezTo>
                  <a:pt x="15193" y="140"/>
                  <a:pt x="15210" y="160"/>
                  <a:pt x="15225" y="183"/>
                </a:cubicBezTo>
                <a:cubicBezTo>
                  <a:pt x="15240" y="205"/>
                  <a:pt x="15253" y="229"/>
                  <a:pt x="15263" y="254"/>
                </a:cubicBezTo>
                <a:cubicBezTo>
                  <a:pt x="15273" y="278"/>
                  <a:pt x="15281" y="304"/>
                  <a:pt x="15286" y="330"/>
                </a:cubicBezTo>
                <a:cubicBezTo>
                  <a:pt x="15292" y="357"/>
                  <a:pt x="15294" y="384"/>
                  <a:pt x="15294" y="410"/>
                </a:cubicBezTo>
                <a:lnTo>
                  <a:pt x="15294" y="4776"/>
                </a:lnTo>
                <a:cubicBezTo>
                  <a:pt x="15294" y="4803"/>
                  <a:pt x="15292" y="4830"/>
                  <a:pt x="15286" y="4856"/>
                </a:cubicBezTo>
                <a:cubicBezTo>
                  <a:pt x="15281" y="4883"/>
                  <a:pt x="15273" y="4908"/>
                  <a:pt x="15263" y="4933"/>
                </a:cubicBezTo>
                <a:cubicBezTo>
                  <a:pt x="15253" y="4958"/>
                  <a:pt x="15240" y="4982"/>
                  <a:pt x="15225" y="5004"/>
                </a:cubicBezTo>
                <a:cubicBezTo>
                  <a:pt x="15210" y="5026"/>
                  <a:pt x="15193" y="5047"/>
                  <a:pt x="15174" y="5066"/>
                </a:cubicBezTo>
                <a:cubicBezTo>
                  <a:pt x="15155" y="5085"/>
                  <a:pt x="15134" y="5102"/>
                  <a:pt x="15112" y="5117"/>
                </a:cubicBezTo>
                <a:cubicBezTo>
                  <a:pt x="15090" y="5133"/>
                  <a:pt x="15066" y="5146"/>
                  <a:pt x="15041" y="5156"/>
                </a:cubicBezTo>
                <a:cubicBezTo>
                  <a:pt x="15016" y="5166"/>
                  <a:pt x="14991" y="5174"/>
                  <a:pt x="14964" y="5179"/>
                </a:cubicBezTo>
                <a:cubicBezTo>
                  <a:pt x="14938" y="5185"/>
                  <a:pt x="14911" y="5187"/>
                  <a:pt x="14884" y="5187"/>
                </a:cubicBezTo>
                <a:lnTo>
                  <a:pt x="410" y="5187"/>
                </a:lnTo>
                <a:cubicBezTo>
                  <a:pt x="384" y="5187"/>
                  <a:pt x="357" y="5185"/>
                  <a:pt x="330" y="5179"/>
                </a:cubicBezTo>
                <a:cubicBezTo>
                  <a:pt x="304" y="5174"/>
                  <a:pt x="278" y="5166"/>
                  <a:pt x="254" y="5156"/>
                </a:cubicBezTo>
                <a:cubicBezTo>
                  <a:pt x="229" y="5146"/>
                  <a:pt x="205" y="5133"/>
                  <a:pt x="183" y="5117"/>
                </a:cubicBezTo>
                <a:cubicBezTo>
                  <a:pt x="160" y="5102"/>
                  <a:pt x="140" y="5085"/>
                  <a:pt x="120" y="5066"/>
                </a:cubicBezTo>
                <a:cubicBezTo>
                  <a:pt x="101" y="5047"/>
                  <a:pt x="84" y="5026"/>
                  <a:pt x="69" y="5004"/>
                </a:cubicBezTo>
                <a:cubicBezTo>
                  <a:pt x="55" y="4982"/>
                  <a:pt x="42" y="4958"/>
                  <a:pt x="32" y="4933"/>
                </a:cubicBezTo>
                <a:cubicBezTo>
                  <a:pt x="21" y="4908"/>
                  <a:pt x="13" y="4883"/>
                  <a:pt x="8" y="4856"/>
                </a:cubicBezTo>
                <a:cubicBezTo>
                  <a:pt x="3" y="4830"/>
                  <a:pt x="0" y="4803"/>
                  <a:pt x="0" y="4776"/>
                </a:cubicBezTo>
                <a:close/>
              </a:path>
            </a:pathLst>
          </a:custGeom>
          <a:noFill/>
          <a:ln w="9360">
            <a:solidFill>
              <a:srgbClr val="343A47"/>
            </a:solidFill>
            <a:miter/>
          </a:ln>
        </p:spPr>
        <p:txBody>
          <a:bodyPr lIns="4680" tIns="4680" rIns="4680" bIns="468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6" name=""/>
          <p:cNvSpPr txBox="1"/>
          <p:nvPr/>
        </p:nvSpPr>
        <p:spPr>
          <a:xfrm>
            <a:off x="676440" y="3124440"/>
            <a:ext cx="237204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Message channel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6438960" y="3124440"/>
            <a:ext cx="1904760" cy="383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2100" b="1" u="none" strike="noStrike">
                <a:solidFill>
                  <a:srgbClr val="1ED18A"/>
                </a:solidFill>
                <a:effectLst/>
                <a:uFillTx/>
                <a:latin typeface="PretendardVariable"/>
                <a:ea typeface="PretendardVariable"/>
              </a:rPr>
              <a:t>Checkpointer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8" name=""/>
          <p:cNvSpPr txBox="1"/>
          <p:nvPr/>
        </p:nvSpPr>
        <p:spPr>
          <a:xfrm>
            <a:off x="11368800" y="400680"/>
            <a:ext cx="328320" cy="2062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130" b="1" u="none" strike="noStrike">
                <a:solidFill>
                  <a:srgbClr val="6B7280"/>
                </a:solidFill>
                <a:effectLst/>
                <a:uFillTx/>
                <a:latin typeface="PretendardVariable"/>
                <a:ea typeface="PretendardVariable"/>
              </a:rPr>
              <a:t>LHG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49" name=""/>
          <p:cNvSpPr/>
          <p:nvPr/>
        </p:nvSpPr>
        <p:spPr>
          <a:xfrm>
            <a:off x="714240" y="377172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3"/>
                  <a:pt x="204" y="146"/>
                </a:cubicBezTo>
                <a:cubicBezTo>
                  <a:pt x="199" y="159"/>
                  <a:pt x="191" y="171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4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3" y="199"/>
                  <a:pt x="42" y="192"/>
                  <a:pt x="32" y="182"/>
                </a:cubicBezTo>
                <a:cubicBezTo>
                  <a:pt x="22" y="171"/>
                  <a:pt x="13" y="159"/>
                  <a:pt x="8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8" y="65"/>
                </a:cubicBezTo>
                <a:cubicBezTo>
                  <a:pt x="13" y="52"/>
                  <a:pt x="22" y="41"/>
                  <a:pt x="32" y="31"/>
                </a:cubicBezTo>
                <a:cubicBezTo>
                  <a:pt x="42" y="21"/>
                  <a:pt x="53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4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1" y="41"/>
                  <a:pt x="199" y="52"/>
                  <a:pt x="204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923760" y="3691800"/>
            <a:ext cx="389052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State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안에 어떤 대화 내용을 담을지 정의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6686640" y="3691800"/>
            <a:ext cx="5285880" cy="242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Message 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포함 전체 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State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를 언제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어디에 저장</a:t>
            </a:r>
            <a:r>
              <a:rPr lang="en-US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·</a:t>
            </a:r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복원할지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2" name=""/>
          <p:cNvSpPr/>
          <p:nvPr/>
        </p:nvSpPr>
        <p:spPr>
          <a:xfrm>
            <a:off x="6476760" y="3771720"/>
            <a:ext cx="76680" cy="76680"/>
          </a:xfrm>
          <a:custGeom>
            <a:avLst/>
            <a:gdLst/>
            <a:ahLst/>
            <a:rect l="0" t="0" r="r" b="b"/>
            <a:pathLst>
              <a:path w="213" h="213">
                <a:moveTo>
                  <a:pt x="213" y="106"/>
                </a:moveTo>
                <a:cubicBezTo>
                  <a:pt x="213" y="120"/>
                  <a:pt x="210" y="133"/>
                  <a:pt x="205" y="146"/>
                </a:cubicBezTo>
                <a:cubicBezTo>
                  <a:pt x="199" y="159"/>
                  <a:pt x="192" y="171"/>
                  <a:pt x="182" y="182"/>
                </a:cubicBezTo>
                <a:cubicBezTo>
                  <a:pt x="172" y="192"/>
                  <a:pt x="160" y="199"/>
                  <a:pt x="147" y="205"/>
                </a:cubicBezTo>
                <a:cubicBezTo>
                  <a:pt x="135" y="210"/>
                  <a:pt x="121" y="213"/>
                  <a:pt x="107" y="213"/>
                </a:cubicBezTo>
                <a:cubicBezTo>
                  <a:pt x="93" y="213"/>
                  <a:pt x="79" y="210"/>
                  <a:pt x="66" y="205"/>
                </a:cubicBezTo>
                <a:cubicBezTo>
                  <a:pt x="54" y="199"/>
                  <a:pt x="41" y="192"/>
                  <a:pt x="31" y="182"/>
                </a:cubicBezTo>
                <a:cubicBezTo>
                  <a:pt x="21" y="171"/>
                  <a:pt x="14" y="159"/>
                  <a:pt x="8" y="146"/>
                </a:cubicBezTo>
                <a:cubicBezTo>
                  <a:pt x="3" y="133"/>
                  <a:pt x="0" y="120"/>
                  <a:pt x="0" y="106"/>
                </a:cubicBezTo>
                <a:cubicBezTo>
                  <a:pt x="0" y="92"/>
                  <a:pt x="3" y="78"/>
                  <a:pt x="8" y="65"/>
                </a:cubicBezTo>
                <a:cubicBezTo>
                  <a:pt x="14" y="52"/>
                  <a:pt x="21" y="41"/>
                  <a:pt x="31" y="31"/>
                </a:cubicBezTo>
                <a:cubicBezTo>
                  <a:pt x="41" y="21"/>
                  <a:pt x="54" y="13"/>
                  <a:pt x="66" y="8"/>
                </a:cubicBezTo>
                <a:cubicBezTo>
                  <a:pt x="79" y="3"/>
                  <a:pt x="93" y="0"/>
                  <a:pt x="107" y="0"/>
                </a:cubicBezTo>
                <a:cubicBezTo>
                  <a:pt x="121" y="0"/>
                  <a:pt x="135" y="3"/>
                  <a:pt x="147" y="8"/>
                </a:cubicBezTo>
                <a:cubicBezTo>
                  <a:pt x="160" y="13"/>
                  <a:pt x="172" y="21"/>
                  <a:pt x="182" y="31"/>
                </a:cubicBezTo>
                <a:cubicBezTo>
                  <a:pt x="192" y="41"/>
                  <a:pt x="199" y="52"/>
                  <a:pt x="205" y="65"/>
                </a:cubicBezTo>
                <a:cubicBezTo>
                  <a:pt x="210" y="78"/>
                  <a:pt x="213" y="92"/>
                  <a:pt x="213" y="106"/>
                </a:cubicBezTo>
                <a:close/>
              </a:path>
            </a:pathLst>
          </a:custGeom>
          <a:solidFill>
            <a:srgbClr val="1ED18A"/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/>
            <a:endParaRPr lang="en-US" sz="240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  <p:sp>
        <p:nvSpPr>
          <p:cNvPr id="153" name=""/>
          <p:cNvSpPr txBox="1"/>
          <p:nvPr/>
        </p:nvSpPr>
        <p:spPr>
          <a:xfrm>
            <a:off x="6686640" y="4015440"/>
            <a:ext cx="418320" cy="2091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/>
            <a:r>
              <a:rPr lang="ko-KR" sz="1650" b="0" u="none" strike="noStrike">
                <a:solidFill>
                  <a:srgbClr val="F4F5F7"/>
                </a:solidFill>
                <a:effectLst/>
                <a:uFillTx/>
                <a:latin typeface="PretendardVariable"/>
                <a:ea typeface="PretendardVariable"/>
              </a:rPr>
              <a:t>담당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맑은 고딕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LibreOffice/26.8.0.3$Windows_X86_64 LibreOffice_project/bce0998afefdbc355585ca324285661a2170ba77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ko-KR</dc:language>
  <cp:lastModifiedBy/>
  <cp:revision>0</cp:revision>
  <dc:subject/>
  <dc:title/>
</cp:coreProperties>
</file>