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presProps.xml" ContentType="application/vnd.openxmlformats-officedocument.presentationml.presProps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0.xml" ContentType="application/vnd.openxmlformats-officedocument.presentationml.slide+xml"/>
  <Override PartName="/ppt/slides/slide2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59200"/>
            <a:ext cx="10972080" cy="108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4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520280"/>
            <a:ext cx="10972080" cy="376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59200"/>
            <a:ext cx="10972080" cy="108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ko-KR" sz="44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1pPr>
          </a:lstStyle>
          <a:p>
            <a:pPr indent="0" algn="ctr">
              <a:buNone/>
            </a:pPr>
            <a:r>
              <a:rPr lang="ko-KR" sz="44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제목 텍스트의 서식을 편집하려면 클릭하십시오</a:t>
            </a: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.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520280"/>
            <a:ext cx="10972080" cy="376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ko-KR" sz="32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ko-KR" sz="32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개요 텍스트의 서식을 편집하려면 클릭하십시오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2</a:t>
            </a:r>
            <a:r>
              <a:rPr lang="ko-KR" sz="28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3</a:t>
            </a:r>
            <a:r>
              <a:rPr lang="ko-KR" sz="24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4</a:t>
            </a:r>
            <a:r>
              <a:rPr lang="ko-KR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5</a:t>
            </a:r>
            <a:r>
              <a:rPr lang="ko-KR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6</a:t>
            </a:r>
            <a:r>
              <a:rPr lang="ko-KR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7</a:t>
            </a:r>
            <a:r>
              <a:rPr lang="ko-KR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9" name=""/>
          <p:cNvSpPr txBox="1"/>
          <p:nvPr/>
        </p:nvSpPr>
        <p:spPr>
          <a:xfrm>
            <a:off x="914400" y="1687320"/>
            <a:ext cx="2707200" cy="320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250" b="0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NL2SQL </a:t>
            </a:r>
            <a:r>
              <a:rPr lang="ko-KR" sz="2250" b="0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멀티턴 설계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" name=""/>
          <p:cNvSpPr txBox="1"/>
          <p:nvPr/>
        </p:nvSpPr>
        <p:spPr>
          <a:xfrm>
            <a:off x="914400" y="2185560"/>
            <a:ext cx="7098120" cy="10414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5700" b="1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대화 맥락 기반 </a:t>
            </a:r>
            <a:r>
              <a:rPr lang="en-US" sz="5700" b="1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NL2SQL</a:t>
            </a:r>
            <a:endParaRPr lang="en-US" sz="57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" name=""/>
          <p:cNvSpPr txBox="1"/>
          <p:nvPr/>
        </p:nvSpPr>
        <p:spPr>
          <a:xfrm>
            <a:off x="914400" y="2966760"/>
            <a:ext cx="7143480" cy="727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5700" b="1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후속 질의 이해 및 정확도 개선</a:t>
            </a:r>
            <a:endParaRPr lang="en-US" sz="57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" name=""/>
          <p:cNvSpPr txBox="1"/>
          <p:nvPr/>
        </p:nvSpPr>
        <p:spPr>
          <a:xfrm>
            <a:off x="914400" y="4652280"/>
            <a:ext cx="1565280" cy="221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500" b="0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LHG 2026-08-27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54" name=""/>
          <p:cNvSpPr txBox="1"/>
          <p:nvPr/>
        </p:nvSpPr>
        <p:spPr>
          <a:xfrm>
            <a:off x="3035160" y="3065040"/>
            <a:ext cx="499392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오타 교정</a:t>
            </a:r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문장 분석</a:t>
            </a:r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이전 대화 참고를 </a:t>
            </a:r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한 작업으로 뭉개지 않는다</a:t>
            </a:r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5" name=""/>
          <p:cNvSpPr txBox="1"/>
          <p:nvPr/>
        </p:nvSpPr>
        <p:spPr>
          <a:xfrm>
            <a:off x="2687400" y="3436560"/>
            <a:ext cx="574200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각 단계의 입력과 결과를 남겨야 어디서 의미가 달라졌는지 확인할 수 있다</a:t>
            </a:r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59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0" name=""/>
          <p:cNvSpPr txBox="1"/>
          <p:nvPr/>
        </p:nvSpPr>
        <p:spPr>
          <a:xfrm>
            <a:off x="914400" y="2778840"/>
            <a:ext cx="722196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2.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원문과 완성 질문은 따로 보관한다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1" name=""/>
          <p:cNvSpPr txBox="1"/>
          <p:nvPr/>
        </p:nvSpPr>
        <p:spPr>
          <a:xfrm>
            <a:off x="914400" y="3751560"/>
            <a:ext cx="513432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사용자가 입력한 원문을 직접 덮어쓰지 않는다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65" name=""/>
          <p:cNvSpPr/>
          <p:nvPr/>
        </p:nvSpPr>
        <p:spPr>
          <a:xfrm>
            <a:off x="385560" y="1947600"/>
            <a:ext cx="5505840" cy="1543320"/>
          </a:xfrm>
          <a:custGeom>
            <a:avLst/>
            <a:gdLst/>
            <a:ahLst/>
            <a:rect l="0" t="0" r="r" b="b"/>
            <a:pathLst>
              <a:path w="15294" h="4287">
                <a:moveTo>
                  <a:pt x="0" y="3877"/>
                </a:moveTo>
                <a:lnTo>
                  <a:pt x="0" y="410"/>
                </a:lnTo>
                <a:cubicBezTo>
                  <a:pt x="0" y="383"/>
                  <a:pt x="3" y="357"/>
                  <a:pt x="8" y="330"/>
                </a:cubicBezTo>
                <a:cubicBezTo>
                  <a:pt x="13" y="304"/>
                  <a:pt x="21" y="278"/>
                  <a:pt x="31" y="253"/>
                </a:cubicBezTo>
                <a:cubicBezTo>
                  <a:pt x="42" y="229"/>
                  <a:pt x="54" y="205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2"/>
                  <a:pt x="253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3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3"/>
                  <a:pt x="14964" y="8"/>
                </a:cubicBezTo>
                <a:cubicBezTo>
                  <a:pt x="14990" y="13"/>
                  <a:pt x="15016" y="21"/>
                  <a:pt x="15041" y="31"/>
                </a:cubicBezTo>
                <a:cubicBezTo>
                  <a:pt x="15066" y="42"/>
                  <a:pt x="15089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5"/>
                  <a:pt x="15252" y="229"/>
                  <a:pt x="15263" y="253"/>
                </a:cubicBezTo>
                <a:cubicBezTo>
                  <a:pt x="15273" y="278"/>
                  <a:pt x="15281" y="304"/>
                  <a:pt x="15286" y="330"/>
                </a:cubicBezTo>
                <a:cubicBezTo>
                  <a:pt x="15291" y="357"/>
                  <a:pt x="15294" y="383"/>
                  <a:pt x="15294" y="410"/>
                </a:cubicBezTo>
                <a:lnTo>
                  <a:pt x="15294" y="3877"/>
                </a:lnTo>
                <a:cubicBezTo>
                  <a:pt x="15294" y="3904"/>
                  <a:pt x="15291" y="3931"/>
                  <a:pt x="15286" y="3957"/>
                </a:cubicBezTo>
                <a:cubicBezTo>
                  <a:pt x="15281" y="3984"/>
                  <a:pt x="15273" y="4009"/>
                  <a:pt x="15263" y="4034"/>
                </a:cubicBezTo>
                <a:cubicBezTo>
                  <a:pt x="15252" y="4059"/>
                  <a:pt x="15240" y="4083"/>
                  <a:pt x="15225" y="4105"/>
                </a:cubicBezTo>
                <a:cubicBezTo>
                  <a:pt x="15210" y="4128"/>
                  <a:pt x="15193" y="4148"/>
                  <a:pt x="15174" y="4167"/>
                </a:cubicBezTo>
                <a:cubicBezTo>
                  <a:pt x="15155" y="4186"/>
                  <a:pt x="15134" y="4203"/>
                  <a:pt x="15112" y="4218"/>
                </a:cubicBezTo>
                <a:cubicBezTo>
                  <a:pt x="15089" y="4233"/>
                  <a:pt x="15066" y="4246"/>
                  <a:pt x="15041" y="4256"/>
                </a:cubicBezTo>
                <a:cubicBezTo>
                  <a:pt x="15016" y="4267"/>
                  <a:pt x="14990" y="4274"/>
                  <a:pt x="14964" y="4280"/>
                </a:cubicBezTo>
                <a:cubicBezTo>
                  <a:pt x="14937" y="4285"/>
                  <a:pt x="14911" y="4287"/>
                  <a:pt x="14884" y="4287"/>
                </a:cubicBezTo>
                <a:lnTo>
                  <a:pt x="410" y="4287"/>
                </a:lnTo>
                <a:cubicBezTo>
                  <a:pt x="383" y="4287"/>
                  <a:pt x="357" y="4285"/>
                  <a:pt x="330" y="4280"/>
                </a:cubicBezTo>
                <a:cubicBezTo>
                  <a:pt x="304" y="4274"/>
                  <a:pt x="278" y="4267"/>
                  <a:pt x="253" y="4256"/>
                </a:cubicBezTo>
                <a:cubicBezTo>
                  <a:pt x="228" y="4246"/>
                  <a:pt x="205" y="4233"/>
                  <a:pt x="182" y="4218"/>
                </a:cubicBezTo>
                <a:cubicBezTo>
                  <a:pt x="160" y="4203"/>
                  <a:pt x="139" y="4186"/>
                  <a:pt x="120" y="4167"/>
                </a:cubicBezTo>
                <a:cubicBezTo>
                  <a:pt x="101" y="4148"/>
                  <a:pt x="84" y="4128"/>
                  <a:pt x="69" y="4105"/>
                </a:cubicBezTo>
                <a:cubicBezTo>
                  <a:pt x="54" y="4083"/>
                  <a:pt x="42" y="4059"/>
                  <a:pt x="31" y="4034"/>
                </a:cubicBezTo>
                <a:cubicBezTo>
                  <a:pt x="21" y="4009"/>
                  <a:pt x="13" y="3984"/>
                  <a:pt x="8" y="3957"/>
                </a:cubicBezTo>
                <a:cubicBezTo>
                  <a:pt x="3" y="3931"/>
                  <a:pt x="0" y="3904"/>
                  <a:pt x="0" y="3877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66" name=""/>
          <p:cNvSpPr/>
          <p:nvPr/>
        </p:nvSpPr>
        <p:spPr>
          <a:xfrm>
            <a:off x="385560" y="1947600"/>
            <a:ext cx="5505840" cy="1543320"/>
          </a:xfrm>
          <a:custGeom>
            <a:avLst/>
            <a:gdLst/>
            <a:ahLst/>
            <a:rect l="0" t="0" r="r" b="b"/>
            <a:pathLst>
              <a:path w="15294" h="4287">
                <a:moveTo>
                  <a:pt x="0" y="3877"/>
                </a:moveTo>
                <a:lnTo>
                  <a:pt x="0" y="410"/>
                </a:lnTo>
                <a:cubicBezTo>
                  <a:pt x="0" y="383"/>
                  <a:pt x="3" y="357"/>
                  <a:pt x="8" y="330"/>
                </a:cubicBezTo>
                <a:cubicBezTo>
                  <a:pt x="13" y="304"/>
                  <a:pt x="21" y="278"/>
                  <a:pt x="31" y="253"/>
                </a:cubicBezTo>
                <a:cubicBezTo>
                  <a:pt x="42" y="229"/>
                  <a:pt x="54" y="205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2"/>
                  <a:pt x="253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3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3"/>
                  <a:pt x="14964" y="8"/>
                </a:cubicBezTo>
                <a:cubicBezTo>
                  <a:pt x="14990" y="13"/>
                  <a:pt x="15016" y="21"/>
                  <a:pt x="15041" y="31"/>
                </a:cubicBezTo>
                <a:cubicBezTo>
                  <a:pt x="15066" y="42"/>
                  <a:pt x="15089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5"/>
                  <a:pt x="15252" y="229"/>
                  <a:pt x="15263" y="253"/>
                </a:cubicBezTo>
                <a:cubicBezTo>
                  <a:pt x="15273" y="278"/>
                  <a:pt x="15281" y="304"/>
                  <a:pt x="15286" y="330"/>
                </a:cubicBezTo>
                <a:cubicBezTo>
                  <a:pt x="15291" y="357"/>
                  <a:pt x="15294" y="383"/>
                  <a:pt x="15294" y="410"/>
                </a:cubicBezTo>
                <a:lnTo>
                  <a:pt x="15294" y="3877"/>
                </a:lnTo>
                <a:cubicBezTo>
                  <a:pt x="15294" y="3904"/>
                  <a:pt x="15291" y="3931"/>
                  <a:pt x="15286" y="3957"/>
                </a:cubicBezTo>
                <a:cubicBezTo>
                  <a:pt x="15281" y="3984"/>
                  <a:pt x="15273" y="4009"/>
                  <a:pt x="15263" y="4034"/>
                </a:cubicBezTo>
                <a:cubicBezTo>
                  <a:pt x="15252" y="4059"/>
                  <a:pt x="15240" y="4083"/>
                  <a:pt x="15225" y="4105"/>
                </a:cubicBezTo>
                <a:cubicBezTo>
                  <a:pt x="15210" y="4128"/>
                  <a:pt x="15193" y="4148"/>
                  <a:pt x="15174" y="4167"/>
                </a:cubicBezTo>
                <a:cubicBezTo>
                  <a:pt x="15155" y="4186"/>
                  <a:pt x="15134" y="4203"/>
                  <a:pt x="15112" y="4218"/>
                </a:cubicBezTo>
                <a:cubicBezTo>
                  <a:pt x="15089" y="4233"/>
                  <a:pt x="15066" y="4246"/>
                  <a:pt x="15041" y="4256"/>
                </a:cubicBezTo>
                <a:cubicBezTo>
                  <a:pt x="15016" y="4267"/>
                  <a:pt x="14990" y="4274"/>
                  <a:pt x="14964" y="4280"/>
                </a:cubicBezTo>
                <a:cubicBezTo>
                  <a:pt x="14937" y="4285"/>
                  <a:pt x="14911" y="4287"/>
                  <a:pt x="14884" y="4287"/>
                </a:cubicBezTo>
                <a:lnTo>
                  <a:pt x="410" y="4287"/>
                </a:lnTo>
                <a:cubicBezTo>
                  <a:pt x="383" y="4287"/>
                  <a:pt x="357" y="4285"/>
                  <a:pt x="330" y="4280"/>
                </a:cubicBezTo>
                <a:cubicBezTo>
                  <a:pt x="304" y="4274"/>
                  <a:pt x="278" y="4267"/>
                  <a:pt x="253" y="4256"/>
                </a:cubicBezTo>
                <a:cubicBezTo>
                  <a:pt x="228" y="4246"/>
                  <a:pt x="205" y="4233"/>
                  <a:pt x="182" y="4218"/>
                </a:cubicBezTo>
                <a:cubicBezTo>
                  <a:pt x="160" y="4203"/>
                  <a:pt x="139" y="4186"/>
                  <a:pt x="120" y="4167"/>
                </a:cubicBezTo>
                <a:cubicBezTo>
                  <a:pt x="101" y="4148"/>
                  <a:pt x="84" y="4128"/>
                  <a:pt x="69" y="4105"/>
                </a:cubicBezTo>
                <a:cubicBezTo>
                  <a:pt x="54" y="4083"/>
                  <a:pt x="42" y="4059"/>
                  <a:pt x="31" y="4034"/>
                </a:cubicBezTo>
                <a:cubicBezTo>
                  <a:pt x="21" y="4009"/>
                  <a:pt x="13" y="3984"/>
                  <a:pt x="8" y="3957"/>
                </a:cubicBezTo>
                <a:cubicBezTo>
                  <a:pt x="3" y="3931"/>
                  <a:pt x="0" y="3904"/>
                  <a:pt x="0" y="3877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7" name=""/>
          <p:cNvSpPr txBox="1"/>
          <p:nvPr/>
        </p:nvSpPr>
        <p:spPr>
          <a:xfrm>
            <a:off x="380880" y="344520"/>
            <a:ext cx="349848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세 가지 값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세 가지 용도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8" name=""/>
          <p:cNvSpPr/>
          <p:nvPr/>
        </p:nvSpPr>
        <p:spPr>
          <a:xfrm>
            <a:off x="6148080" y="1947600"/>
            <a:ext cx="5505840" cy="1543320"/>
          </a:xfrm>
          <a:custGeom>
            <a:avLst/>
            <a:gdLst/>
            <a:ahLst/>
            <a:rect l="0" t="0" r="r" b="b"/>
            <a:pathLst>
              <a:path w="15294" h="4287">
                <a:moveTo>
                  <a:pt x="0" y="3877"/>
                </a:moveTo>
                <a:lnTo>
                  <a:pt x="0" y="410"/>
                </a:lnTo>
                <a:cubicBezTo>
                  <a:pt x="0" y="383"/>
                  <a:pt x="3" y="357"/>
                  <a:pt x="8" y="330"/>
                </a:cubicBezTo>
                <a:cubicBezTo>
                  <a:pt x="13" y="304"/>
                  <a:pt x="21" y="278"/>
                  <a:pt x="32" y="253"/>
                </a:cubicBezTo>
                <a:cubicBezTo>
                  <a:pt x="42" y="229"/>
                  <a:pt x="55" y="205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40" y="101"/>
                  <a:pt x="160" y="84"/>
                  <a:pt x="183" y="69"/>
                </a:cubicBezTo>
                <a:cubicBezTo>
                  <a:pt x="205" y="54"/>
                  <a:pt x="229" y="42"/>
                  <a:pt x="254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3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3"/>
                  <a:pt x="14964" y="8"/>
                </a:cubicBezTo>
                <a:cubicBezTo>
                  <a:pt x="14991" y="13"/>
                  <a:pt x="15016" y="21"/>
                  <a:pt x="15041" y="31"/>
                </a:cubicBezTo>
                <a:cubicBezTo>
                  <a:pt x="15066" y="42"/>
                  <a:pt x="15090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5"/>
                  <a:pt x="15253" y="229"/>
                  <a:pt x="15263" y="253"/>
                </a:cubicBezTo>
                <a:cubicBezTo>
                  <a:pt x="15273" y="278"/>
                  <a:pt x="15281" y="304"/>
                  <a:pt x="15286" y="330"/>
                </a:cubicBezTo>
                <a:cubicBezTo>
                  <a:pt x="15292" y="357"/>
                  <a:pt x="15294" y="383"/>
                  <a:pt x="15294" y="410"/>
                </a:cubicBezTo>
                <a:lnTo>
                  <a:pt x="15294" y="3877"/>
                </a:lnTo>
                <a:cubicBezTo>
                  <a:pt x="15294" y="3904"/>
                  <a:pt x="15292" y="3931"/>
                  <a:pt x="15286" y="3957"/>
                </a:cubicBezTo>
                <a:cubicBezTo>
                  <a:pt x="15281" y="3984"/>
                  <a:pt x="15273" y="4009"/>
                  <a:pt x="15263" y="4034"/>
                </a:cubicBezTo>
                <a:cubicBezTo>
                  <a:pt x="15253" y="4059"/>
                  <a:pt x="15240" y="4083"/>
                  <a:pt x="15225" y="4105"/>
                </a:cubicBezTo>
                <a:cubicBezTo>
                  <a:pt x="15210" y="4128"/>
                  <a:pt x="15193" y="4148"/>
                  <a:pt x="15174" y="4167"/>
                </a:cubicBezTo>
                <a:cubicBezTo>
                  <a:pt x="15155" y="4186"/>
                  <a:pt x="15134" y="4203"/>
                  <a:pt x="15112" y="4218"/>
                </a:cubicBezTo>
                <a:cubicBezTo>
                  <a:pt x="15090" y="4233"/>
                  <a:pt x="15066" y="4246"/>
                  <a:pt x="15041" y="4256"/>
                </a:cubicBezTo>
                <a:cubicBezTo>
                  <a:pt x="15016" y="4267"/>
                  <a:pt x="14991" y="4274"/>
                  <a:pt x="14964" y="4280"/>
                </a:cubicBezTo>
                <a:cubicBezTo>
                  <a:pt x="14938" y="4285"/>
                  <a:pt x="14911" y="4287"/>
                  <a:pt x="14884" y="4287"/>
                </a:cubicBezTo>
                <a:lnTo>
                  <a:pt x="410" y="4287"/>
                </a:lnTo>
                <a:cubicBezTo>
                  <a:pt x="384" y="4287"/>
                  <a:pt x="357" y="4285"/>
                  <a:pt x="330" y="4280"/>
                </a:cubicBezTo>
                <a:cubicBezTo>
                  <a:pt x="304" y="4274"/>
                  <a:pt x="278" y="4267"/>
                  <a:pt x="254" y="4256"/>
                </a:cubicBezTo>
                <a:cubicBezTo>
                  <a:pt x="229" y="4246"/>
                  <a:pt x="205" y="4233"/>
                  <a:pt x="183" y="4218"/>
                </a:cubicBezTo>
                <a:cubicBezTo>
                  <a:pt x="160" y="4203"/>
                  <a:pt x="140" y="4186"/>
                  <a:pt x="120" y="4167"/>
                </a:cubicBezTo>
                <a:cubicBezTo>
                  <a:pt x="101" y="4148"/>
                  <a:pt x="84" y="4128"/>
                  <a:pt x="69" y="4105"/>
                </a:cubicBezTo>
                <a:cubicBezTo>
                  <a:pt x="55" y="4083"/>
                  <a:pt x="42" y="4059"/>
                  <a:pt x="32" y="4034"/>
                </a:cubicBezTo>
                <a:cubicBezTo>
                  <a:pt x="21" y="4009"/>
                  <a:pt x="13" y="3984"/>
                  <a:pt x="8" y="3957"/>
                </a:cubicBezTo>
                <a:cubicBezTo>
                  <a:pt x="3" y="3931"/>
                  <a:pt x="0" y="3904"/>
                  <a:pt x="0" y="3877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69" name=""/>
          <p:cNvSpPr/>
          <p:nvPr/>
        </p:nvSpPr>
        <p:spPr>
          <a:xfrm>
            <a:off x="6148080" y="1947600"/>
            <a:ext cx="5505840" cy="1543320"/>
          </a:xfrm>
          <a:custGeom>
            <a:avLst/>
            <a:gdLst/>
            <a:ahLst/>
            <a:rect l="0" t="0" r="r" b="b"/>
            <a:pathLst>
              <a:path w="15294" h="4287">
                <a:moveTo>
                  <a:pt x="0" y="3877"/>
                </a:moveTo>
                <a:lnTo>
                  <a:pt x="0" y="410"/>
                </a:lnTo>
                <a:cubicBezTo>
                  <a:pt x="0" y="383"/>
                  <a:pt x="3" y="357"/>
                  <a:pt x="8" y="330"/>
                </a:cubicBezTo>
                <a:cubicBezTo>
                  <a:pt x="13" y="304"/>
                  <a:pt x="21" y="278"/>
                  <a:pt x="32" y="253"/>
                </a:cubicBezTo>
                <a:cubicBezTo>
                  <a:pt x="42" y="229"/>
                  <a:pt x="55" y="205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40" y="101"/>
                  <a:pt x="160" y="84"/>
                  <a:pt x="183" y="69"/>
                </a:cubicBezTo>
                <a:cubicBezTo>
                  <a:pt x="205" y="54"/>
                  <a:pt x="229" y="42"/>
                  <a:pt x="254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3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3"/>
                  <a:pt x="14964" y="8"/>
                </a:cubicBezTo>
                <a:cubicBezTo>
                  <a:pt x="14991" y="13"/>
                  <a:pt x="15016" y="21"/>
                  <a:pt x="15041" y="31"/>
                </a:cubicBezTo>
                <a:cubicBezTo>
                  <a:pt x="15066" y="42"/>
                  <a:pt x="15090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5"/>
                  <a:pt x="15253" y="229"/>
                  <a:pt x="15263" y="253"/>
                </a:cubicBezTo>
                <a:cubicBezTo>
                  <a:pt x="15273" y="278"/>
                  <a:pt x="15281" y="304"/>
                  <a:pt x="15286" y="330"/>
                </a:cubicBezTo>
                <a:cubicBezTo>
                  <a:pt x="15292" y="357"/>
                  <a:pt x="15294" y="383"/>
                  <a:pt x="15294" y="410"/>
                </a:cubicBezTo>
                <a:lnTo>
                  <a:pt x="15294" y="3877"/>
                </a:lnTo>
                <a:cubicBezTo>
                  <a:pt x="15294" y="3904"/>
                  <a:pt x="15292" y="3931"/>
                  <a:pt x="15286" y="3957"/>
                </a:cubicBezTo>
                <a:cubicBezTo>
                  <a:pt x="15281" y="3984"/>
                  <a:pt x="15273" y="4009"/>
                  <a:pt x="15263" y="4034"/>
                </a:cubicBezTo>
                <a:cubicBezTo>
                  <a:pt x="15253" y="4059"/>
                  <a:pt x="15240" y="4083"/>
                  <a:pt x="15225" y="4105"/>
                </a:cubicBezTo>
                <a:cubicBezTo>
                  <a:pt x="15210" y="4128"/>
                  <a:pt x="15193" y="4148"/>
                  <a:pt x="15174" y="4167"/>
                </a:cubicBezTo>
                <a:cubicBezTo>
                  <a:pt x="15155" y="4186"/>
                  <a:pt x="15134" y="4203"/>
                  <a:pt x="15112" y="4218"/>
                </a:cubicBezTo>
                <a:cubicBezTo>
                  <a:pt x="15090" y="4233"/>
                  <a:pt x="15066" y="4246"/>
                  <a:pt x="15041" y="4256"/>
                </a:cubicBezTo>
                <a:cubicBezTo>
                  <a:pt x="15016" y="4267"/>
                  <a:pt x="14991" y="4274"/>
                  <a:pt x="14964" y="4280"/>
                </a:cubicBezTo>
                <a:cubicBezTo>
                  <a:pt x="14938" y="4285"/>
                  <a:pt x="14911" y="4287"/>
                  <a:pt x="14884" y="4287"/>
                </a:cubicBezTo>
                <a:lnTo>
                  <a:pt x="410" y="4287"/>
                </a:lnTo>
                <a:cubicBezTo>
                  <a:pt x="384" y="4287"/>
                  <a:pt x="357" y="4285"/>
                  <a:pt x="330" y="4280"/>
                </a:cubicBezTo>
                <a:cubicBezTo>
                  <a:pt x="304" y="4274"/>
                  <a:pt x="278" y="4267"/>
                  <a:pt x="254" y="4256"/>
                </a:cubicBezTo>
                <a:cubicBezTo>
                  <a:pt x="229" y="4246"/>
                  <a:pt x="205" y="4233"/>
                  <a:pt x="183" y="4218"/>
                </a:cubicBezTo>
                <a:cubicBezTo>
                  <a:pt x="160" y="4203"/>
                  <a:pt x="140" y="4186"/>
                  <a:pt x="120" y="4167"/>
                </a:cubicBezTo>
                <a:cubicBezTo>
                  <a:pt x="101" y="4148"/>
                  <a:pt x="84" y="4128"/>
                  <a:pt x="69" y="4105"/>
                </a:cubicBezTo>
                <a:cubicBezTo>
                  <a:pt x="55" y="4083"/>
                  <a:pt x="42" y="4059"/>
                  <a:pt x="32" y="4034"/>
                </a:cubicBezTo>
                <a:cubicBezTo>
                  <a:pt x="21" y="4009"/>
                  <a:pt x="13" y="3984"/>
                  <a:pt x="8" y="3957"/>
                </a:cubicBezTo>
                <a:cubicBezTo>
                  <a:pt x="3" y="3931"/>
                  <a:pt x="0" y="3904"/>
                  <a:pt x="0" y="3877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0" name=""/>
          <p:cNvSpPr txBox="1"/>
          <p:nvPr/>
        </p:nvSpPr>
        <p:spPr>
          <a:xfrm>
            <a:off x="676440" y="2248200"/>
            <a:ext cx="295560" cy="2671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원문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1" name=""/>
          <p:cNvSpPr/>
          <p:nvPr/>
        </p:nvSpPr>
        <p:spPr>
          <a:xfrm>
            <a:off x="385560" y="4014720"/>
            <a:ext cx="11268360" cy="1543320"/>
          </a:xfrm>
          <a:custGeom>
            <a:avLst/>
            <a:gdLst/>
            <a:ahLst/>
            <a:rect l="0" t="0" r="r" b="b"/>
            <a:pathLst>
              <a:path w="31301" h="4287">
                <a:moveTo>
                  <a:pt x="0" y="387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2" y="228"/>
                  <a:pt x="54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1"/>
                  <a:pt x="253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3" y="0"/>
                  <a:pt x="410" y="0"/>
                </a:cubicBezTo>
                <a:lnTo>
                  <a:pt x="30891" y="0"/>
                </a:lnTo>
                <a:cubicBezTo>
                  <a:pt x="30918" y="0"/>
                  <a:pt x="30945" y="2"/>
                  <a:pt x="30971" y="8"/>
                </a:cubicBezTo>
                <a:cubicBezTo>
                  <a:pt x="30998" y="13"/>
                  <a:pt x="31023" y="21"/>
                  <a:pt x="31048" y="31"/>
                </a:cubicBezTo>
                <a:cubicBezTo>
                  <a:pt x="31073" y="41"/>
                  <a:pt x="31097" y="54"/>
                  <a:pt x="31119" y="69"/>
                </a:cubicBezTo>
                <a:cubicBezTo>
                  <a:pt x="31141" y="84"/>
                  <a:pt x="31162" y="101"/>
                  <a:pt x="31181" y="120"/>
                </a:cubicBezTo>
                <a:cubicBezTo>
                  <a:pt x="31200" y="139"/>
                  <a:pt x="31217" y="160"/>
                  <a:pt x="31232" y="182"/>
                </a:cubicBezTo>
                <a:cubicBezTo>
                  <a:pt x="31247" y="204"/>
                  <a:pt x="31260" y="228"/>
                  <a:pt x="31270" y="253"/>
                </a:cubicBezTo>
                <a:cubicBezTo>
                  <a:pt x="31280" y="278"/>
                  <a:pt x="31288" y="303"/>
                  <a:pt x="31293" y="330"/>
                </a:cubicBezTo>
                <a:cubicBezTo>
                  <a:pt x="31299" y="356"/>
                  <a:pt x="31301" y="383"/>
                  <a:pt x="31301" y="410"/>
                </a:cubicBezTo>
                <a:lnTo>
                  <a:pt x="31301" y="3877"/>
                </a:lnTo>
                <a:cubicBezTo>
                  <a:pt x="31301" y="3904"/>
                  <a:pt x="31299" y="3930"/>
                  <a:pt x="31293" y="3957"/>
                </a:cubicBezTo>
                <a:cubicBezTo>
                  <a:pt x="31288" y="3983"/>
                  <a:pt x="31280" y="4009"/>
                  <a:pt x="31270" y="4034"/>
                </a:cubicBezTo>
                <a:cubicBezTo>
                  <a:pt x="31260" y="4059"/>
                  <a:pt x="31247" y="4082"/>
                  <a:pt x="31232" y="4105"/>
                </a:cubicBezTo>
                <a:cubicBezTo>
                  <a:pt x="31217" y="4127"/>
                  <a:pt x="31200" y="4148"/>
                  <a:pt x="31181" y="4167"/>
                </a:cubicBezTo>
                <a:cubicBezTo>
                  <a:pt x="31162" y="4186"/>
                  <a:pt x="31141" y="4203"/>
                  <a:pt x="31119" y="4218"/>
                </a:cubicBezTo>
                <a:cubicBezTo>
                  <a:pt x="31097" y="4233"/>
                  <a:pt x="31073" y="4245"/>
                  <a:pt x="31048" y="4256"/>
                </a:cubicBezTo>
                <a:cubicBezTo>
                  <a:pt x="31023" y="4266"/>
                  <a:pt x="30998" y="4274"/>
                  <a:pt x="30971" y="4279"/>
                </a:cubicBezTo>
                <a:cubicBezTo>
                  <a:pt x="30945" y="4284"/>
                  <a:pt x="30918" y="4287"/>
                  <a:pt x="30891" y="4287"/>
                </a:cubicBezTo>
                <a:lnTo>
                  <a:pt x="410" y="4287"/>
                </a:lnTo>
                <a:cubicBezTo>
                  <a:pt x="383" y="4287"/>
                  <a:pt x="357" y="4284"/>
                  <a:pt x="330" y="4279"/>
                </a:cubicBezTo>
                <a:cubicBezTo>
                  <a:pt x="304" y="4274"/>
                  <a:pt x="278" y="4266"/>
                  <a:pt x="253" y="4256"/>
                </a:cubicBezTo>
                <a:cubicBezTo>
                  <a:pt x="228" y="4245"/>
                  <a:pt x="205" y="4233"/>
                  <a:pt x="182" y="4218"/>
                </a:cubicBezTo>
                <a:cubicBezTo>
                  <a:pt x="160" y="4203"/>
                  <a:pt x="139" y="4186"/>
                  <a:pt x="120" y="4167"/>
                </a:cubicBezTo>
                <a:cubicBezTo>
                  <a:pt x="101" y="4148"/>
                  <a:pt x="84" y="4127"/>
                  <a:pt x="69" y="4105"/>
                </a:cubicBezTo>
                <a:cubicBezTo>
                  <a:pt x="54" y="4082"/>
                  <a:pt x="42" y="4059"/>
                  <a:pt x="31" y="4034"/>
                </a:cubicBezTo>
                <a:cubicBezTo>
                  <a:pt x="21" y="4009"/>
                  <a:pt x="13" y="3983"/>
                  <a:pt x="8" y="3957"/>
                </a:cubicBezTo>
                <a:cubicBezTo>
                  <a:pt x="3" y="3930"/>
                  <a:pt x="0" y="3904"/>
                  <a:pt x="0" y="3877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72" name=""/>
          <p:cNvSpPr/>
          <p:nvPr/>
        </p:nvSpPr>
        <p:spPr>
          <a:xfrm>
            <a:off x="385560" y="4014720"/>
            <a:ext cx="11268360" cy="1543320"/>
          </a:xfrm>
          <a:custGeom>
            <a:avLst/>
            <a:gdLst/>
            <a:ahLst/>
            <a:rect l="0" t="0" r="r" b="b"/>
            <a:pathLst>
              <a:path w="31301" h="4287">
                <a:moveTo>
                  <a:pt x="0" y="387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2" y="228"/>
                  <a:pt x="54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1"/>
                  <a:pt x="253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3" y="0"/>
                  <a:pt x="410" y="0"/>
                </a:cubicBezTo>
                <a:lnTo>
                  <a:pt x="30891" y="0"/>
                </a:lnTo>
                <a:cubicBezTo>
                  <a:pt x="30918" y="0"/>
                  <a:pt x="30945" y="2"/>
                  <a:pt x="30971" y="8"/>
                </a:cubicBezTo>
                <a:cubicBezTo>
                  <a:pt x="30998" y="13"/>
                  <a:pt x="31023" y="21"/>
                  <a:pt x="31048" y="31"/>
                </a:cubicBezTo>
                <a:cubicBezTo>
                  <a:pt x="31073" y="41"/>
                  <a:pt x="31097" y="54"/>
                  <a:pt x="31119" y="69"/>
                </a:cubicBezTo>
                <a:cubicBezTo>
                  <a:pt x="31141" y="84"/>
                  <a:pt x="31162" y="101"/>
                  <a:pt x="31181" y="120"/>
                </a:cubicBezTo>
                <a:cubicBezTo>
                  <a:pt x="31200" y="139"/>
                  <a:pt x="31217" y="160"/>
                  <a:pt x="31232" y="182"/>
                </a:cubicBezTo>
                <a:cubicBezTo>
                  <a:pt x="31247" y="204"/>
                  <a:pt x="31260" y="228"/>
                  <a:pt x="31270" y="253"/>
                </a:cubicBezTo>
                <a:cubicBezTo>
                  <a:pt x="31280" y="278"/>
                  <a:pt x="31288" y="303"/>
                  <a:pt x="31293" y="330"/>
                </a:cubicBezTo>
                <a:cubicBezTo>
                  <a:pt x="31299" y="356"/>
                  <a:pt x="31301" y="383"/>
                  <a:pt x="31301" y="410"/>
                </a:cubicBezTo>
                <a:lnTo>
                  <a:pt x="31301" y="3877"/>
                </a:lnTo>
                <a:cubicBezTo>
                  <a:pt x="31301" y="3904"/>
                  <a:pt x="31299" y="3930"/>
                  <a:pt x="31293" y="3957"/>
                </a:cubicBezTo>
                <a:cubicBezTo>
                  <a:pt x="31288" y="3983"/>
                  <a:pt x="31280" y="4009"/>
                  <a:pt x="31270" y="4034"/>
                </a:cubicBezTo>
                <a:cubicBezTo>
                  <a:pt x="31260" y="4059"/>
                  <a:pt x="31247" y="4082"/>
                  <a:pt x="31232" y="4105"/>
                </a:cubicBezTo>
                <a:cubicBezTo>
                  <a:pt x="31217" y="4127"/>
                  <a:pt x="31200" y="4148"/>
                  <a:pt x="31181" y="4167"/>
                </a:cubicBezTo>
                <a:cubicBezTo>
                  <a:pt x="31162" y="4186"/>
                  <a:pt x="31141" y="4203"/>
                  <a:pt x="31119" y="4218"/>
                </a:cubicBezTo>
                <a:cubicBezTo>
                  <a:pt x="31097" y="4233"/>
                  <a:pt x="31073" y="4245"/>
                  <a:pt x="31048" y="4256"/>
                </a:cubicBezTo>
                <a:cubicBezTo>
                  <a:pt x="31023" y="4266"/>
                  <a:pt x="30998" y="4274"/>
                  <a:pt x="30971" y="4279"/>
                </a:cubicBezTo>
                <a:cubicBezTo>
                  <a:pt x="30945" y="4284"/>
                  <a:pt x="30918" y="4287"/>
                  <a:pt x="30891" y="4287"/>
                </a:cubicBezTo>
                <a:lnTo>
                  <a:pt x="410" y="4287"/>
                </a:lnTo>
                <a:cubicBezTo>
                  <a:pt x="383" y="4287"/>
                  <a:pt x="357" y="4284"/>
                  <a:pt x="330" y="4279"/>
                </a:cubicBezTo>
                <a:cubicBezTo>
                  <a:pt x="304" y="4274"/>
                  <a:pt x="278" y="4266"/>
                  <a:pt x="253" y="4256"/>
                </a:cubicBezTo>
                <a:cubicBezTo>
                  <a:pt x="228" y="4245"/>
                  <a:pt x="205" y="4233"/>
                  <a:pt x="182" y="4218"/>
                </a:cubicBezTo>
                <a:cubicBezTo>
                  <a:pt x="160" y="4203"/>
                  <a:pt x="139" y="4186"/>
                  <a:pt x="120" y="4167"/>
                </a:cubicBezTo>
                <a:cubicBezTo>
                  <a:pt x="101" y="4148"/>
                  <a:pt x="84" y="4127"/>
                  <a:pt x="69" y="4105"/>
                </a:cubicBezTo>
                <a:cubicBezTo>
                  <a:pt x="54" y="4082"/>
                  <a:pt x="42" y="4059"/>
                  <a:pt x="31" y="4034"/>
                </a:cubicBezTo>
                <a:cubicBezTo>
                  <a:pt x="21" y="4009"/>
                  <a:pt x="13" y="3983"/>
                  <a:pt x="8" y="3957"/>
                </a:cubicBezTo>
                <a:cubicBezTo>
                  <a:pt x="3" y="3930"/>
                  <a:pt x="0" y="3904"/>
                  <a:pt x="0" y="3877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3" name=""/>
          <p:cNvSpPr txBox="1"/>
          <p:nvPr/>
        </p:nvSpPr>
        <p:spPr>
          <a:xfrm>
            <a:off x="6438960" y="2248200"/>
            <a:ext cx="427320" cy="2671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교정문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4" name=""/>
          <p:cNvSpPr txBox="1"/>
          <p:nvPr/>
        </p:nvSpPr>
        <p:spPr>
          <a:xfrm>
            <a:off x="676440" y="4314960"/>
            <a:ext cx="769680" cy="2671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완성 질문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5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6" name=""/>
          <p:cNvSpPr/>
          <p:nvPr/>
        </p:nvSpPr>
        <p:spPr>
          <a:xfrm>
            <a:off x="714240" y="2895480"/>
            <a:ext cx="76680" cy="76320"/>
          </a:xfrm>
          <a:custGeom>
            <a:avLst/>
            <a:gdLst/>
            <a:ahLst/>
            <a:rect l="0" t="0" r="r" b="b"/>
            <a:pathLst>
              <a:path w="213" h="212">
                <a:moveTo>
                  <a:pt x="213" y="107"/>
                </a:moveTo>
                <a:cubicBezTo>
                  <a:pt x="213" y="121"/>
                  <a:pt x="210" y="134"/>
                  <a:pt x="204" y="147"/>
                </a:cubicBezTo>
                <a:cubicBezTo>
                  <a:pt x="199" y="160"/>
                  <a:pt x="191" y="172"/>
                  <a:pt x="182" y="182"/>
                </a:cubicBezTo>
                <a:cubicBezTo>
                  <a:pt x="172" y="191"/>
                  <a:pt x="160" y="199"/>
                  <a:pt x="147" y="204"/>
                </a:cubicBezTo>
                <a:cubicBezTo>
                  <a:pt x="134" y="210"/>
                  <a:pt x="121" y="212"/>
                  <a:pt x="107" y="212"/>
                </a:cubicBezTo>
                <a:cubicBezTo>
                  <a:pt x="93" y="212"/>
                  <a:pt x="79" y="210"/>
                  <a:pt x="66" y="204"/>
                </a:cubicBezTo>
                <a:cubicBezTo>
                  <a:pt x="53" y="199"/>
                  <a:pt x="42" y="191"/>
                  <a:pt x="32" y="182"/>
                </a:cubicBezTo>
                <a:cubicBezTo>
                  <a:pt x="22" y="172"/>
                  <a:pt x="13" y="160"/>
                  <a:pt x="8" y="147"/>
                </a:cubicBezTo>
                <a:cubicBezTo>
                  <a:pt x="3" y="134"/>
                  <a:pt x="0" y="121"/>
                  <a:pt x="0" y="107"/>
                </a:cubicBezTo>
                <a:cubicBezTo>
                  <a:pt x="0" y="93"/>
                  <a:pt x="3" y="78"/>
                  <a:pt x="8" y="65"/>
                </a:cubicBezTo>
                <a:cubicBezTo>
                  <a:pt x="13" y="52"/>
                  <a:pt x="22" y="41"/>
                  <a:pt x="32" y="31"/>
                </a:cubicBezTo>
                <a:cubicBezTo>
                  <a:pt x="42" y="21"/>
                  <a:pt x="53" y="13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3"/>
                  <a:pt x="172" y="21"/>
                  <a:pt x="182" y="31"/>
                </a:cubicBezTo>
                <a:cubicBezTo>
                  <a:pt x="191" y="41"/>
                  <a:pt x="199" y="52"/>
                  <a:pt x="204" y="65"/>
                </a:cubicBezTo>
                <a:cubicBezTo>
                  <a:pt x="210" y="78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7" name=""/>
          <p:cNvSpPr txBox="1"/>
          <p:nvPr/>
        </p:nvSpPr>
        <p:spPr>
          <a:xfrm>
            <a:off x="923760" y="2815560"/>
            <a:ext cx="242388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감사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재현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오교정 복구용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8" name=""/>
          <p:cNvSpPr/>
          <p:nvPr/>
        </p:nvSpPr>
        <p:spPr>
          <a:xfrm>
            <a:off x="6476760" y="2895480"/>
            <a:ext cx="76680" cy="76320"/>
          </a:xfrm>
          <a:custGeom>
            <a:avLst/>
            <a:gdLst/>
            <a:ahLst/>
            <a:rect l="0" t="0" r="r" b="b"/>
            <a:pathLst>
              <a:path w="213" h="212">
                <a:moveTo>
                  <a:pt x="213" y="107"/>
                </a:moveTo>
                <a:cubicBezTo>
                  <a:pt x="213" y="121"/>
                  <a:pt x="210" y="134"/>
                  <a:pt x="205" y="147"/>
                </a:cubicBezTo>
                <a:cubicBezTo>
                  <a:pt x="199" y="160"/>
                  <a:pt x="192" y="172"/>
                  <a:pt x="182" y="182"/>
                </a:cubicBezTo>
                <a:cubicBezTo>
                  <a:pt x="172" y="191"/>
                  <a:pt x="160" y="199"/>
                  <a:pt x="147" y="204"/>
                </a:cubicBezTo>
                <a:cubicBezTo>
                  <a:pt x="135" y="210"/>
                  <a:pt x="121" y="212"/>
                  <a:pt x="107" y="212"/>
                </a:cubicBezTo>
                <a:cubicBezTo>
                  <a:pt x="93" y="212"/>
                  <a:pt x="79" y="210"/>
                  <a:pt x="66" y="204"/>
                </a:cubicBezTo>
                <a:cubicBezTo>
                  <a:pt x="54" y="199"/>
                  <a:pt x="41" y="191"/>
                  <a:pt x="31" y="182"/>
                </a:cubicBezTo>
                <a:cubicBezTo>
                  <a:pt x="21" y="172"/>
                  <a:pt x="14" y="160"/>
                  <a:pt x="8" y="147"/>
                </a:cubicBezTo>
                <a:cubicBezTo>
                  <a:pt x="3" y="134"/>
                  <a:pt x="0" y="121"/>
                  <a:pt x="0" y="107"/>
                </a:cubicBezTo>
                <a:cubicBezTo>
                  <a:pt x="0" y="93"/>
                  <a:pt x="3" y="78"/>
                  <a:pt x="8" y="65"/>
                </a:cubicBezTo>
                <a:cubicBezTo>
                  <a:pt x="14" y="52"/>
                  <a:pt x="21" y="41"/>
                  <a:pt x="31" y="31"/>
                </a:cubicBezTo>
                <a:cubicBezTo>
                  <a:pt x="41" y="21"/>
                  <a:pt x="54" y="13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5" y="3"/>
                  <a:pt x="147" y="8"/>
                </a:cubicBezTo>
                <a:cubicBezTo>
                  <a:pt x="160" y="13"/>
                  <a:pt x="172" y="21"/>
                  <a:pt x="182" y="31"/>
                </a:cubicBezTo>
                <a:cubicBezTo>
                  <a:pt x="192" y="41"/>
                  <a:pt x="199" y="52"/>
                  <a:pt x="205" y="65"/>
                </a:cubicBezTo>
                <a:cubicBezTo>
                  <a:pt x="210" y="78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9" name=""/>
          <p:cNvSpPr txBox="1"/>
          <p:nvPr/>
        </p:nvSpPr>
        <p:spPr>
          <a:xfrm>
            <a:off x="6686640" y="2815560"/>
            <a:ext cx="3619440" cy="209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오타와 띄어쓰기를 정리한 분석용 문장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0" name=""/>
          <p:cNvSpPr/>
          <p:nvPr/>
        </p:nvSpPr>
        <p:spPr>
          <a:xfrm>
            <a:off x="714240" y="4971960"/>
            <a:ext cx="76680" cy="76320"/>
          </a:xfrm>
          <a:custGeom>
            <a:avLst/>
            <a:gdLst/>
            <a:ahLst/>
            <a:rect l="0" t="0" r="r" b="b"/>
            <a:pathLst>
              <a:path w="213" h="212">
                <a:moveTo>
                  <a:pt x="213" y="107"/>
                </a:moveTo>
                <a:cubicBezTo>
                  <a:pt x="213" y="121"/>
                  <a:pt x="210" y="134"/>
                  <a:pt x="204" y="147"/>
                </a:cubicBezTo>
                <a:cubicBezTo>
                  <a:pt x="199" y="160"/>
                  <a:pt x="191" y="171"/>
                  <a:pt x="182" y="181"/>
                </a:cubicBezTo>
                <a:cubicBezTo>
                  <a:pt x="172" y="191"/>
                  <a:pt x="160" y="199"/>
                  <a:pt x="147" y="204"/>
                </a:cubicBezTo>
                <a:cubicBezTo>
                  <a:pt x="134" y="210"/>
                  <a:pt x="121" y="212"/>
                  <a:pt x="107" y="212"/>
                </a:cubicBezTo>
                <a:cubicBezTo>
                  <a:pt x="93" y="212"/>
                  <a:pt x="79" y="210"/>
                  <a:pt x="66" y="204"/>
                </a:cubicBezTo>
                <a:cubicBezTo>
                  <a:pt x="53" y="199"/>
                  <a:pt x="42" y="191"/>
                  <a:pt x="32" y="181"/>
                </a:cubicBezTo>
                <a:cubicBezTo>
                  <a:pt x="22" y="171"/>
                  <a:pt x="13" y="160"/>
                  <a:pt x="8" y="147"/>
                </a:cubicBezTo>
                <a:cubicBezTo>
                  <a:pt x="3" y="134"/>
                  <a:pt x="0" y="121"/>
                  <a:pt x="0" y="107"/>
                </a:cubicBezTo>
                <a:cubicBezTo>
                  <a:pt x="0" y="93"/>
                  <a:pt x="3" y="79"/>
                  <a:pt x="8" y="66"/>
                </a:cubicBezTo>
                <a:cubicBezTo>
                  <a:pt x="13" y="53"/>
                  <a:pt x="22" y="42"/>
                  <a:pt x="32" y="32"/>
                </a:cubicBezTo>
                <a:cubicBezTo>
                  <a:pt x="42" y="22"/>
                  <a:pt x="53" y="14"/>
                  <a:pt x="66" y="8"/>
                </a:cubicBezTo>
                <a:cubicBezTo>
                  <a:pt x="79" y="2"/>
                  <a:pt x="93" y="0"/>
                  <a:pt x="107" y="0"/>
                </a:cubicBezTo>
                <a:cubicBezTo>
                  <a:pt x="121" y="0"/>
                  <a:pt x="134" y="2"/>
                  <a:pt x="147" y="8"/>
                </a:cubicBezTo>
                <a:cubicBezTo>
                  <a:pt x="160" y="14"/>
                  <a:pt x="172" y="22"/>
                  <a:pt x="182" y="32"/>
                </a:cubicBezTo>
                <a:cubicBezTo>
                  <a:pt x="191" y="42"/>
                  <a:pt x="199" y="53"/>
                  <a:pt x="204" y="66"/>
                </a:cubicBezTo>
                <a:cubicBezTo>
                  <a:pt x="210" y="79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1" name=""/>
          <p:cNvSpPr txBox="1"/>
          <p:nvPr/>
        </p:nvSpPr>
        <p:spPr>
          <a:xfrm>
            <a:off x="923760" y="4882320"/>
            <a:ext cx="429876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이전 문맥까지 반영해 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NL2SQL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에 전달할 문장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85" name=""/>
          <p:cNvSpPr/>
          <p:nvPr/>
        </p:nvSpPr>
        <p:spPr>
          <a:xfrm>
            <a:off x="5760" y="987480"/>
            <a:ext cx="12027960" cy="2310480"/>
          </a:xfrm>
          <a:custGeom>
            <a:avLst/>
            <a:gdLst/>
            <a:ahLst/>
            <a:rect l="0" t="0" r="r" b="b"/>
            <a:pathLst>
              <a:path w="33411" h="6418">
                <a:moveTo>
                  <a:pt x="1068" y="1094"/>
                </a:moveTo>
                <a:lnTo>
                  <a:pt x="1068" y="4798"/>
                </a:lnTo>
                <a:cubicBezTo>
                  <a:pt x="1068" y="4837"/>
                  <a:pt x="1076" y="4874"/>
                  <a:pt x="1090" y="4910"/>
                </a:cubicBezTo>
                <a:cubicBezTo>
                  <a:pt x="1105" y="4945"/>
                  <a:pt x="1126" y="4977"/>
                  <a:pt x="1154" y="5004"/>
                </a:cubicBezTo>
                <a:cubicBezTo>
                  <a:pt x="1181" y="5031"/>
                  <a:pt x="1212" y="5052"/>
                  <a:pt x="1248" y="5067"/>
                </a:cubicBezTo>
                <a:cubicBezTo>
                  <a:pt x="1284" y="5082"/>
                  <a:pt x="1321" y="5089"/>
                  <a:pt x="1359" y="5089"/>
                </a:cubicBezTo>
                <a:lnTo>
                  <a:pt x="32052" y="5089"/>
                </a:lnTo>
                <a:cubicBezTo>
                  <a:pt x="32091" y="5089"/>
                  <a:pt x="32128" y="5082"/>
                  <a:pt x="32163" y="5067"/>
                </a:cubicBezTo>
                <a:cubicBezTo>
                  <a:pt x="32199" y="5052"/>
                  <a:pt x="32231" y="5031"/>
                  <a:pt x="32258" y="5004"/>
                </a:cubicBezTo>
                <a:cubicBezTo>
                  <a:pt x="32285" y="4977"/>
                  <a:pt x="32306" y="4945"/>
                  <a:pt x="32321" y="4910"/>
                </a:cubicBezTo>
                <a:cubicBezTo>
                  <a:pt x="32336" y="4874"/>
                  <a:pt x="32343" y="4837"/>
                  <a:pt x="32343" y="4798"/>
                </a:cubicBezTo>
                <a:lnTo>
                  <a:pt x="32343" y="1094"/>
                </a:lnTo>
                <a:cubicBezTo>
                  <a:pt x="32343" y="1055"/>
                  <a:pt x="32336" y="1018"/>
                  <a:pt x="32321" y="983"/>
                </a:cubicBezTo>
                <a:cubicBezTo>
                  <a:pt x="32306" y="947"/>
                  <a:pt x="32285" y="915"/>
                  <a:pt x="32258" y="888"/>
                </a:cubicBezTo>
                <a:cubicBezTo>
                  <a:pt x="32231" y="861"/>
                  <a:pt x="32199" y="840"/>
                  <a:pt x="32163" y="825"/>
                </a:cubicBezTo>
                <a:cubicBezTo>
                  <a:pt x="32128" y="810"/>
                  <a:pt x="32091" y="803"/>
                  <a:pt x="32052" y="803"/>
                </a:cubicBezTo>
                <a:lnTo>
                  <a:pt x="1359" y="803"/>
                </a:lnTo>
                <a:cubicBezTo>
                  <a:pt x="1321" y="803"/>
                  <a:pt x="1284" y="810"/>
                  <a:pt x="1248" y="825"/>
                </a:cubicBezTo>
                <a:cubicBezTo>
                  <a:pt x="1212" y="840"/>
                  <a:pt x="1181" y="861"/>
                  <a:pt x="1154" y="888"/>
                </a:cubicBezTo>
                <a:cubicBezTo>
                  <a:pt x="1126" y="915"/>
                  <a:pt x="1105" y="947"/>
                  <a:pt x="1090" y="983"/>
                </a:cubicBezTo>
                <a:cubicBezTo>
                  <a:pt x="1076" y="1018"/>
                  <a:pt x="1068" y="1055"/>
                  <a:pt x="1068" y="1094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6418"/>
                </a:lnTo>
                <a:lnTo>
                  <a:pt x="0" y="6418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86" name=""/>
          <p:cNvSpPr/>
          <p:nvPr/>
        </p:nvSpPr>
        <p:spPr>
          <a:xfrm>
            <a:off x="380880" y="1266480"/>
            <a:ext cx="11277720" cy="1562760"/>
          </a:xfrm>
          <a:custGeom>
            <a:avLst/>
            <a:gdLst/>
            <a:ahLst/>
            <a:rect l="0" t="0" r="r" b="b"/>
            <a:pathLst>
              <a:path w="31327" h="4341">
                <a:moveTo>
                  <a:pt x="0" y="4023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4023"/>
                </a:lnTo>
                <a:cubicBezTo>
                  <a:pt x="31327" y="4044"/>
                  <a:pt x="31325" y="4065"/>
                  <a:pt x="31321" y="4085"/>
                </a:cubicBezTo>
                <a:cubicBezTo>
                  <a:pt x="31317" y="4106"/>
                  <a:pt x="31311" y="4125"/>
                  <a:pt x="31303" y="4145"/>
                </a:cubicBezTo>
                <a:cubicBezTo>
                  <a:pt x="31295" y="4164"/>
                  <a:pt x="31286" y="4182"/>
                  <a:pt x="31274" y="4200"/>
                </a:cubicBezTo>
                <a:cubicBezTo>
                  <a:pt x="31262" y="4217"/>
                  <a:pt x="31249" y="4233"/>
                  <a:pt x="31235" y="4248"/>
                </a:cubicBezTo>
                <a:cubicBezTo>
                  <a:pt x="31220" y="4262"/>
                  <a:pt x="31204" y="4276"/>
                  <a:pt x="31186" y="4287"/>
                </a:cubicBezTo>
                <a:cubicBezTo>
                  <a:pt x="31169" y="4299"/>
                  <a:pt x="31151" y="4308"/>
                  <a:pt x="31131" y="4316"/>
                </a:cubicBezTo>
                <a:cubicBezTo>
                  <a:pt x="31112" y="4324"/>
                  <a:pt x="31092" y="4330"/>
                  <a:pt x="31072" y="4335"/>
                </a:cubicBezTo>
                <a:cubicBezTo>
                  <a:pt x="31051" y="4339"/>
                  <a:pt x="31031" y="4341"/>
                  <a:pt x="31010" y="4341"/>
                </a:cubicBezTo>
                <a:lnTo>
                  <a:pt x="317" y="4341"/>
                </a:lnTo>
                <a:cubicBezTo>
                  <a:pt x="296" y="4341"/>
                  <a:pt x="276" y="4339"/>
                  <a:pt x="255" y="4335"/>
                </a:cubicBezTo>
                <a:cubicBezTo>
                  <a:pt x="235" y="4330"/>
                  <a:pt x="215" y="4324"/>
                  <a:pt x="196" y="4316"/>
                </a:cubicBezTo>
                <a:cubicBezTo>
                  <a:pt x="177" y="4308"/>
                  <a:pt x="158" y="4299"/>
                  <a:pt x="141" y="4287"/>
                </a:cubicBezTo>
                <a:cubicBezTo>
                  <a:pt x="124" y="4276"/>
                  <a:pt x="108" y="4262"/>
                  <a:pt x="93" y="4248"/>
                </a:cubicBezTo>
                <a:cubicBezTo>
                  <a:pt x="78" y="4233"/>
                  <a:pt x="65" y="4217"/>
                  <a:pt x="53" y="4200"/>
                </a:cubicBezTo>
                <a:cubicBezTo>
                  <a:pt x="42" y="4182"/>
                  <a:pt x="32" y="4164"/>
                  <a:pt x="24" y="4145"/>
                </a:cubicBezTo>
                <a:cubicBezTo>
                  <a:pt x="16" y="4125"/>
                  <a:pt x="10" y="4106"/>
                  <a:pt x="6" y="4085"/>
                </a:cubicBezTo>
                <a:cubicBezTo>
                  <a:pt x="2" y="4065"/>
                  <a:pt x="0" y="4044"/>
                  <a:pt x="0" y="4023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87" name=""/>
          <p:cNvSpPr txBox="1"/>
          <p:nvPr/>
        </p:nvSpPr>
        <p:spPr>
          <a:xfrm>
            <a:off x="380880" y="344520"/>
            <a:ext cx="449136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예시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오타와 숫자를 함께 보호한다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8" name=""/>
          <p:cNvSpPr txBox="1"/>
          <p:nvPr/>
        </p:nvSpPr>
        <p:spPr>
          <a:xfrm>
            <a:off x="62856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원문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9" name=""/>
          <p:cNvSpPr txBox="1"/>
          <p:nvPr/>
        </p:nvSpPr>
        <p:spPr>
          <a:xfrm>
            <a:off x="965520" y="154944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0" name=""/>
          <p:cNvSpPr txBox="1"/>
          <p:nvPr/>
        </p:nvSpPr>
        <p:spPr>
          <a:xfrm>
            <a:off x="115596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그중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1" name=""/>
          <p:cNvSpPr txBox="1"/>
          <p:nvPr/>
        </p:nvSpPr>
        <p:spPr>
          <a:xfrm>
            <a:off x="149256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2" name=""/>
          <p:cNvSpPr txBox="1"/>
          <p:nvPr/>
        </p:nvSpPr>
        <p:spPr>
          <a:xfrm>
            <a:off x="158760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지냔달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3" name=""/>
          <p:cNvSpPr txBox="1"/>
          <p:nvPr/>
        </p:nvSpPr>
        <p:spPr>
          <a:xfrm>
            <a:off x="209268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4" name=""/>
          <p:cNvSpPr txBox="1"/>
          <p:nvPr/>
        </p:nvSpPr>
        <p:spPr>
          <a:xfrm>
            <a:off x="218808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천마넌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5" name=""/>
          <p:cNvSpPr txBox="1"/>
          <p:nvPr/>
        </p:nvSpPr>
        <p:spPr>
          <a:xfrm>
            <a:off x="269316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6" name=""/>
          <p:cNvSpPr txBox="1"/>
          <p:nvPr/>
        </p:nvSpPr>
        <p:spPr>
          <a:xfrm>
            <a:off x="278820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이상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7" name=""/>
          <p:cNvSpPr txBox="1"/>
          <p:nvPr/>
        </p:nvSpPr>
        <p:spPr>
          <a:xfrm>
            <a:off x="312516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8" name=""/>
          <p:cNvSpPr txBox="1"/>
          <p:nvPr/>
        </p:nvSpPr>
        <p:spPr>
          <a:xfrm>
            <a:off x="322020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출금만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9" name=""/>
          <p:cNvSpPr txBox="1"/>
          <p:nvPr/>
        </p:nvSpPr>
        <p:spPr>
          <a:xfrm>
            <a:off x="62856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교정문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0" name=""/>
          <p:cNvSpPr txBox="1"/>
          <p:nvPr/>
        </p:nvSpPr>
        <p:spPr>
          <a:xfrm>
            <a:off x="1133640" y="183528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1" name=""/>
          <p:cNvSpPr txBox="1"/>
          <p:nvPr/>
        </p:nvSpPr>
        <p:spPr>
          <a:xfrm>
            <a:off x="132408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그중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2" name=""/>
          <p:cNvSpPr txBox="1"/>
          <p:nvPr/>
        </p:nvSpPr>
        <p:spPr>
          <a:xfrm>
            <a:off x="166104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3" name=""/>
          <p:cNvSpPr txBox="1"/>
          <p:nvPr/>
        </p:nvSpPr>
        <p:spPr>
          <a:xfrm>
            <a:off x="175608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지난달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4" name=""/>
          <p:cNvSpPr txBox="1"/>
          <p:nvPr/>
        </p:nvSpPr>
        <p:spPr>
          <a:xfrm>
            <a:off x="226116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5" name=""/>
          <p:cNvSpPr txBox="1"/>
          <p:nvPr/>
        </p:nvSpPr>
        <p:spPr>
          <a:xfrm>
            <a:off x="235656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천만원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6" name=""/>
          <p:cNvSpPr txBox="1"/>
          <p:nvPr/>
        </p:nvSpPr>
        <p:spPr>
          <a:xfrm>
            <a:off x="286164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7" name=""/>
          <p:cNvSpPr txBox="1"/>
          <p:nvPr/>
        </p:nvSpPr>
        <p:spPr>
          <a:xfrm>
            <a:off x="295668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이상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8" name=""/>
          <p:cNvSpPr txBox="1"/>
          <p:nvPr/>
        </p:nvSpPr>
        <p:spPr>
          <a:xfrm>
            <a:off x="329328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9" name=""/>
          <p:cNvSpPr txBox="1"/>
          <p:nvPr/>
        </p:nvSpPr>
        <p:spPr>
          <a:xfrm>
            <a:off x="338868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출금만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0" name=""/>
          <p:cNvSpPr txBox="1"/>
          <p:nvPr/>
        </p:nvSpPr>
        <p:spPr>
          <a:xfrm>
            <a:off x="62856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완성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1" name=""/>
          <p:cNvSpPr txBox="1"/>
          <p:nvPr/>
        </p:nvSpPr>
        <p:spPr>
          <a:xfrm>
            <a:off x="96552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2" name=""/>
          <p:cNvSpPr txBox="1"/>
          <p:nvPr/>
        </p:nvSpPr>
        <p:spPr>
          <a:xfrm>
            <a:off x="106056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질문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3" name=""/>
          <p:cNvSpPr txBox="1"/>
          <p:nvPr/>
        </p:nvSpPr>
        <p:spPr>
          <a:xfrm>
            <a:off x="1397160" y="212112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4" name=""/>
          <p:cNvSpPr txBox="1"/>
          <p:nvPr/>
        </p:nvSpPr>
        <p:spPr>
          <a:xfrm>
            <a:off x="158760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직전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5" name=""/>
          <p:cNvSpPr txBox="1"/>
          <p:nvPr/>
        </p:nvSpPr>
        <p:spPr>
          <a:xfrm>
            <a:off x="192456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6" name=""/>
          <p:cNvSpPr txBox="1"/>
          <p:nvPr/>
        </p:nvSpPr>
        <p:spPr>
          <a:xfrm>
            <a:off x="201960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조회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7" name=""/>
          <p:cNvSpPr txBox="1"/>
          <p:nvPr/>
        </p:nvSpPr>
        <p:spPr>
          <a:xfrm>
            <a:off x="235656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8" name=""/>
          <p:cNvSpPr txBox="1"/>
          <p:nvPr/>
        </p:nvSpPr>
        <p:spPr>
          <a:xfrm>
            <a:off x="2451600" y="211680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계좌에서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9" name=""/>
          <p:cNvSpPr txBox="1"/>
          <p:nvPr/>
        </p:nvSpPr>
        <p:spPr>
          <a:xfrm>
            <a:off x="312516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0" name=""/>
          <p:cNvSpPr txBox="1"/>
          <p:nvPr/>
        </p:nvSpPr>
        <p:spPr>
          <a:xfrm>
            <a:off x="3220200" y="211680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지난달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1" name=""/>
          <p:cNvSpPr txBox="1"/>
          <p:nvPr/>
        </p:nvSpPr>
        <p:spPr>
          <a:xfrm>
            <a:off x="372528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2" name=""/>
          <p:cNvSpPr txBox="1"/>
          <p:nvPr/>
        </p:nvSpPr>
        <p:spPr>
          <a:xfrm>
            <a:off x="382068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출금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3" name=""/>
          <p:cNvSpPr txBox="1"/>
          <p:nvPr/>
        </p:nvSpPr>
        <p:spPr>
          <a:xfrm>
            <a:off x="415728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4" name=""/>
          <p:cNvSpPr txBox="1"/>
          <p:nvPr/>
        </p:nvSpPr>
        <p:spPr>
          <a:xfrm>
            <a:off x="425268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거래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5" name=""/>
          <p:cNvSpPr txBox="1"/>
          <p:nvPr/>
        </p:nvSpPr>
        <p:spPr>
          <a:xfrm>
            <a:off x="458928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6" name=""/>
          <p:cNvSpPr txBox="1"/>
          <p:nvPr/>
        </p:nvSpPr>
        <p:spPr>
          <a:xfrm>
            <a:off x="4684320" y="211680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중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7" name=""/>
          <p:cNvSpPr txBox="1"/>
          <p:nvPr/>
        </p:nvSpPr>
        <p:spPr>
          <a:xfrm>
            <a:off x="628560" y="2406600"/>
            <a:ext cx="5454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        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8" name=""/>
          <p:cNvSpPr txBox="1"/>
          <p:nvPr/>
        </p:nvSpPr>
        <p:spPr>
          <a:xfrm>
            <a:off x="1580760" y="240264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천만원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9" name=""/>
          <p:cNvSpPr txBox="1"/>
          <p:nvPr/>
        </p:nvSpPr>
        <p:spPr>
          <a:xfrm>
            <a:off x="208584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0" name=""/>
          <p:cNvSpPr txBox="1"/>
          <p:nvPr/>
        </p:nvSpPr>
        <p:spPr>
          <a:xfrm>
            <a:off x="2181240" y="240264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이상인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1" name=""/>
          <p:cNvSpPr txBox="1"/>
          <p:nvPr/>
        </p:nvSpPr>
        <p:spPr>
          <a:xfrm>
            <a:off x="268632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2" name=""/>
          <p:cNvSpPr txBox="1"/>
          <p:nvPr/>
        </p:nvSpPr>
        <p:spPr>
          <a:xfrm>
            <a:off x="2781360" y="240264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내역을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3" name=""/>
          <p:cNvSpPr txBox="1"/>
          <p:nvPr/>
        </p:nvSpPr>
        <p:spPr>
          <a:xfrm>
            <a:off x="328644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4" name=""/>
          <p:cNvSpPr txBox="1"/>
          <p:nvPr/>
        </p:nvSpPr>
        <p:spPr>
          <a:xfrm>
            <a:off x="3381840" y="240264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조회해줘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5" name=""/>
          <p:cNvSpPr txBox="1"/>
          <p:nvPr/>
        </p:nvSpPr>
        <p:spPr>
          <a:xfrm>
            <a:off x="380880" y="3303360"/>
            <a:ext cx="86922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숫자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날짜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계좌번호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회사명은 교정 전에 보호하고 교정 후에도 같은지 확인한다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6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40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1" name=""/>
          <p:cNvSpPr txBox="1"/>
          <p:nvPr/>
        </p:nvSpPr>
        <p:spPr>
          <a:xfrm>
            <a:off x="914400" y="2778840"/>
            <a:ext cx="652356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3.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형태소보다 중요한 것은 의미다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2" name=""/>
          <p:cNvSpPr txBox="1"/>
          <p:nvPr/>
        </p:nvSpPr>
        <p:spPr>
          <a:xfrm>
            <a:off x="914400" y="3751560"/>
            <a:ext cx="645156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명사인지 아닌지보다</a:t>
            </a:r>
            <a:r>
              <a:rPr lang="en-US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조회에서 어떤 역할인지가 중요하다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46" name=""/>
          <p:cNvSpPr/>
          <p:nvPr/>
        </p:nvSpPr>
        <p:spPr>
          <a:xfrm>
            <a:off x="380880" y="2266920"/>
            <a:ext cx="11277720" cy="1505160"/>
          </a:xfrm>
          <a:custGeom>
            <a:avLst/>
            <a:gdLst/>
            <a:ahLst/>
            <a:rect l="0" t="0" r="r" b="b"/>
            <a:pathLst>
              <a:path w="31327" h="4181">
                <a:moveTo>
                  <a:pt x="0" y="3810"/>
                </a:moveTo>
                <a:lnTo>
                  <a:pt x="0" y="370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4"/>
                  <a:pt x="19" y="251"/>
                  <a:pt x="28" y="228"/>
                </a:cubicBezTo>
                <a:cubicBezTo>
                  <a:pt x="37" y="206"/>
                  <a:pt x="49" y="184"/>
                  <a:pt x="62" y="164"/>
                </a:cubicBezTo>
                <a:cubicBezTo>
                  <a:pt x="76" y="144"/>
                  <a:pt x="91" y="125"/>
                  <a:pt x="108" y="108"/>
                </a:cubicBezTo>
                <a:cubicBezTo>
                  <a:pt x="126" y="91"/>
                  <a:pt x="144" y="76"/>
                  <a:pt x="164" y="62"/>
                </a:cubicBezTo>
                <a:cubicBezTo>
                  <a:pt x="185" y="48"/>
                  <a:pt x="206" y="37"/>
                  <a:pt x="228" y="28"/>
                </a:cubicBezTo>
                <a:cubicBezTo>
                  <a:pt x="251" y="18"/>
                  <a:pt x="274" y="11"/>
                  <a:pt x="298" y="7"/>
                </a:cubicBezTo>
                <a:cubicBezTo>
                  <a:pt x="322" y="2"/>
                  <a:pt x="346" y="0"/>
                  <a:pt x="370" y="0"/>
                </a:cubicBezTo>
                <a:lnTo>
                  <a:pt x="30957" y="0"/>
                </a:lnTo>
                <a:cubicBezTo>
                  <a:pt x="30981" y="0"/>
                  <a:pt x="31005" y="2"/>
                  <a:pt x="31029" y="7"/>
                </a:cubicBezTo>
                <a:cubicBezTo>
                  <a:pt x="31053" y="11"/>
                  <a:pt x="31076" y="18"/>
                  <a:pt x="31099" y="28"/>
                </a:cubicBezTo>
                <a:cubicBezTo>
                  <a:pt x="31121" y="37"/>
                  <a:pt x="31143" y="48"/>
                  <a:pt x="31163" y="62"/>
                </a:cubicBezTo>
                <a:cubicBezTo>
                  <a:pt x="31183" y="76"/>
                  <a:pt x="31202" y="91"/>
                  <a:pt x="31219" y="108"/>
                </a:cubicBezTo>
                <a:cubicBezTo>
                  <a:pt x="31236" y="125"/>
                  <a:pt x="31252" y="144"/>
                  <a:pt x="31265" y="164"/>
                </a:cubicBezTo>
                <a:cubicBezTo>
                  <a:pt x="31279" y="184"/>
                  <a:pt x="31290" y="206"/>
                  <a:pt x="31299" y="228"/>
                </a:cubicBezTo>
                <a:cubicBezTo>
                  <a:pt x="31309" y="251"/>
                  <a:pt x="31316" y="274"/>
                  <a:pt x="31320" y="298"/>
                </a:cubicBezTo>
                <a:cubicBezTo>
                  <a:pt x="31325" y="322"/>
                  <a:pt x="31327" y="346"/>
                  <a:pt x="31327" y="370"/>
                </a:cubicBezTo>
                <a:lnTo>
                  <a:pt x="31327" y="3810"/>
                </a:lnTo>
                <a:cubicBezTo>
                  <a:pt x="31327" y="3834"/>
                  <a:pt x="31325" y="3858"/>
                  <a:pt x="31320" y="3882"/>
                </a:cubicBezTo>
                <a:cubicBezTo>
                  <a:pt x="31316" y="3906"/>
                  <a:pt x="31309" y="3929"/>
                  <a:pt x="31299" y="3951"/>
                </a:cubicBezTo>
                <a:cubicBezTo>
                  <a:pt x="31290" y="3974"/>
                  <a:pt x="31279" y="3995"/>
                  <a:pt x="31265" y="4015"/>
                </a:cubicBezTo>
                <a:cubicBezTo>
                  <a:pt x="31252" y="4036"/>
                  <a:pt x="31236" y="4054"/>
                  <a:pt x="31219" y="4072"/>
                </a:cubicBezTo>
                <a:cubicBezTo>
                  <a:pt x="31202" y="4089"/>
                  <a:pt x="31183" y="4104"/>
                  <a:pt x="31163" y="4118"/>
                </a:cubicBezTo>
                <a:cubicBezTo>
                  <a:pt x="31143" y="4131"/>
                  <a:pt x="31121" y="4142"/>
                  <a:pt x="31099" y="4152"/>
                </a:cubicBezTo>
                <a:cubicBezTo>
                  <a:pt x="31076" y="4162"/>
                  <a:pt x="31053" y="4169"/>
                  <a:pt x="31029" y="4174"/>
                </a:cubicBezTo>
                <a:cubicBezTo>
                  <a:pt x="31005" y="4179"/>
                  <a:pt x="30981" y="4181"/>
                  <a:pt x="30957" y="4181"/>
                </a:cubicBezTo>
                <a:lnTo>
                  <a:pt x="370" y="4181"/>
                </a:lnTo>
                <a:cubicBezTo>
                  <a:pt x="346" y="4181"/>
                  <a:pt x="322" y="4179"/>
                  <a:pt x="298" y="4174"/>
                </a:cubicBezTo>
                <a:cubicBezTo>
                  <a:pt x="274" y="4169"/>
                  <a:pt x="251" y="4162"/>
                  <a:pt x="228" y="4152"/>
                </a:cubicBezTo>
                <a:cubicBezTo>
                  <a:pt x="206" y="4142"/>
                  <a:pt x="185" y="4131"/>
                  <a:pt x="164" y="4118"/>
                </a:cubicBezTo>
                <a:cubicBezTo>
                  <a:pt x="144" y="4104"/>
                  <a:pt x="126" y="4089"/>
                  <a:pt x="108" y="4072"/>
                </a:cubicBezTo>
                <a:cubicBezTo>
                  <a:pt x="91" y="4054"/>
                  <a:pt x="76" y="4036"/>
                  <a:pt x="62" y="4015"/>
                </a:cubicBezTo>
                <a:cubicBezTo>
                  <a:pt x="49" y="3995"/>
                  <a:pt x="37" y="3974"/>
                  <a:pt x="28" y="3951"/>
                </a:cubicBezTo>
                <a:cubicBezTo>
                  <a:pt x="19" y="3929"/>
                  <a:pt x="12" y="3906"/>
                  <a:pt x="7" y="3882"/>
                </a:cubicBezTo>
                <a:cubicBezTo>
                  <a:pt x="2" y="3858"/>
                  <a:pt x="0" y="3834"/>
                  <a:pt x="0" y="3810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47" name=""/>
          <p:cNvSpPr txBox="1"/>
          <p:nvPr/>
        </p:nvSpPr>
        <p:spPr>
          <a:xfrm>
            <a:off x="380880" y="344520"/>
            <a:ext cx="430056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단어의 역할을 함께 뽑아야 한다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8" name=""/>
          <p:cNvSpPr txBox="1"/>
          <p:nvPr/>
        </p:nvSpPr>
        <p:spPr>
          <a:xfrm>
            <a:off x="801000" y="2625840"/>
            <a:ext cx="3236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9" name=""/>
          <p:cNvSpPr txBox="1"/>
          <p:nvPr/>
        </p:nvSpPr>
        <p:spPr>
          <a:xfrm>
            <a:off x="992520" y="261756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매출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0" name=""/>
          <p:cNvSpPr txBox="1"/>
          <p:nvPr/>
        </p:nvSpPr>
        <p:spPr>
          <a:xfrm>
            <a:off x="1634040" y="2625840"/>
            <a:ext cx="3236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1" name=""/>
          <p:cNvSpPr txBox="1"/>
          <p:nvPr/>
        </p:nvSpPr>
        <p:spPr>
          <a:xfrm>
            <a:off x="1825200" y="2617560"/>
            <a:ext cx="3254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이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2" name=""/>
          <p:cNvSpPr txBox="1"/>
          <p:nvPr/>
        </p:nvSpPr>
        <p:spPr>
          <a:xfrm>
            <a:off x="214596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3" name=""/>
          <p:cNvSpPr txBox="1"/>
          <p:nvPr/>
        </p:nvSpPr>
        <p:spPr>
          <a:xfrm>
            <a:off x="2337120" y="2617560"/>
            <a:ext cx="12992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명사라는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4" name=""/>
          <p:cNvSpPr txBox="1"/>
          <p:nvPr/>
        </p:nvSpPr>
        <p:spPr>
          <a:xfrm>
            <a:off x="362016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5" name=""/>
          <p:cNvSpPr txBox="1"/>
          <p:nvPr/>
        </p:nvSpPr>
        <p:spPr>
          <a:xfrm>
            <a:off x="3811320" y="2617560"/>
            <a:ext cx="162396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사실만으론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6" name=""/>
          <p:cNvSpPr txBox="1"/>
          <p:nvPr/>
        </p:nvSpPr>
        <p:spPr>
          <a:xfrm>
            <a:off x="541512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7" name=""/>
          <p:cNvSpPr txBox="1"/>
          <p:nvPr/>
        </p:nvSpPr>
        <p:spPr>
          <a:xfrm>
            <a:off x="5606280" y="2617560"/>
            <a:ext cx="12992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부족하다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8" name=""/>
          <p:cNvSpPr txBox="1"/>
          <p:nvPr/>
        </p:nvSpPr>
        <p:spPr>
          <a:xfrm>
            <a:off x="6889320" y="2625840"/>
            <a:ext cx="3902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.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9" name=""/>
          <p:cNvSpPr txBox="1"/>
          <p:nvPr/>
        </p:nvSpPr>
        <p:spPr>
          <a:xfrm>
            <a:off x="7272000" y="2617560"/>
            <a:ext cx="97452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조회할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0" name=""/>
          <p:cNvSpPr txBox="1"/>
          <p:nvPr/>
        </p:nvSpPr>
        <p:spPr>
          <a:xfrm>
            <a:off x="823428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1" name=""/>
          <p:cNvSpPr txBox="1"/>
          <p:nvPr/>
        </p:nvSpPr>
        <p:spPr>
          <a:xfrm>
            <a:off x="8425440" y="261756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지표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2" name=""/>
          <p:cNvSpPr txBox="1"/>
          <p:nvPr/>
        </p:nvSpPr>
        <p:spPr>
          <a:xfrm>
            <a:off x="9066960" y="2625840"/>
            <a:ext cx="155916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(METRIC)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3" name=""/>
          <p:cNvSpPr txBox="1"/>
          <p:nvPr/>
        </p:nvSpPr>
        <p:spPr>
          <a:xfrm>
            <a:off x="10596600" y="261756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인지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4" name=""/>
          <p:cNvSpPr txBox="1"/>
          <p:nvPr/>
        </p:nvSpPr>
        <p:spPr>
          <a:xfrm>
            <a:off x="5122080" y="3103560"/>
            <a:ext cx="3254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가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5" name=""/>
          <p:cNvSpPr txBox="1"/>
          <p:nvPr/>
        </p:nvSpPr>
        <p:spPr>
          <a:xfrm>
            <a:off x="5442840" y="311148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6" name=""/>
          <p:cNvSpPr txBox="1"/>
          <p:nvPr/>
        </p:nvSpPr>
        <p:spPr>
          <a:xfrm>
            <a:off x="5634360" y="3103560"/>
            <a:ext cx="12992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중요하다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7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8" name=""/>
          <p:cNvSpPr/>
          <p:nvPr/>
        </p:nvSpPr>
        <p:spPr>
          <a:xfrm>
            <a:off x="419040" y="439092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6"/>
                </a:moveTo>
                <a:cubicBezTo>
                  <a:pt x="212" y="120"/>
                  <a:pt x="210" y="133"/>
                  <a:pt x="203" y="146"/>
                </a:cubicBezTo>
                <a:cubicBezTo>
                  <a:pt x="198" y="160"/>
                  <a:pt x="190" y="172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2"/>
                  <a:pt x="13" y="160"/>
                  <a:pt x="8" y="146"/>
                </a:cubicBezTo>
                <a:cubicBezTo>
                  <a:pt x="2" y="133"/>
                  <a:pt x="0" y="120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9" name=""/>
          <p:cNvSpPr txBox="1"/>
          <p:nvPr/>
        </p:nvSpPr>
        <p:spPr>
          <a:xfrm>
            <a:off x="628560" y="4293720"/>
            <a:ext cx="76618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올해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는 기간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고객별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은 분류 기준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매출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은 지표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"5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개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는 개수 제한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0" name=""/>
          <p:cNvSpPr/>
          <p:nvPr/>
        </p:nvSpPr>
        <p:spPr>
          <a:xfrm>
            <a:off x="419040" y="488628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2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2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1" name=""/>
          <p:cNvSpPr txBox="1"/>
          <p:nvPr/>
        </p:nvSpPr>
        <p:spPr>
          <a:xfrm>
            <a:off x="628560" y="4789080"/>
            <a:ext cx="95698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매출이 가장 많이 증가한 상품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처럼 증가액인지 증가율인지 모르면 임의로 고르지 않는다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75" name=""/>
          <p:cNvSpPr/>
          <p:nvPr/>
        </p:nvSpPr>
        <p:spPr>
          <a:xfrm>
            <a:off x="5760" y="987480"/>
            <a:ext cx="12027960" cy="4313160"/>
          </a:xfrm>
          <a:custGeom>
            <a:avLst/>
            <a:gdLst/>
            <a:ahLst/>
            <a:rect l="0" t="0" r="r" b="b"/>
            <a:pathLst>
              <a:path w="33411" h="11981">
                <a:moveTo>
                  <a:pt x="1068" y="1093"/>
                </a:moveTo>
                <a:lnTo>
                  <a:pt x="1068" y="10354"/>
                </a:lnTo>
                <a:cubicBezTo>
                  <a:pt x="1068" y="10393"/>
                  <a:pt x="1076" y="10430"/>
                  <a:pt x="1090" y="10466"/>
                </a:cubicBezTo>
                <a:cubicBezTo>
                  <a:pt x="1105" y="10501"/>
                  <a:pt x="1126" y="10533"/>
                  <a:pt x="1154" y="10560"/>
                </a:cubicBezTo>
                <a:cubicBezTo>
                  <a:pt x="1181" y="10587"/>
                  <a:pt x="1212" y="10608"/>
                  <a:pt x="1248" y="10623"/>
                </a:cubicBezTo>
                <a:cubicBezTo>
                  <a:pt x="1284" y="10638"/>
                  <a:pt x="1321" y="10645"/>
                  <a:pt x="1359" y="10645"/>
                </a:cubicBezTo>
                <a:lnTo>
                  <a:pt x="32052" y="10645"/>
                </a:lnTo>
                <a:cubicBezTo>
                  <a:pt x="32091" y="10645"/>
                  <a:pt x="32128" y="10638"/>
                  <a:pt x="32163" y="10623"/>
                </a:cubicBezTo>
                <a:cubicBezTo>
                  <a:pt x="32199" y="10608"/>
                  <a:pt x="32231" y="10587"/>
                  <a:pt x="32258" y="10560"/>
                </a:cubicBezTo>
                <a:cubicBezTo>
                  <a:pt x="32285" y="10533"/>
                  <a:pt x="32306" y="10501"/>
                  <a:pt x="32321" y="10466"/>
                </a:cubicBezTo>
                <a:cubicBezTo>
                  <a:pt x="32336" y="10430"/>
                  <a:pt x="32343" y="10393"/>
                  <a:pt x="32343" y="10354"/>
                </a:cubicBezTo>
                <a:lnTo>
                  <a:pt x="32343" y="1093"/>
                </a:lnTo>
                <a:cubicBezTo>
                  <a:pt x="32343" y="1054"/>
                  <a:pt x="32336" y="1017"/>
                  <a:pt x="32321" y="982"/>
                </a:cubicBezTo>
                <a:cubicBezTo>
                  <a:pt x="32306" y="946"/>
                  <a:pt x="32285" y="914"/>
                  <a:pt x="32258" y="887"/>
                </a:cubicBezTo>
                <a:cubicBezTo>
                  <a:pt x="32231" y="860"/>
                  <a:pt x="32199" y="839"/>
                  <a:pt x="32163" y="824"/>
                </a:cubicBezTo>
                <a:cubicBezTo>
                  <a:pt x="32128" y="809"/>
                  <a:pt x="32091" y="802"/>
                  <a:pt x="32052" y="802"/>
                </a:cubicBezTo>
                <a:lnTo>
                  <a:pt x="1359" y="802"/>
                </a:lnTo>
                <a:cubicBezTo>
                  <a:pt x="1321" y="802"/>
                  <a:pt x="1284" y="809"/>
                  <a:pt x="1248" y="824"/>
                </a:cubicBezTo>
                <a:cubicBezTo>
                  <a:pt x="1212" y="839"/>
                  <a:pt x="1181" y="860"/>
                  <a:pt x="1154" y="887"/>
                </a:cubicBezTo>
                <a:cubicBezTo>
                  <a:pt x="1126" y="914"/>
                  <a:pt x="1105" y="946"/>
                  <a:pt x="1090" y="982"/>
                </a:cubicBezTo>
                <a:cubicBezTo>
                  <a:pt x="1076" y="1017"/>
                  <a:pt x="1068" y="1054"/>
                  <a:pt x="1068" y="1093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11981"/>
                </a:lnTo>
                <a:lnTo>
                  <a:pt x="0" y="11981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76" name=""/>
          <p:cNvSpPr/>
          <p:nvPr/>
        </p:nvSpPr>
        <p:spPr>
          <a:xfrm>
            <a:off x="380880" y="1266480"/>
            <a:ext cx="11277720" cy="3562920"/>
          </a:xfrm>
          <a:custGeom>
            <a:avLst/>
            <a:gdLst/>
            <a:ahLst/>
            <a:rect l="0" t="0" r="r" b="b"/>
            <a:pathLst>
              <a:path w="31327" h="9897">
                <a:moveTo>
                  <a:pt x="0" y="9579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9579"/>
                </a:lnTo>
                <a:cubicBezTo>
                  <a:pt x="31327" y="9600"/>
                  <a:pt x="31325" y="9621"/>
                  <a:pt x="31321" y="9641"/>
                </a:cubicBezTo>
                <a:cubicBezTo>
                  <a:pt x="31317" y="9662"/>
                  <a:pt x="31311" y="9682"/>
                  <a:pt x="31303" y="9701"/>
                </a:cubicBezTo>
                <a:cubicBezTo>
                  <a:pt x="31295" y="9720"/>
                  <a:pt x="31286" y="9738"/>
                  <a:pt x="31274" y="9756"/>
                </a:cubicBezTo>
                <a:cubicBezTo>
                  <a:pt x="31262" y="9773"/>
                  <a:pt x="31249" y="9789"/>
                  <a:pt x="31235" y="9804"/>
                </a:cubicBezTo>
                <a:cubicBezTo>
                  <a:pt x="31220" y="9819"/>
                  <a:pt x="31204" y="9832"/>
                  <a:pt x="31186" y="9843"/>
                </a:cubicBezTo>
                <a:cubicBezTo>
                  <a:pt x="31169" y="9855"/>
                  <a:pt x="31151" y="9865"/>
                  <a:pt x="31131" y="9873"/>
                </a:cubicBezTo>
                <a:cubicBezTo>
                  <a:pt x="31112" y="9881"/>
                  <a:pt x="31092" y="9887"/>
                  <a:pt x="31072" y="9891"/>
                </a:cubicBezTo>
                <a:cubicBezTo>
                  <a:pt x="31051" y="9895"/>
                  <a:pt x="31031" y="9897"/>
                  <a:pt x="31010" y="9897"/>
                </a:cubicBezTo>
                <a:lnTo>
                  <a:pt x="317" y="9897"/>
                </a:lnTo>
                <a:cubicBezTo>
                  <a:pt x="296" y="9897"/>
                  <a:pt x="276" y="9895"/>
                  <a:pt x="255" y="9891"/>
                </a:cubicBezTo>
                <a:cubicBezTo>
                  <a:pt x="235" y="9887"/>
                  <a:pt x="215" y="9881"/>
                  <a:pt x="196" y="9873"/>
                </a:cubicBezTo>
                <a:cubicBezTo>
                  <a:pt x="177" y="9865"/>
                  <a:pt x="158" y="9855"/>
                  <a:pt x="141" y="9843"/>
                </a:cubicBezTo>
                <a:cubicBezTo>
                  <a:pt x="124" y="9832"/>
                  <a:pt x="108" y="9819"/>
                  <a:pt x="93" y="9804"/>
                </a:cubicBezTo>
                <a:cubicBezTo>
                  <a:pt x="78" y="9789"/>
                  <a:pt x="65" y="9773"/>
                  <a:pt x="53" y="9756"/>
                </a:cubicBezTo>
                <a:cubicBezTo>
                  <a:pt x="42" y="9738"/>
                  <a:pt x="32" y="9720"/>
                  <a:pt x="24" y="9701"/>
                </a:cubicBezTo>
                <a:cubicBezTo>
                  <a:pt x="16" y="9682"/>
                  <a:pt x="10" y="9662"/>
                  <a:pt x="6" y="9641"/>
                </a:cubicBezTo>
                <a:cubicBezTo>
                  <a:pt x="2" y="9621"/>
                  <a:pt x="0" y="9600"/>
                  <a:pt x="0" y="9579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77" name=""/>
          <p:cNvSpPr txBox="1"/>
          <p:nvPr/>
        </p:nvSpPr>
        <p:spPr>
          <a:xfrm>
            <a:off x="380880" y="344520"/>
            <a:ext cx="199980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분석 결과 예시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8" name=""/>
          <p:cNvSpPr txBox="1"/>
          <p:nvPr/>
        </p:nvSpPr>
        <p:spPr>
          <a:xfrm>
            <a:off x="628560" y="154944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{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9" name=""/>
          <p:cNvSpPr txBox="1"/>
          <p:nvPr/>
        </p:nvSpPr>
        <p:spPr>
          <a:xfrm>
            <a:off x="819000" y="1835280"/>
            <a:ext cx="176220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"originalQuery": 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0" name=""/>
          <p:cNvSpPr txBox="1"/>
          <p:nvPr/>
        </p:nvSpPr>
        <p:spPr>
          <a:xfrm>
            <a:off x="253332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올해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1" name=""/>
          <p:cNvSpPr txBox="1"/>
          <p:nvPr/>
        </p:nvSpPr>
        <p:spPr>
          <a:xfrm>
            <a:off x="286992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2" name=""/>
          <p:cNvSpPr txBox="1"/>
          <p:nvPr/>
        </p:nvSpPr>
        <p:spPr>
          <a:xfrm>
            <a:off x="296496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고객별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3" name=""/>
          <p:cNvSpPr txBox="1"/>
          <p:nvPr/>
        </p:nvSpPr>
        <p:spPr>
          <a:xfrm>
            <a:off x="347004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4" name=""/>
          <p:cNvSpPr txBox="1"/>
          <p:nvPr/>
        </p:nvSpPr>
        <p:spPr>
          <a:xfrm>
            <a:off x="356544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매출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5" name=""/>
          <p:cNvSpPr txBox="1"/>
          <p:nvPr/>
        </p:nvSpPr>
        <p:spPr>
          <a:xfrm>
            <a:off x="390204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6" name=""/>
          <p:cNvSpPr txBox="1"/>
          <p:nvPr/>
        </p:nvSpPr>
        <p:spPr>
          <a:xfrm>
            <a:off x="399744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상위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7" name=""/>
          <p:cNvSpPr txBox="1"/>
          <p:nvPr/>
        </p:nvSpPr>
        <p:spPr>
          <a:xfrm>
            <a:off x="4334040" y="183528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5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8" name=""/>
          <p:cNvSpPr txBox="1"/>
          <p:nvPr/>
        </p:nvSpPr>
        <p:spPr>
          <a:xfrm>
            <a:off x="4524480" y="183096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9" name=""/>
          <p:cNvSpPr txBox="1"/>
          <p:nvPr/>
        </p:nvSpPr>
        <p:spPr>
          <a:xfrm>
            <a:off x="469296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0" name=""/>
          <p:cNvSpPr txBox="1"/>
          <p:nvPr/>
        </p:nvSpPr>
        <p:spPr>
          <a:xfrm>
            <a:off x="478800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보여줘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1" name=""/>
          <p:cNvSpPr txBox="1"/>
          <p:nvPr/>
        </p:nvSpPr>
        <p:spPr>
          <a:xfrm>
            <a:off x="5293080" y="183528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",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2" name=""/>
          <p:cNvSpPr txBox="1"/>
          <p:nvPr/>
        </p:nvSpPr>
        <p:spPr>
          <a:xfrm>
            <a:off x="819000" y="2121120"/>
            <a:ext cx="176220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"semanticSlots": {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3" name=""/>
          <p:cNvSpPr txBox="1"/>
          <p:nvPr/>
        </p:nvSpPr>
        <p:spPr>
          <a:xfrm>
            <a:off x="1009440" y="2406600"/>
            <a:ext cx="12729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"metrics": ["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4" name=""/>
          <p:cNvSpPr txBox="1"/>
          <p:nvPr/>
        </p:nvSpPr>
        <p:spPr>
          <a:xfrm>
            <a:off x="224748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매출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5" name=""/>
          <p:cNvSpPr txBox="1"/>
          <p:nvPr/>
        </p:nvSpPr>
        <p:spPr>
          <a:xfrm>
            <a:off x="2584080" y="2406600"/>
            <a:ext cx="195768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"], "dimensions": ["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6" name=""/>
          <p:cNvSpPr txBox="1"/>
          <p:nvPr/>
        </p:nvSpPr>
        <p:spPr>
          <a:xfrm>
            <a:off x="448884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고객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7" name=""/>
          <p:cNvSpPr txBox="1"/>
          <p:nvPr/>
        </p:nvSpPr>
        <p:spPr>
          <a:xfrm>
            <a:off x="4825440" y="2406600"/>
            <a:ext cx="294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"],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8" name=""/>
          <p:cNvSpPr txBox="1"/>
          <p:nvPr/>
        </p:nvSpPr>
        <p:spPr>
          <a:xfrm>
            <a:off x="1009440" y="2692440"/>
            <a:ext cx="34257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"timeRange": {"kind": "THIS_YEAR"},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9" name=""/>
          <p:cNvSpPr txBox="1"/>
          <p:nvPr/>
        </p:nvSpPr>
        <p:spPr>
          <a:xfrm>
            <a:off x="1009440" y="2978280"/>
            <a:ext cx="205560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"aggregation": "SUM",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0" name=""/>
          <p:cNvSpPr txBox="1"/>
          <p:nvPr/>
        </p:nvSpPr>
        <p:spPr>
          <a:xfrm>
            <a:off x="1009440" y="3264120"/>
            <a:ext cx="166428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"sort": {"key": 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1" name=""/>
          <p:cNvSpPr txBox="1"/>
          <p:nvPr/>
        </p:nvSpPr>
        <p:spPr>
          <a:xfrm>
            <a:off x="2628360" y="3259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매출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2" name=""/>
          <p:cNvSpPr txBox="1"/>
          <p:nvPr/>
        </p:nvSpPr>
        <p:spPr>
          <a:xfrm>
            <a:off x="2965320" y="3264120"/>
            <a:ext cx="23493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", "direction": "DESC"},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3" name=""/>
          <p:cNvSpPr txBox="1"/>
          <p:nvPr/>
        </p:nvSpPr>
        <p:spPr>
          <a:xfrm>
            <a:off x="1009440" y="3549600"/>
            <a:ext cx="97920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"limit": 5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4" name=""/>
          <p:cNvSpPr txBox="1"/>
          <p:nvPr/>
        </p:nvSpPr>
        <p:spPr>
          <a:xfrm>
            <a:off x="819000" y="383544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},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5" name=""/>
          <p:cNvSpPr txBox="1"/>
          <p:nvPr/>
        </p:nvSpPr>
        <p:spPr>
          <a:xfrm>
            <a:off x="819000" y="4121280"/>
            <a:ext cx="205560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"normalizedIntent": 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6" name=""/>
          <p:cNvSpPr txBox="1"/>
          <p:nvPr/>
        </p:nvSpPr>
        <p:spPr>
          <a:xfrm>
            <a:off x="2818800" y="4116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올해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7" name=""/>
          <p:cNvSpPr txBox="1"/>
          <p:nvPr/>
        </p:nvSpPr>
        <p:spPr>
          <a:xfrm>
            <a:off x="3155400" y="4121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8" name=""/>
          <p:cNvSpPr txBox="1"/>
          <p:nvPr/>
        </p:nvSpPr>
        <p:spPr>
          <a:xfrm>
            <a:off x="3250800" y="4116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고객별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9" name=""/>
          <p:cNvSpPr txBox="1"/>
          <p:nvPr/>
        </p:nvSpPr>
        <p:spPr>
          <a:xfrm>
            <a:off x="3755880" y="4121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0" name=""/>
          <p:cNvSpPr txBox="1"/>
          <p:nvPr/>
        </p:nvSpPr>
        <p:spPr>
          <a:xfrm>
            <a:off x="3850920" y="4116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매출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1" name=""/>
          <p:cNvSpPr txBox="1"/>
          <p:nvPr/>
        </p:nvSpPr>
        <p:spPr>
          <a:xfrm>
            <a:off x="4187880" y="4121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2" name=""/>
          <p:cNvSpPr txBox="1"/>
          <p:nvPr/>
        </p:nvSpPr>
        <p:spPr>
          <a:xfrm>
            <a:off x="4282920" y="4116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합계를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3" name=""/>
          <p:cNvSpPr txBox="1"/>
          <p:nvPr/>
        </p:nvSpPr>
        <p:spPr>
          <a:xfrm>
            <a:off x="4788000" y="4121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4" name=""/>
          <p:cNvSpPr txBox="1"/>
          <p:nvPr/>
        </p:nvSpPr>
        <p:spPr>
          <a:xfrm>
            <a:off x="4883400" y="4116960"/>
            <a:ext cx="9792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내림차순으로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5" name=""/>
          <p:cNvSpPr txBox="1"/>
          <p:nvPr/>
        </p:nvSpPr>
        <p:spPr>
          <a:xfrm>
            <a:off x="5893560" y="4121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6" name=""/>
          <p:cNvSpPr txBox="1"/>
          <p:nvPr/>
        </p:nvSpPr>
        <p:spPr>
          <a:xfrm>
            <a:off x="5988600" y="4116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정렬해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7" name=""/>
          <p:cNvSpPr txBox="1"/>
          <p:nvPr/>
        </p:nvSpPr>
        <p:spPr>
          <a:xfrm>
            <a:off x="6493680" y="4121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8" name=""/>
          <p:cNvSpPr txBox="1"/>
          <p:nvPr/>
        </p:nvSpPr>
        <p:spPr>
          <a:xfrm>
            <a:off x="6589080" y="4116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상위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9" name=""/>
          <p:cNvSpPr txBox="1"/>
          <p:nvPr/>
        </p:nvSpPr>
        <p:spPr>
          <a:xfrm>
            <a:off x="6925680" y="412128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5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0" name=""/>
          <p:cNvSpPr txBox="1"/>
          <p:nvPr/>
        </p:nvSpPr>
        <p:spPr>
          <a:xfrm>
            <a:off x="7116120" y="4116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개를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1" name=""/>
          <p:cNvSpPr txBox="1"/>
          <p:nvPr/>
        </p:nvSpPr>
        <p:spPr>
          <a:xfrm>
            <a:off x="7452720" y="4121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2" name=""/>
          <p:cNvSpPr txBox="1"/>
          <p:nvPr/>
        </p:nvSpPr>
        <p:spPr>
          <a:xfrm>
            <a:off x="7548120" y="411696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조회해줘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3" name=""/>
          <p:cNvSpPr txBox="1"/>
          <p:nvPr/>
        </p:nvSpPr>
        <p:spPr>
          <a:xfrm>
            <a:off x="8221680" y="412128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4" name=""/>
          <p:cNvSpPr txBox="1"/>
          <p:nvPr/>
        </p:nvSpPr>
        <p:spPr>
          <a:xfrm>
            <a:off x="628560" y="440712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}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5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29" name=""/>
          <p:cNvSpPr txBox="1"/>
          <p:nvPr/>
        </p:nvSpPr>
        <p:spPr>
          <a:xfrm>
            <a:off x="380880" y="344520"/>
            <a:ext cx="401580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문법 종류와 의미 역할은 다르다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0" name=""/>
          <p:cNvSpPr/>
          <p:nvPr/>
        </p:nvSpPr>
        <p:spPr>
          <a:xfrm>
            <a:off x="628560" y="3105000"/>
            <a:ext cx="495720" cy="305280"/>
          </a:xfrm>
          <a:custGeom>
            <a:avLst/>
            <a:gdLst/>
            <a:ahLst/>
            <a:rect l="0" t="0" r="r" b="b"/>
            <a:pathLst>
              <a:path w="1377" h="848">
                <a:moveTo>
                  <a:pt x="0" y="715"/>
                </a:moveTo>
                <a:lnTo>
                  <a:pt x="0" y="132"/>
                </a:lnTo>
                <a:cubicBezTo>
                  <a:pt x="0" y="115"/>
                  <a:pt x="3" y="98"/>
                  <a:pt x="10" y="82"/>
                </a:cubicBezTo>
                <a:cubicBezTo>
                  <a:pt x="17" y="65"/>
                  <a:pt x="26" y="51"/>
                  <a:pt x="38" y="39"/>
                </a:cubicBezTo>
                <a:cubicBezTo>
                  <a:pt x="51" y="26"/>
                  <a:pt x="65" y="17"/>
                  <a:pt x="81" y="10"/>
                </a:cubicBezTo>
                <a:cubicBezTo>
                  <a:pt x="98" y="3"/>
                  <a:pt x="114" y="0"/>
                  <a:pt x="132" y="0"/>
                </a:cubicBezTo>
                <a:lnTo>
                  <a:pt x="1244" y="0"/>
                </a:lnTo>
                <a:cubicBezTo>
                  <a:pt x="1262" y="0"/>
                  <a:pt x="1279" y="3"/>
                  <a:pt x="1295" y="10"/>
                </a:cubicBezTo>
                <a:cubicBezTo>
                  <a:pt x="1311" y="17"/>
                  <a:pt x="1325" y="26"/>
                  <a:pt x="1338" y="39"/>
                </a:cubicBezTo>
                <a:cubicBezTo>
                  <a:pt x="1350" y="51"/>
                  <a:pt x="1360" y="65"/>
                  <a:pt x="1367" y="82"/>
                </a:cubicBezTo>
                <a:cubicBezTo>
                  <a:pt x="1373" y="98"/>
                  <a:pt x="1377" y="115"/>
                  <a:pt x="1377" y="132"/>
                </a:cubicBezTo>
                <a:lnTo>
                  <a:pt x="1377" y="715"/>
                </a:lnTo>
                <a:cubicBezTo>
                  <a:pt x="1377" y="733"/>
                  <a:pt x="1373" y="750"/>
                  <a:pt x="1367" y="766"/>
                </a:cubicBezTo>
                <a:cubicBezTo>
                  <a:pt x="1360" y="782"/>
                  <a:pt x="1350" y="796"/>
                  <a:pt x="1338" y="809"/>
                </a:cubicBezTo>
                <a:cubicBezTo>
                  <a:pt x="1325" y="821"/>
                  <a:pt x="1311" y="831"/>
                  <a:pt x="1295" y="838"/>
                </a:cubicBezTo>
                <a:cubicBezTo>
                  <a:pt x="1279" y="844"/>
                  <a:pt x="1262" y="848"/>
                  <a:pt x="1244" y="848"/>
                </a:cubicBezTo>
                <a:lnTo>
                  <a:pt x="132" y="848"/>
                </a:lnTo>
                <a:cubicBezTo>
                  <a:pt x="114" y="848"/>
                  <a:pt x="98" y="844"/>
                  <a:pt x="81" y="838"/>
                </a:cubicBezTo>
                <a:cubicBezTo>
                  <a:pt x="65" y="831"/>
                  <a:pt x="51" y="821"/>
                  <a:pt x="38" y="809"/>
                </a:cubicBezTo>
                <a:cubicBezTo>
                  <a:pt x="26" y="796"/>
                  <a:pt x="17" y="782"/>
                  <a:pt x="10" y="766"/>
                </a:cubicBezTo>
                <a:cubicBezTo>
                  <a:pt x="3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1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2" name=""/>
          <p:cNvSpPr txBox="1"/>
          <p:nvPr/>
        </p:nvSpPr>
        <p:spPr>
          <a:xfrm>
            <a:off x="695160" y="3163320"/>
            <a:ext cx="37116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pos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3" name=""/>
          <p:cNvSpPr/>
          <p:nvPr/>
        </p:nvSpPr>
        <p:spPr>
          <a:xfrm>
            <a:off x="419040" y="32097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4" name=""/>
          <p:cNvSpPr/>
          <p:nvPr/>
        </p:nvSpPr>
        <p:spPr>
          <a:xfrm>
            <a:off x="628560" y="3609720"/>
            <a:ext cx="609840" cy="305280"/>
          </a:xfrm>
          <a:custGeom>
            <a:avLst/>
            <a:gdLst/>
            <a:ahLst/>
            <a:rect l="0" t="0" r="r" b="b"/>
            <a:pathLst>
              <a:path w="1694" h="848">
                <a:moveTo>
                  <a:pt x="0" y="716"/>
                </a:moveTo>
                <a:lnTo>
                  <a:pt x="0" y="132"/>
                </a:lnTo>
                <a:cubicBezTo>
                  <a:pt x="0" y="115"/>
                  <a:pt x="3" y="98"/>
                  <a:pt x="10" y="82"/>
                </a:cubicBezTo>
                <a:cubicBezTo>
                  <a:pt x="17" y="66"/>
                  <a:pt x="26" y="51"/>
                  <a:pt x="38" y="39"/>
                </a:cubicBezTo>
                <a:cubicBezTo>
                  <a:pt x="51" y="27"/>
                  <a:pt x="65" y="17"/>
                  <a:pt x="81" y="10"/>
                </a:cubicBezTo>
                <a:cubicBezTo>
                  <a:pt x="98" y="4"/>
                  <a:pt x="114" y="0"/>
                  <a:pt x="132" y="0"/>
                </a:cubicBezTo>
                <a:lnTo>
                  <a:pt x="1562" y="0"/>
                </a:lnTo>
                <a:cubicBezTo>
                  <a:pt x="1579" y="0"/>
                  <a:pt x="1596" y="4"/>
                  <a:pt x="1612" y="10"/>
                </a:cubicBezTo>
                <a:cubicBezTo>
                  <a:pt x="1629" y="17"/>
                  <a:pt x="1643" y="27"/>
                  <a:pt x="1655" y="39"/>
                </a:cubicBezTo>
                <a:cubicBezTo>
                  <a:pt x="1668" y="51"/>
                  <a:pt x="1677" y="66"/>
                  <a:pt x="1684" y="82"/>
                </a:cubicBezTo>
                <a:cubicBezTo>
                  <a:pt x="1691" y="98"/>
                  <a:pt x="1694" y="115"/>
                  <a:pt x="1694" y="132"/>
                </a:cubicBezTo>
                <a:lnTo>
                  <a:pt x="1694" y="716"/>
                </a:lnTo>
                <a:cubicBezTo>
                  <a:pt x="1694" y="733"/>
                  <a:pt x="1691" y="750"/>
                  <a:pt x="1684" y="766"/>
                </a:cubicBezTo>
                <a:cubicBezTo>
                  <a:pt x="1677" y="782"/>
                  <a:pt x="1668" y="797"/>
                  <a:pt x="1655" y="809"/>
                </a:cubicBezTo>
                <a:cubicBezTo>
                  <a:pt x="1643" y="822"/>
                  <a:pt x="1629" y="831"/>
                  <a:pt x="1612" y="838"/>
                </a:cubicBezTo>
                <a:cubicBezTo>
                  <a:pt x="1596" y="845"/>
                  <a:pt x="1579" y="848"/>
                  <a:pt x="1562" y="848"/>
                </a:cubicBezTo>
                <a:lnTo>
                  <a:pt x="132" y="848"/>
                </a:lnTo>
                <a:cubicBezTo>
                  <a:pt x="114" y="848"/>
                  <a:pt x="98" y="845"/>
                  <a:pt x="81" y="838"/>
                </a:cubicBezTo>
                <a:cubicBezTo>
                  <a:pt x="65" y="831"/>
                  <a:pt x="51" y="822"/>
                  <a:pt x="38" y="809"/>
                </a:cubicBezTo>
                <a:cubicBezTo>
                  <a:pt x="26" y="797"/>
                  <a:pt x="17" y="782"/>
                  <a:pt x="10" y="766"/>
                </a:cubicBezTo>
                <a:cubicBezTo>
                  <a:pt x="3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5" name=""/>
          <p:cNvSpPr txBox="1"/>
          <p:nvPr/>
        </p:nvSpPr>
        <p:spPr>
          <a:xfrm>
            <a:off x="1121400" y="3112920"/>
            <a:ext cx="46512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명사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동사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형용사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숫자 같은 문법적 종류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6" name=""/>
          <p:cNvSpPr txBox="1"/>
          <p:nvPr/>
        </p:nvSpPr>
        <p:spPr>
          <a:xfrm>
            <a:off x="695160" y="3668040"/>
            <a:ext cx="49464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role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7" name=""/>
          <p:cNvSpPr/>
          <p:nvPr/>
        </p:nvSpPr>
        <p:spPr>
          <a:xfrm>
            <a:off x="1352520" y="3609720"/>
            <a:ext cx="857520" cy="305280"/>
          </a:xfrm>
          <a:custGeom>
            <a:avLst/>
            <a:gdLst/>
            <a:ahLst/>
            <a:rect l="0" t="0" r="r" b="b"/>
            <a:pathLst>
              <a:path w="2382" h="848">
                <a:moveTo>
                  <a:pt x="0" y="716"/>
                </a:moveTo>
                <a:lnTo>
                  <a:pt x="0" y="132"/>
                </a:lnTo>
                <a:cubicBezTo>
                  <a:pt x="0" y="115"/>
                  <a:pt x="3" y="98"/>
                  <a:pt x="10" y="82"/>
                </a:cubicBezTo>
                <a:cubicBezTo>
                  <a:pt x="16" y="66"/>
                  <a:pt x="26" y="51"/>
                  <a:pt x="38" y="39"/>
                </a:cubicBezTo>
                <a:cubicBezTo>
                  <a:pt x="51" y="27"/>
                  <a:pt x="65" y="17"/>
                  <a:pt x="81" y="10"/>
                </a:cubicBezTo>
                <a:cubicBezTo>
                  <a:pt x="97" y="4"/>
                  <a:pt x="114" y="0"/>
                  <a:pt x="132" y="0"/>
                </a:cubicBezTo>
                <a:lnTo>
                  <a:pt x="2250" y="0"/>
                </a:lnTo>
                <a:cubicBezTo>
                  <a:pt x="2267" y="0"/>
                  <a:pt x="2284" y="4"/>
                  <a:pt x="2300" y="10"/>
                </a:cubicBezTo>
                <a:cubicBezTo>
                  <a:pt x="2316" y="17"/>
                  <a:pt x="2331" y="27"/>
                  <a:pt x="2343" y="39"/>
                </a:cubicBezTo>
                <a:cubicBezTo>
                  <a:pt x="2355" y="51"/>
                  <a:pt x="2365" y="66"/>
                  <a:pt x="2372" y="82"/>
                </a:cubicBezTo>
                <a:cubicBezTo>
                  <a:pt x="2378" y="98"/>
                  <a:pt x="2382" y="115"/>
                  <a:pt x="2382" y="132"/>
                </a:cubicBezTo>
                <a:lnTo>
                  <a:pt x="2382" y="716"/>
                </a:lnTo>
                <a:cubicBezTo>
                  <a:pt x="2382" y="733"/>
                  <a:pt x="2378" y="750"/>
                  <a:pt x="2372" y="766"/>
                </a:cubicBezTo>
                <a:cubicBezTo>
                  <a:pt x="2365" y="782"/>
                  <a:pt x="2355" y="797"/>
                  <a:pt x="2343" y="809"/>
                </a:cubicBezTo>
                <a:cubicBezTo>
                  <a:pt x="2331" y="822"/>
                  <a:pt x="2316" y="831"/>
                  <a:pt x="2300" y="838"/>
                </a:cubicBezTo>
                <a:cubicBezTo>
                  <a:pt x="2284" y="845"/>
                  <a:pt x="2267" y="848"/>
                  <a:pt x="2250" y="848"/>
                </a:cubicBezTo>
                <a:lnTo>
                  <a:pt x="132" y="848"/>
                </a:lnTo>
                <a:cubicBezTo>
                  <a:pt x="114" y="848"/>
                  <a:pt x="97" y="845"/>
                  <a:pt x="81" y="838"/>
                </a:cubicBezTo>
                <a:cubicBezTo>
                  <a:pt x="65" y="831"/>
                  <a:pt x="51" y="822"/>
                  <a:pt x="38" y="809"/>
                </a:cubicBezTo>
                <a:cubicBezTo>
                  <a:pt x="26" y="797"/>
                  <a:pt x="16" y="782"/>
                  <a:pt x="10" y="766"/>
                </a:cubicBezTo>
                <a:cubicBezTo>
                  <a:pt x="3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8" name=""/>
          <p:cNvSpPr txBox="1"/>
          <p:nvPr/>
        </p:nvSpPr>
        <p:spPr>
          <a:xfrm>
            <a:off x="1241280" y="3617640"/>
            <a:ext cx="2376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9" name=""/>
          <p:cNvSpPr txBox="1"/>
          <p:nvPr/>
        </p:nvSpPr>
        <p:spPr>
          <a:xfrm>
            <a:off x="1422000" y="3668040"/>
            <a:ext cx="74160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METRIC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0" name=""/>
          <p:cNvSpPr/>
          <p:nvPr/>
        </p:nvSpPr>
        <p:spPr>
          <a:xfrm>
            <a:off x="3552480" y="3609720"/>
            <a:ext cx="1210320" cy="305280"/>
          </a:xfrm>
          <a:custGeom>
            <a:avLst/>
            <a:gdLst/>
            <a:ahLst/>
            <a:rect l="0" t="0" r="r" b="b"/>
            <a:pathLst>
              <a:path w="3362" h="848">
                <a:moveTo>
                  <a:pt x="0" y="716"/>
                </a:moveTo>
                <a:lnTo>
                  <a:pt x="0" y="132"/>
                </a:lnTo>
                <a:cubicBezTo>
                  <a:pt x="0" y="115"/>
                  <a:pt x="4" y="98"/>
                  <a:pt x="11" y="82"/>
                </a:cubicBezTo>
                <a:cubicBezTo>
                  <a:pt x="17" y="66"/>
                  <a:pt x="27" y="51"/>
                  <a:pt x="39" y="39"/>
                </a:cubicBezTo>
                <a:cubicBezTo>
                  <a:pt x="52" y="27"/>
                  <a:pt x="66" y="17"/>
                  <a:pt x="82" y="10"/>
                </a:cubicBezTo>
                <a:cubicBezTo>
                  <a:pt x="98" y="4"/>
                  <a:pt x="115" y="0"/>
                  <a:pt x="133" y="0"/>
                </a:cubicBezTo>
                <a:lnTo>
                  <a:pt x="3229" y="0"/>
                </a:lnTo>
                <a:cubicBezTo>
                  <a:pt x="3247" y="0"/>
                  <a:pt x="3264" y="4"/>
                  <a:pt x="3280" y="10"/>
                </a:cubicBezTo>
                <a:cubicBezTo>
                  <a:pt x="3296" y="17"/>
                  <a:pt x="3311" y="27"/>
                  <a:pt x="3323" y="39"/>
                </a:cubicBezTo>
                <a:cubicBezTo>
                  <a:pt x="3335" y="51"/>
                  <a:pt x="3345" y="66"/>
                  <a:pt x="3352" y="82"/>
                </a:cubicBezTo>
                <a:cubicBezTo>
                  <a:pt x="3358" y="98"/>
                  <a:pt x="3362" y="115"/>
                  <a:pt x="3362" y="132"/>
                </a:cubicBezTo>
                <a:lnTo>
                  <a:pt x="3362" y="716"/>
                </a:lnTo>
                <a:cubicBezTo>
                  <a:pt x="3362" y="733"/>
                  <a:pt x="3358" y="750"/>
                  <a:pt x="3352" y="766"/>
                </a:cubicBezTo>
                <a:cubicBezTo>
                  <a:pt x="3345" y="782"/>
                  <a:pt x="3335" y="797"/>
                  <a:pt x="3323" y="809"/>
                </a:cubicBezTo>
                <a:cubicBezTo>
                  <a:pt x="3311" y="822"/>
                  <a:pt x="3296" y="831"/>
                  <a:pt x="3280" y="838"/>
                </a:cubicBezTo>
                <a:cubicBezTo>
                  <a:pt x="3264" y="845"/>
                  <a:pt x="3247" y="848"/>
                  <a:pt x="3229" y="848"/>
                </a:cubicBezTo>
                <a:lnTo>
                  <a:pt x="133" y="848"/>
                </a:lnTo>
                <a:cubicBezTo>
                  <a:pt x="115" y="848"/>
                  <a:pt x="98" y="845"/>
                  <a:pt x="82" y="838"/>
                </a:cubicBezTo>
                <a:cubicBezTo>
                  <a:pt x="66" y="831"/>
                  <a:pt x="52" y="822"/>
                  <a:pt x="39" y="809"/>
                </a:cubicBezTo>
                <a:cubicBezTo>
                  <a:pt x="27" y="797"/>
                  <a:pt x="17" y="782"/>
                  <a:pt x="11" y="766"/>
                </a:cubicBezTo>
                <a:cubicBezTo>
                  <a:pt x="4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1" name=""/>
          <p:cNvSpPr txBox="1"/>
          <p:nvPr/>
        </p:nvSpPr>
        <p:spPr>
          <a:xfrm>
            <a:off x="2207520" y="3617640"/>
            <a:ext cx="16052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조회할 수치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),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2" name=""/>
          <p:cNvSpPr txBox="1"/>
          <p:nvPr/>
        </p:nvSpPr>
        <p:spPr>
          <a:xfrm>
            <a:off x="3615480" y="3668040"/>
            <a:ext cx="111204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DIMENSION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3" name=""/>
          <p:cNvSpPr/>
          <p:nvPr/>
        </p:nvSpPr>
        <p:spPr>
          <a:xfrm>
            <a:off x="6105240" y="3609720"/>
            <a:ext cx="1324440" cy="305280"/>
          </a:xfrm>
          <a:custGeom>
            <a:avLst/>
            <a:gdLst/>
            <a:ahLst/>
            <a:rect l="0" t="0" r="r" b="b"/>
            <a:pathLst>
              <a:path w="3679" h="848">
                <a:moveTo>
                  <a:pt x="0" y="716"/>
                </a:moveTo>
                <a:lnTo>
                  <a:pt x="0" y="132"/>
                </a:lnTo>
                <a:cubicBezTo>
                  <a:pt x="0" y="115"/>
                  <a:pt x="4" y="98"/>
                  <a:pt x="10" y="82"/>
                </a:cubicBezTo>
                <a:cubicBezTo>
                  <a:pt x="17" y="66"/>
                  <a:pt x="27" y="51"/>
                  <a:pt x="39" y="39"/>
                </a:cubicBezTo>
                <a:cubicBezTo>
                  <a:pt x="51" y="27"/>
                  <a:pt x="66" y="17"/>
                  <a:pt x="82" y="10"/>
                </a:cubicBezTo>
                <a:cubicBezTo>
                  <a:pt x="98" y="4"/>
                  <a:pt x="115" y="0"/>
                  <a:pt x="133" y="0"/>
                </a:cubicBezTo>
                <a:lnTo>
                  <a:pt x="3547" y="0"/>
                </a:lnTo>
                <a:cubicBezTo>
                  <a:pt x="3564" y="0"/>
                  <a:pt x="3581" y="4"/>
                  <a:pt x="3597" y="10"/>
                </a:cubicBezTo>
                <a:cubicBezTo>
                  <a:pt x="3614" y="17"/>
                  <a:pt x="3628" y="27"/>
                  <a:pt x="3640" y="39"/>
                </a:cubicBezTo>
                <a:cubicBezTo>
                  <a:pt x="3653" y="51"/>
                  <a:pt x="3662" y="66"/>
                  <a:pt x="3669" y="82"/>
                </a:cubicBezTo>
                <a:cubicBezTo>
                  <a:pt x="3676" y="98"/>
                  <a:pt x="3679" y="115"/>
                  <a:pt x="3679" y="132"/>
                </a:cubicBezTo>
                <a:lnTo>
                  <a:pt x="3679" y="716"/>
                </a:lnTo>
                <a:cubicBezTo>
                  <a:pt x="3679" y="733"/>
                  <a:pt x="3676" y="750"/>
                  <a:pt x="3669" y="766"/>
                </a:cubicBezTo>
                <a:cubicBezTo>
                  <a:pt x="3662" y="782"/>
                  <a:pt x="3653" y="797"/>
                  <a:pt x="3640" y="809"/>
                </a:cubicBezTo>
                <a:cubicBezTo>
                  <a:pt x="3628" y="822"/>
                  <a:pt x="3614" y="831"/>
                  <a:pt x="3597" y="838"/>
                </a:cubicBezTo>
                <a:cubicBezTo>
                  <a:pt x="3581" y="845"/>
                  <a:pt x="3564" y="848"/>
                  <a:pt x="3547" y="848"/>
                </a:cubicBezTo>
                <a:lnTo>
                  <a:pt x="133" y="848"/>
                </a:lnTo>
                <a:cubicBezTo>
                  <a:pt x="115" y="848"/>
                  <a:pt x="98" y="845"/>
                  <a:pt x="82" y="838"/>
                </a:cubicBezTo>
                <a:cubicBezTo>
                  <a:pt x="66" y="831"/>
                  <a:pt x="51" y="822"/>
                  <a:pt x="39" y="809"/>
                </a:cubicBezTo>
                <a:cubicBezTo>
                  <a:pt x="27" y="797"/>
                  <a:pt x="17" y="782"/>
                  <a:pt x="10" y="766"/>
                </a:cubicBezTo>
                <a:cubicBezTo>
                  <a:pt x="4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4" name=""/>
          <p:cNvSpPr txBox="1"/>
          <p:nvPr/>
        </p:nvSpPr>
        <p:spPr>
          <a:xfrm>
            <a:off x="4760280" y="3617640"/>
            <a:ext cx="16052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나누는 기준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),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5" name=""/>
          <p:cNvSpPr txBox="1"/>
          <p:nvPr/>
        </p:nvSpPr>
        <p:spPr>
          <a:xfrm>
            <a:off x="6167880" y="3668040"/>
            <a:ext cx="123552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TIME_RANGE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6" name=""/>
          <p:cNvSpPr/>
          <p:nvPr/>
        </p:nvSpPr>
        <p:spPr>
          <a:xfrm>
            <a:off x="8105760" y="3609720"/>
            <a:ext cx="619200" cy="305280"/>
          </a:xfrm>
          <a:custGeom>
            <a:avLst/>
            <a:gdLst/>
            <a:ahLst/>
            <a:rect l="0" t="0" r="r" b="b"/>
            <a:pathLst>
              <a:path w="1720" h="848">
                <a:moveTo>
                  <a:pt x="0" y="716"/>
                </a:moveTo>
                <a:lnTo>
                  <a:pt x="0" y="132"/>
                </a:lnTo>
                <a:cubicBezTo>
                  <a:pt x="0" y="115"/>
                  <a:pt x="3" y="98"/>
                  <a:pt x="10" y="82"/>
                </a:cubicBezTo>
                <a:cubicBezTo>
                  <a:pt x="16" y="66"/>
                  <a:pt x="26" y="51"/>
                  <a:pt x="38" y="39"/>
                </a:cubicBezTo>
                <a:cubicBezTo>
                  <a:pt x="51" y="27"/>
                  <a:pt x="65" y="17"/>
                  <a:pt x="81" y="10"/>
                </a:cubicBezTo>
                <a:cubicBezTo>
                  <a:pt x="97" y="4"/>
                  <a:pt x="114" y="0"/>
                  <a:pt x="132" y="0"/>
                </a:cubicBezTo>
                <a:lnTo>
                  <a:pt x="1588" y="0"/>
                </a:lnTo>
                <a:cubicBezTo>
                  <a:pt x="1606" y="0"/>
                  <a:pt x="1622" y="4"/>
                  <a:pt x="1639" y="10"/>
                </a:cubicBezTo>
                <a:cubicBezTo>
                  <a:pt x="1655" y="17"/>
                  <a:pt x="1669" y="27"/>
                  <a:pt x="1682" y="39"/>
                </a:cubicBezTo>
                <a:cubicBezTo>
                  <a:pt x="1694" y="51"/>
                  <a:pt x="1704" y="66"/>
                  <a:pt x="1710" y="82"/>
                </a:cubicBezTo>
                <a:cubicBezTo>
                  <a:pt x="1717" y="98"/>
                  <a:pt x="1720" y="115"/>
                  <a:pt x="1720" y="132"/>
                </a:cubicBezTo>
                <a:lnTo>
                  <a:pt x="1720" y="716"/>
                </a:lnTo>
                <a:cubicBezTo>
                  <a:pt x="1720" y="733"/>
                  <a:pt x="1717" y="750"/>
                  <a:pt x="1710" y="766"/>
                </a:cubicBezTo>
                <a:cubicBezTo>
                  <a:pt x="1704" y="782"/>
                  <a:pt x="1694" y="797"/>
                  <a:pt x="1682" y="809"/>
                </a:cubicBezTo>
                <a:cubicBezTo>
                  <a:pt x="1669" y="822"/>
                  <a:pt x="1655" y="831"/>
                  <a:pt x="1639" y="838"/>
                </a:cubicBezTo>
                <a:cubicBezTo>
                  <a:pt x="1622" y="845"/>
                  <a:pt x="1606" y="848"/>
                  <a:pt x="1588" y="848"/>
                </a:cubicBezTo>
                <a:lnTo>
                  <a:pt x="132" y="848"/>
                </a:lnTo>
                <a:cubicBezTo>
                  <a:pt x="114" y="848"/>
                  <a:pt x="97" y="845"/>
                  <a:pt x="81" y="838"/>
                </a:cubicBezTo>
                <a:cubicBezTo>
                  <a:pt x="65" y="831"/>
                  <a:pt x="51" y="822"/>
                  <a:pt x="38" y="809"/>
                </a:cubicBezTo>
                <a:cubicBezTo>
                  <a:pt x="26" y="797"/>
                  <a:pt x="16" y="782"/>
                  <a:pt x="10" y="766"/>
                </a:cubicBezTo>
                <a:cubicBezTo>
                  <a:pt x="3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7" name=""/>
          <p:cNvSpPr txBox="1"/>
          <p:nvPr/>
        </p:nvSpPr>
        <p:spPr>
          <a:xfrm>
            <a:off x="7432560" y="3617640"/>
            <a:ext cx="8128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기간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),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8" name=""/>
          <p:cNvSpPr txBox="1"/>
          <p:nvPr/>
        </p:nvSpPr>
        <p:spPr>
          <a:xfrm>
            <a:off x="8175600" y="3668040"/>
            <a:ext cx="49464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SORT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9" name=""/>
          <p:cNvSpPr/>
          <p:nvPr/>
        </p:nvSpPr>
        <p:spPr>
          <a:xfrm>
            <a:off x="8839080" y="3609720"/>
            <a:ext cx="733680" cy="305280"/>
          </a:xfrm>
          <a:custGeom>
            <a:avLst/>
            <a:gdLst/>
            <a:ahLst/>
            <a:rect l="0" t="0" r="r" b="b"/>
            <a:pathLst>
              <a:path w="2038" h="848">
                <a:moveTo>
                  <a:pt x="0" y="716"/>
                </a:moveTo>
                <a:lnTo>
                  <a:pt x="0" y="132"/>
                </a:lnTo>
                <a:cubicBezTo>
                  <a:pt x="0" y="115"/>
                  <a:pt x="3" y="98"/>
                  <a:pt x="10" y="82"/>
                </a:cubicBezTo>
                <a:cubicBezTo>
                  <a:pt x="17" y="66"/>
                  <a:pt x="26" y="51"/>
                  <a:pt x="39" y="39"/>
                </a:cubicBezTo>
                <a:cubicBezTo>
                  <a:pt x="51" y="27"/>
                  <a:pt x="65" y="17"/>
                  <a:pt x="81" y="10"/>
                </a:cubicBezTo>
                <a:cubicBezTo>
                  <a:pt x="98" y="4"/>
                  <a:pt x="115" y="0"/>
                  <a:pt x="132" y="0"/>
                </a:cubicBezTo>
                <a:lnTo>
                  <a:pt x="1906" y="0"/>
                </a:lnTo>
                <a:cubicBezTo>
                  <a:pt x="1923" y="0"/>
                  <a:pt x="1940" y="4"/>
                  <a:pt x="1956" y="10"/>
                </a:cubicBezTo>
                <a:cubicBezTo>
                  <a:pt x="1973" y="17"/>
                  <a:pt x="1987" y="27"/>
                  <a:pt x="1999" y="39"/>
                </a:cubicBezTo>
                <a:cubicBezTo>
                  <a:pt x="2012" y="51"/>
                  <a:pt x="2021" y="66"/>
                  <a:pt x="2028" y="82"/>
                </a:cubicBezTo>
                <a:cubicBezTo>
                  <a:pt x="2035" y="98"/>
                  <a:pt x="2038" y="115"/>
                  <a:pt x="2038" y="132"/>
                </a:cubicBezTo>
                <a:lnTo>
                  <a:pt x="2038" y="716"/>
                </a:lnTo>
                <a:cubicBezTo>
                  <a:pt x="2038" y="733"/>
                  <a:pt x="2035" y="750"/>
                  <a:pt x="2028" y="766"/>
                </a:cubicBezTo>
                <a:cubicBezTo>
                  <a:pt x="2021" y="782"/>
                  <a:pt x="2012" y="797"/>
                  <a:pt x="1999" y="809"/>
                </a:cubicBezTo>
                <a:cubicBezTo>
                  <a:pt x="1987" y="822"/>
                  <a:pt x="1973" y="831"/>
                  <a:pt x="1956" y="838"/>
                </a:cubicBezTo>
                <a:cubicBezTo>
                  <a:pt x="1940" y="845"/>
                  <a:pt x="1923" y="848"/>
                  <a:pt x="1906" y="848"/>
                </a:cubicBezTo>
                <a:lnTo>
                  <a:pt x="132" y="848"/>
                </a:lnTo>
                <a:cubicBezTo>
                  <a:pt x="115" y="848"/>
                  <a:pt x="98" y="845"/>
                  <a:pt x="81" y="838"/>
                </a:cubicBezTo>
                <a:cubicBezTo>
                  <a:pt x="65" y="831"/>
                  <a:pt x="51" y="822"/>
                  <a:pt x="39" y="809"/>
                </a:cubicBezTo>
                <a:cubicBezTo>
                  <a:pt x="26" y="797"/>
                  <a:pt x="17" y="782"/>
                  <a:pt x="10" y="766"/>
                </a:cubicBezTo>
                <a:cubicBezTo>
                  <a:pt x="3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0" name=""/>
          <p:cNvSpPr txBox="1"/>
          <p:nvPr/>
        </p:nvSpPr>
        <p:spPr>
          <a:xfrm>
            <a:off x="8721360" y="3617640"/>
            <a:ext cx="2376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1" name=""/>
          <p:cNvSpPr txBox="1"/>
          <p:nvPr/>
        </p:nvSpPr>
        <p:spPr>
          <a:xfrm>
            <a:off x="8902800" y="3668040"/>
            <a:ext cx="61812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LIMIT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2" name=""/>
          <p:cNvSpPr/>
          <p:nvPr/>
        </p:nvSpPr>
        <p:spPr>
          <a:xfrm>
            <a:off x="419040" y="37144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3" name=""/>
          <p:cNvSpPr txBox="1"/>
          <p:nvPr/>
        </p:nvSpPr>
        <p:spPr>
          <a:xfrm>
            <a:off x="9568440" y="3617640"/>
            <a:ext cx="166464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 같은 실제 역할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4" name=""/>
          <p:cNvSpPr/>
          <p:nvPr/>
        </p:nvSpPr>
        <p:spPr>
          <a:xfrm>
            <a:off x="419040" y="42195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5" name=""/>
          <p:cNvSpPr txBox="1"/>
          <p:nvPr/>
        </p:nvSpPr>
        <p:spPr>
          <a:xfrm>
            <a:off x="628560" y="4122360"/>
            <a:ext cx="95702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형태소 정보는 내부 분석 자료로만 관리하고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NL2SQL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에는 완성된 자연어 질문만 전달한다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59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0" name=""/>
          <p:cNvSpPr txBox="1"/>
          <p:nvPr/>
        </p:nvSpPr>
        <p:spPr>
          <a:xfrm>
            <a:off x="914400" y="2778840"/>
            <a:ext cx="621324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4.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이전 대화는 구조로 기억한다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1" name=""/>
          <p:cNvSpPr txBox="1"/>
          <p:nvPr/>
        </p:nvSpPr>
        <p:spPr>
          <a:xfrm>
            <a:off x="914400" y="3751560"/>
            <a:ext cx="380952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답변 문장을 다시 요약하지 않는다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65" name=""/>
          <p:cNvSpPr txBox="1"/>
          <p:nvPr/>
        </p:nvSpPr>
        <p:spPr>
          <a:xfrm>
            <a:off x="380880" y="344520"/>
            <a:ext cx="415656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왜 문장이 아니라 구조로 남기나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6" name=""/>
          <p:cNvSpPr txBox="1"/>
          <p:nvPr/>
        </p:nvSpPr>
        <p:spPr>
          <a:xfrm>
            <a:off x="380880" y="1111320"/>
            <a:ext cx="635220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AI</a:t>
            </a:r>
            <a:r>
              <a:rPr lang="ko-KR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가 답변을 다시 요약하면 이전 오류가 사실처럼 굳어질 수 있다</a:t>
            </a:r>
            <a:endParaRPr lang="en-US" sz="17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7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8" name=""/>
          <p:cNvSpPr/>
          <p:nvPr/>
        </p:nvSpPr>
        <p:spPr>
          <a:xfrm>
            <a:off x="419040" y="34858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9" name=""/>
          <p:cNvSpPr txBox="1"/>
          <p:nvPr/>
        </p:nvSpPr>
        <p:spPr>
          <a:xfrm>
            <a:off x="628560" y="3389040"/>
            <a:ext cx="108208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지표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분류 기준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기간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정렬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결과 건수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순위 참조 가능 여부를 코드가 직접 구조화된 결과에서 뽑는다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0" name=""/>
          <p:cNvSpPr/>
          <p:nvPr/>
        </p:nvSpPr>
        <p:spPr>
          <a:xfrm>
            <a:off x="419040" y="39909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1" name=""/>
          <p:cNvSpPr txBox="1"/>
          <p:nvPr/>
        </p:nvSpPr>
        <p:spPr>
          <a:xfrm>
            <a:off x="628560" y="3893760"/>
            <a:ext cx="84772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 정보가 있어야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그중 서울만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", 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두 번째 회사는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?"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같은 질문을 해석할 수 있다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2" name=""/>
          <p:cNvSpPr/>
          <p:nvPr/>
        </p:nvSpPr>
        <p:spPr>
          <a:xfrm>
            <a:off x="419040" y="449568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3" name=""/>
          <p:cNvSpPr txBox="1"/>
          <p:nvPr/>
        </p:nvSpPr>
        <p:spPr>
          <a:xfrm>
            <a:off x="628560" y="4398480"/>
            <a:ext cx="784548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이전 결과에 순위나 지표가 없으면 임의로 만들지 않고 사용자에게 묻는다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6" name=""/>
          <p:cNvSpPr txBox="1"/>
          <p:nvPr/>
        </p:nvSpPr>
        <p:spPr>
          <a:xfrm>
            <a:off x="799920" y="768960"/>
            <a:ext cx="2906640" cy="712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9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CONTENTS</a:t>
            </a:r>
            <a:endParaRPr lang="en-US" sz="39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" name=""/>
          <p:cNvSpPr txBox="1"/>
          <p:nvPr/>
        </p:nvSpPr>
        <p:spPr>
          <a:xfrm>
            <a:off x="799920" y="1976040"/>
            <a:ext cx="2009520" cy="411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왜 필요한가</a:t>
            </a:r>
            <a:r>
              <a:rPr lang="en-US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, </a:t>
            </a:r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처리 흐름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" name=""/>
          <p:cNvSpPr txBox="1"/>
          <p:nvPr/>
        </p:nvSpPr>
        <p:spPr>
          <a:xfrm>
            <a:off x="799920" y="2595240"/>
            <a:ext cx="207900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원문과 완성 질문의 구분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" name=""/>
          <p:cNvSpPr txBox="1"/>
          <p:nvPr/>
        </p:nvSpPr>
        <p:spPr>
          <a:xfrm>
            <a:off x="799920" y="3204720"/>
            <a:ext cx="198288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형태소보다 중요한 의미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" name=""/>
          <p:cNvSpPr txBox="1"/>
          <p:nvPr/>
        </p:nvSpPr>
        <p:spPr>
          <a:xfrm>
            <a:off x="799920" y="3823920"/>
            <a:ext cx="247644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이전 대화를 구조로 기억하기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" name=""/>
          <p:cNvSpPr txBox="1"/>
          <p:nvPr/>
        </p:nvSpPr>
        <p:spPr>
          <a:xfrm>
            <a:off x="799920" y="4433760"/>
            <a:ext cx="2193840" cy="411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슬롯필링</a:t>
            </a:r>
            <a:r>
              <a:rPr lang="en-US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, </a:t>
            </a:r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원칙</a:t>
            </a:r>
            <a:r>
              <a:rPr lang="en-US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, </a:t>
            </a:r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기대 효과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77" name=""/>
          <p:cNvSpPr/>
          <p:nvPr/>
        </p:nvSpPr>
        <p:spPr>
          <a:xfrm>
            <a:off x="5760" y="987480"/>
            <a:ext cx="12027960" cy="2597040"/>
          </a:xfrm>
          <a:custGeom>
            <a:avLst/>
            <a:gdLst/>
            <a:ahLst/>
            <a:rect l="0" t="0" r="r" b="b"/>
            <a:pathLst>
              <a:path w="33411" h="7214">
                <a:moveTo>
                  <a:pt x="1068" y="1094"/>
                </a:moveTo>
                <a:lnTo>
                  <a:pt x="1068" y="5592"/>
                </a:lnTo>
                <a:cubicBezTo>
                  <a:pt x="1068" y="5630"/>
                  <a:pt x="1076" y="5668"/>
                  <a:pt x="1090" y="5703"/>
                </a:cubicBezTo>
                <a:cubicBezTo>
                  <a:pt x="1105" y="5739"/>
                  <a:pt x="1126" y="5770"/>
                  <a:pt x="1154" y="5798"/>
                </a:cubicBezTo>
                <a:cubicBezTo>
                  <a:pt x="1181" y="5825"/>
                  <a:pt x="1212" y="5846"/>
                  <a:pt x="1248" y="5861"/>
                </a:cubicBezTo>
                <a:cubicBezTo>
                  <a:pt x="1284" y="5876"/>
                  <a:pt x="1321" y="5883"/>
                  <a:pt x="1359" y="5883"/>
                </a:cubicBezTo>
                <a:lnTo>
                  <a:pt x="32052" y="5883"/>
                </a:lnTo>
                <a:cubicBezTo>
                  <a:pt x="32091" y="5883"/>
                  <a:pt x="32128" y="5876"/>
                  <a:pt x="32163" y="5861"/>
                </a:cubicBezTo>
                <a:cubicBezTo>
                  <a:pt x="32199" y="5846"/>
                  <a:pt x="32231" y="5825"/>
                  <a:pt x="32258" y="5798"/>
                </a:cubicBezTo>
                <a:cubicBezTo>
                  <a:pt x="32285" y="5770"/>
                  <a:pt x="32306" y="5739"/>
                  <a:pt x="32321" y="5703"/>
                </a:cubicBezTo>
                <a:cubicBezTo>
                  <a:pt x="32336" y="5668"/>
                  <a:pt x="32343" y="5630"/>
                  <a:pt x="32343" y="5592"/>
                </a:cubicBezTo>
                <a:lnTo>
                  <a:pt x="32343" y="1094"/>
                </a:lnTo>
                <a:cubicBezTo>
                  <a:pt x="32343" y="1055"/>
                  <a:pt x="32336" y="1018"/>
                  <a:pt x="32321" y="983"/>
                </a:cubicBezTo>
                <a:cubicBezTo>
                  <a:pt x="32306" y="947"/>
                  <a:pt x="32285" y="915"/>
                  <a:pt x="32258" y="888"/>
                </a:cubicBezTo>
                <a:cubicBezTo>
                  <a:pt x="32231" y="860"/>
                  <a:pt x="32199" y="839"/>
                  <a:pt x="32163" y="824"/>
                </a:cubicBezTo>
                <a:cubicBezTo>
                  <a:pt x="32128" y="809"/>
                  <a:pt x="32091" y="802"/>
                  <a:pt x="32052" y="802"/>
                </a:cubicBezTo>
                <a:lnTo>
                  <a:pt x="1359" y="802"/>
                </a:lnTo>
                <a:cubicBezTo>
                  <a:pt x="1321" y="802"/>
                  <a:pt x="1284" y="809"/>
                  <a:pt x="1248" y="824"/>
                </a:cubicBezTo>
                <a:cubicBezTo>
                  <a:pt x="1212" y="839"/>
                  <a:pt x="1181" y="860"/>
                  <a:pt x="1154" y="888"/>
                </a:cubicBezTo>
                <a:cubicBezTo>
                  <a:pt x="1126" y="915"/>
                  <a:pt x="1105" y="947"/>
                  <a:pt x="1090" y="983"/>
                </a:cubicBezTo>
                <a:cubicBezTo>
                  <a:pt x="1076" y="1018"/>
                  <a:pt x="1068" y="1055"/>
                  <a:pt x="1068" y="1094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7214"/>
                </a:lnTo>
                <a:lnTo>
                  <a:pt x="0" y="7214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78" name=""/>
          <p:cNvSpPr/>
          <p:nvPr/>
        </p:nvSpPr>
        <p:spPr>
          <a:xfrm>
            <a:off x="380880" y="1266480"/>
            <a:ext cx="11277720" cy="1848240"/>
          </a:xfrm>
          <a:custGeom>
            <a:avLst/>
            <a:gdLst/>
            <a:ahLst/>
            <a:rect l="0" t="0" r="r" b="b"/>
            <a:pathLst>
              <a:path w="31327" h="5134">
                <a:moveTo>
                  <a:pt x="0" y="4817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4817"/>
                </a:lnTo>
                <a:cubicBezTo>
                  <a:pt x="31327" y="4838"/>
                  <a:pt x="31325" y="4858"/>
                  <a:pt x="31321" y="4879"/>
                </a:cubicBezTo>
                <a:cubicBezTo>
                  <a:pt x="31317" y="4899"/>
                  <a:pt x="31311" y="4919"/>
                  <a:pt x="31303" y="4938"/>
                </a:cubicBezTo>
                <a:cubicBezTo>
                  <a:pt x="31295" y="4958"/>
                  <a:pt x="31286" y="4976"/>
                  <a:pt x="31274" y="4993"/>
                </a:cubicBezTo>
                <a:cubicBezTo>
                  <a:pt x="31262" y="5011"/>
                  <a:pt x="31249" y="5027"/>
                  <a:pt x="31235" y="5041"/>
                </a:cubicBezTo>
                <a:cubicBezTo>
                  <a:pt x="31220" y="5056"/>
                  <a:pt x="31204" y="5069"/>
                  <a:pt x="31186" y="5081"/>
                </a:cubicBezTo>
                <a:cubicBezTo>
                  <a:pt x="31169" y="5092"/>
                  <a:pt x="31151" y="5102"/>
                  <a:pt x="31131" y="5110"/>
                </a:cubicBezTo>
                <a:cubicBezTo>
                  <a:pt x="31112" y="5118"/>
                  <a:pt x="31092" y="5124"/>
                  <a:pt x="31072" y="5128"/>
                </a:cubicBezTo>
                <a:cubicBezTo>
                  <a:pt x="31051" y="5132"/>
                  <a:pt x="31031" y="5134"/>
                  <a:pt x="31010" y="5134"/>
                </a:cubicBezTo>
                <a:lnTo>
                  <a:pt x="317" y="5134"/>
                </a:lnTo>
                <a:cubicBezTo>
                  <a:pt x="296" y="5134"/>
                  <a:pt x="276" y="5132"/>
                  <a:pt x="255" y="5128"/>
                </a:cubicBezTo>
                <a:cubicBezTo>
                  <a:pt x="235" y="5124"/>
                  <a:pt x="215" y="5118"/>
                  <a:pt x="196" y="5110"/>
                </a:cubicBezTo>
                <a:cubicBezTo>
                  <a:pt x="177" y="5102"/>
                  <a:pt x="158" y="5092"/>
                  <a:pt x="141" y="5081"/>
                </a:cubicBezTo>
                <a:cubicBezTo>
                  <a:pt x="124" y="5069"/>
                  <a:pt x="108" y="5056"/>
                  <a:pt x="93" y="5041"/>
                </a:cubicBezTo>
                <a:cubicBezTo>
                  <a:pt x="78" y="5027"/>
                  <a:pt x="65" y="5011"/>
                  <a:pt x="53" y="4993"/>
                </a:cubicBezTo>
                <a:cubicBezTo>
                  <a:pt x="42" y="4976"/>
                  <a:pt x="32" y="4958"/>
                  <a:pt x="24" y="4938"/>
                </a:cubicBezTo>
                <a:cubicBezTo>
                  <a:pt x="16" y="4919"/>
                  <a:pt x="10" y="4899"/>
                  <a:pt x="6" y="4879"/>
                </a:cubicBezTo>
                <a:cubicBezTo>
                  <a:pt x="2" y="4858"/>
                  <a:pt x="0" y="4838"/>
                  <a:pt x="0" y="4817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79" name=""/>
          <p:cNvSpPr txBox="1"/>
          <p:nvPr/>
        </p:nvSpPr>
        <p:spPr>
          <a:xfrm>
            <a:off x="380880" y="344520"/>
            <a:ext cx="321840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프롬프트에 넣는 짧은 요약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0" name=""/>
          <p:cNvSpPr txBox="1"/>
          <p:nvPr/>
        </p:nvSpPr>
        <p:spPr>
          <a:xfrm>
            <a:off x="628560" y="1549440"/>
            <a:ext cx="283860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&lt;nl2sql_turn complete="true"&gt;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1" name=""/>
          <p:cNvSpPr txBox="1"/>
          <p:nvPr/>
        </p:nvSpPr>
        <p:spPr>
          <a:xfrm>
            <a:off x="62856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질의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2" name=""/>
          <p:cNvSpPr txBox="1"/>
          <p:nvPr/>
        </p:nvSpPr>
        <p:spPr>
          <a:xfrm>
            <a:off x="965520" y="183528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3" name=""/>
          <p:cNvSpPr txBox="1"/>
          <p:nvPr/>
        </p:nvSpPr>
        <p:spPr>
          <a:xfrm>
            <a:off x="115596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올해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4" name=""/>
          <p:cNvSpPr txBox="1"/>
          <p:nvPr/>
        </p:nvSpPr>
        <p:spPr>
          <a:xfrm>
            <a:off x="149256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5" name=""/>
          <p:cNvSpPr txBox="1"/>
          <p:nvPr/>
        </p:nvSpPr>
        <p:spPr>
          <a:xfrm>
            <a:off x="158760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고객별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6" name=""/>
          <p:cNvSpPr txBox="1"/>
          <p:nvPr/>
        </p:nvSpPr>
        <p:spPr>
          <a:xfrm>
            <a:off x="209268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7" name=""/>
          <p:cNvSpPr txBox="1"/>
          <p:nvPr/>
        </p:nvSpPr>
        <p:spPr>
          <a:xfrm>
            <a:off x="218808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매출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8" name=""/>
          <p:cNvSpPr txBox="1"/>
          <p:nvPr/>
        </p:nvSpPr>
        <p:spPr>
          <a:xfrm>
            <a:off x="252468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9" name=""/>
          <p:cNvSpPr txBox="1"/>
          <p:nvPr/>
        </p:nvSpPr>
        <p:spPr>
          <a:xfrm>
            <a:off x="262008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합계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0" name=""/>
          <p:cNvSpPr txBox="1"/>
          <p:nvPr/>
        </p:nvSpPr>
        <p:spPr>
          <a:xfrm>
            <a:off x="295668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1" name=""/>
          <p:cNvSpPr txBox="1"/>
          <p:nvPr/>
        </p:nvSpPr>
        <p:spPr>
          <a:xfrm>
            <a:off x="305208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상위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2" name=""/>
          <p:cNvSpPr txBox="1"/>
          <p:nvPr/>
        </p:nvSpPr>
        <p:spPr>
          <a:xfrm>
            <a:off x="3388680" y="183528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5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3" name=""/>
          <p:cNvSpPr txBox="1"/>
          <p:nvPr/>
        </p:nvSpPr>
        <p:spPr>
          <a:xfrm>
            <a:off x="3579120" y="183096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4" name=""/>
          <p:cNvSpPr txBox="1"/>
          <p:nvPr/>
        </p:nvSpPr>
        <p:spPr>
          <a:xfrm>
            <a:off x="62856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지표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5" name=""/>
          <p:cNvSpPr txBox="1"/>
          <p:nvPr/>
        </p:nvSpPr>
        <p:spPr>
          <a:xfrm>
            <a:off x="965520" y="212112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6" name=""/>
          <p:cNvSpPr txBox="1"/>
          <p:nvPr/>
        </p:nvSpPr>
        <p:spPr>
          <a:xfrm>
            <a:off x="115596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매출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7" name=""/>
          <p:cNvSpPr txBox="1"/>
          <p:nvPr/>
        </p:nvSpPr>
        <p:spPr>
          <a:xfrm>
            <a:off x="149256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8" name=""/>
          <p:cNvSpPr txBox="1"/>
          <p:nvPr/>
        </p:nvSpPr>
        <p:spPr>
          <a:xfrm>
            <a:off x="158760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합계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9" name=""/>
          <p:cNvSpPr txBox="1"/>
          <p:nvPr/>
        </p:nvSpPr>
        <p:spPr>
          <a:xfrm>
            <a:off x="1924560" y="2121120"/>
            <a:ext cx="294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|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0" name=""/>
          <p:cNvSpPr txBox="1"/>
          <p:nvPr/>
        </p:nvSpPr>
        <p:spPr>
          <a:xfrm>
            <a:off x="221004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분류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1" name=""/>
          <p:cNvSpPr txBox="1"/>
          <p:nvPr/>
        </p:nvSpPr>
        <p:spPr>
          <a:xfrm>
            <a:off x="2547000" y="212112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2" name=""/>
          <p:cNvSpPr txBox="1"/>
          <p:nvPr/>
        </p:nvSpPr>
        <p:spPr>
          <a:xfrm>
            <a:off x="273708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고객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3" name=""/>
          <p:cNvSpPr txBox="1"/>
          <p:nvPr/>
        </p:nvSpPr>
        <p:spPr>
          <a:xfrm>
            <a:off x="3074040" y="2121120"/>
            <a:ext cx="294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|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4" name=""/>
          <p:cNvSpPr txBox="1"/>
          <p:nvPr/>
        </p:nvSpPr>
        <p:spPr>
          <a:xfrm>
            <a:off x="335952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기간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5" name=""/>
          <p:cNvSpPr txBox="1"/>
          <p:nvPr/>
        </p:nvSpPr>
        <p:spPr>
          <a:xfrm>
            <a:off x="3696480" y="2121120"/>
            <a:ext cx="58788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2026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6" name=""/>
          <p:cNvSpPr txBox="1"/>
          <p:nvPr/>
        </p:nvSpPr>
        <p:spPr>
          <a:xfrm>
            <a:off x="4267800" y="211680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7" name=""/>
          <p:cNvSpPr txBox="1"/>
          <p:nvPr/>
        </p:nvSpPr>
        <p:spPr>
          <a:xfrm>
            <a:off x="62856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정렬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8" name=""/>
          <p:cNvSpPr txBox="1"/>
          <p:nvPr/>
        </p:nvSpPr>
        <p:spPr>
          <a:xfrm>
            <a:off x="965520" y="240660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9" name=""/>
          <p:cNvSpPr txBox="1"/>
          <p:nvPr/>
        </p:nvSpPr>
        <p:spPr>
          <a:xfrm>
            <a:off x="115596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매출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0" name=""/>
          <p:cNvSpPr txBox="1"/>
          <p:nvPr/>
        </p:nvSpPr>
        <p:spPr>
          <a:xfrm>
            <a:off x="149256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1" name=""/>
          <p:cNvSpPr txBox="1"/>
          <p:nvPr/>
        </p:nvSpPr>
        <p:spPr>
          <a:xfrm>
            <a:off x="158760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합계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2" name=""/>
          <p:cNvSpPr txBox="1"/>
          <p:nvPr/>
        </p:nvSpPr>
        <p:spPr>
          <a:xfrm>
            <a:off x="192456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3" name=""/>
          <p:cNvSpPr txBox="1"/>
          <p:nvPr/>
        </p:nvSpPr>
        <p:spPr>
          <a:xfrm>
            <a:off x="2019600" y="240264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내림차순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4" name=""/>
          <p:cNvSpPr txBox="1"/>
          <p:nvPr/>
        </p:nvSpPr>
        <p:spPr>
          <a:xfrm>
            <a:off x="2693160" y="2406600"/>
            <a:ext cx="294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|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5" name=""/>
          <p:cNvSpPr txBox="1"/>
          <p:nvPr/>
        </p:nvSpPr>
        <p:spPr>
          <a:xfrm>
            <a:off x="297864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결과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6" name=""/>
          <p:cNvSpPr txBox="1"/>
          <p:nvPr/>
        </p:nvSpPr>
        <p:spPr>
          <a:xfrm>
            <a:off x="3315600" y="2406600"/>
            <a:ext cx="294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5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7" name=""/>
          <p:cNvSpPr txBox="1"/>
          <p:nvPr/>
        </p:nvSpPr>
        <p:spPr>
          <a:xfrm>
            <a:off x="3601080" y="240264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8" name=""/>
          <p:cNvSpPr txBox="1"/>
          <p:nvPr/>
        </p:nvSpPr>
        <p:spPr>
          <a:xfrm>
            <a:off x="3769560" y="2406600"/>
            <a:ext cx="294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|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9" name=""/>
          <p:cNvSpPr txBox="1"/>
          <p:nvPr/>
        </p:nvSpPr>
        <p:spPr>
          <a:xfrm>
            <a:off x="4055040" y="240264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순위참조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0" name=""/>
          <p:cNvSpPr txBox="1"/>
          <p:nvPr/>
        </p:nvSpPr>
        <p:spPr>
          <a:xfrm>
            <a:off x="4728600" y="2406600"/>
            <a:ext cx="4899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1~5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1" name=""/>
          <p:cNvSpPr txBox="1"/>
          <p:nvPr/>
        </p:nvSpPr>
        <p:spPr>
          <a:xfrm>
            <a:off x="628560" y="2692440"/>
            <a:ext cx="137088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&lt;/nl2sql_turn&gt;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2" name=""/>
          <p:cNvSpPr txBox="1"/>
          <p:nvPr/>
        </p:nvSpPr>
        <p:spPr>
          <a:xfrm>
            <a:off x="380880" y="3588840"/>
            <a:ext cx="72028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생성된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SQL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문과 전체 결과 데이터는 일반 대화 기록에 넣지 않는다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3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27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8" name=""/>
          <p:cNvSpPr txBox="1"/>
          <p:nvPr/>
        </p:nvSpPr>
        <p:spPr>
          <a:xfrm>
            <a:off x="914400" y="2778840"/>
            <a:ext cx="684288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5.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이전 값은 전부 가져오지 않는다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9" name=""/>
          <p:cNvSpPr txBox="1"/>
          <p:nvPr/>
        </p:nvSpPr>
        <p:spPr>
          <a:xfrm>
            <a:off x="914400" y="3751560"/>
            <a:ext cx="380952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현재 질문과 맞는 값만 재사용한다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33" name=""/>
          <p:cNvSpPr txBox="1"/>
          <p:nvPr/>
        </p:nvSpPr>
        <p:spPr>
          <a:xfrm>
            <a:off x="380880" y="344520"/>
            <a:ext cx="457884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계좌는 이어받고 기간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조건은 버린다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4" name=""/>
          <p:cNvSpPr/>
          <p:nvPr/>
        </p:nvSpPr>
        <p:spPr>
          <a:xfrm>
            <a:off x="433440" y="2562120"/>
            <a:ext cx="3257640" cy="41760"/>
          </a:xfrm>
          <a:custGeom>
            <a:avLst/>
            <a:gdLst/>
            <a:ahLst/>
            <a:rect l="0" t="0" r="r" b="b"/>
            <a:pathLst>
              <a:path w="9049" h="116">
                <a:moveTo>
                  <a:pt x="103" y="24"/>
                </a:moveTo>
                <a:cubicBezTo>
                  <a:pt x="110" y="21"/>
                  <a:pt x="118" y="18"/>
                  <a:pt x="125" y="16"/>
                </a:cubicBezTo>
                <a:lnTo>
                  <a:pt x="135" y="46"/>
                </a:lnTo>
                <a:cubicBezTo>
                  <a:pt x="92" y="60"/>
                  <a:pt x="54" y="84"/>
                  <a:pt x="22" y="116"/>
                </a:cubicBezTo>
                <a:lnTo>
                  <a:pt x="0" y="94"/>
                </a:lnTo>
                <a:cubicBezTo>
                  <a:pt x="30" y="63"/>
                  <a:pt x="64" y="40"/>
                  <a:pt x="103" y="24"/>
                </a:cubicBezTo>
                <a:moveTo>
                  <a:pt x="224" y="0"/>
                </a:moveTo>
                <a:lnTo>
                  <a:pt x="383" y="0"/>
                </a:lnTo>
                <a:lnTo>
                  <a:pt x="383" y="32"/>
                </a:lnTo>
                <a:lnTo>
                  <a:pt x="224" y="32"/>
                </a:lnTo>
                <a:cubicBezTo>
                  <a:pt x="223" y="32"/>
                  <a:pt x="222" y="32"/>
                  <a:pt x="221" y="32"/>
                </a:cubicBezTo>
                <a:lnTo>
                  <a:pt x="221" y="0"/>
                </a:lnTo>
                <a:cubicBezTo>
                  <a:pt x="222" y="0"/>
                  <a:pt x="223" y="0"/>
                  <a:pt x="224" y="0"/>
                </a:cubicBezTo>
                <a:moveTo>
                  <a:pt x="647" y="0"/>
                </a:moveTo>
                <a:lnTo>
                  <a:pt x="647" y="32"/>
                </a:lnTo>
                <a:lnTo>
                  <a:pt x="489" y="32"/>
                </a:lnTo>
                <a:lnTo>
                  <a:pt x="489" y="0"/>
                </a:lnTo>
                <a:lnTo>
                  <a:pt x="647" y="0"/>
                </a:lnTo>
                <a:moveTo>
                  <a:pt x="912" y="0"/>
                </a:moveTo>
                <a:lnTo>
                  <a:pt x="912" y="32"/>
                </a:lnTo>
                <a:lnTo>
                  <a:pt x="753" y="32"/>
                </a:lnTo>
                <a:lnTo>
                  <a:pt x="753" y="0"/>
                </a:lnTo>
                <a:lnTo>
                  <a:pt x="912" y="0"/>
                </a:lnTo>
                <a:moveTo>
                  <a:pt x="1176" y="0"/>
                </a:moveTo>
                <a:lnTo>
                  <a:pt x="1176" y="32"/>
                </a:lnTo>
                <a:lnTo>
                  <a:pt x="1017" y="32"/>
                </a:lnTo>
                <a:lnTo>
                  <a:pt x="1017" y="0"/>
                </a:lnTo>
                <a:lnTo>
                  <a:pt x="1176" y="0"/>
                </a:lnTo>
                <a:moveTo>
                  <a:pt x="1440" y="0"/>
                </a:moveTo>
                <a:lnTo>
                  <a:pt x="1440" y="32"/>
                </a:lnTo>
                <a:lnTo>
                  <a:pt x="1281" y="32"/>
                </a:lnTo>
                <a:lnTo>
                  <a:pt x="1281" y="0"/>
                </a:lnTo>
                <a:lnTo>
                  <a:pt x="1440" y="0"/>
                </a:lnTo>
                <a:moveTo>
                  <a:pt x="1704" y="0"/>
                </a:moveTo>
                <a:lnTo>
                  <a:pt x="1704" y="32"/>
                </a:lnTo>
                <a:lnTo>
                  <a:pt x="1546" y="32"/>
                </a:lnTo>
                <a:lnTo>
                  <a:pt x="1546" y="0"/>
                </a:lnTo>
                <a:lnTo>
                  <a:pt x="1704" y="0"/>
                </a:lnTo>
                <a:moveTo>
                  <a:pt x="1969" y="0"/>
                </a:moveTo>
                <a:lnTo>
                  <a:pt x="1969" y="32"/>
                </a:lnTo>
                <a:lnTo>
                  <a:pt x="1810" y="32"/>
                </a:lnTo>
                <a:lnTo>
                  <a:pt x="1810" y="0"/>
                </a:lnTo>
                <a:lnTo>
                  <a:pt x="1969" y="0"/>
                </a:lnTo>
                <a:moveTo>
                  <a:pt x="2233" y="0"/>
                </a:moveTo>
                <a:lnTo>
                  <a:pt x="2233" y="32"/>
                </a:lnTo>
                <a:lnTo>
                  <a:pt x="2074" y="32"/>
                </a:lnTo>
                <a:lnTo>
                  <a:pt x="2074" y="0"/>
                </a:lnTo>
                <a:lnTo>
                  <a:pt x="2233" y="0"/>
                </a:lnTo>
                <a:moveTo>
                  <a:pt x="2497" y="0"/>
                </a:moveTo>
                <a:lnTo>
                  <a:pt x="2497" y="32"/>
                </a:lnTo>
                <a:lnTo>
                  <a:pt x="2338" y="32"/>
                </a:lnTo>
                <a:lnTo>
                  <a:pt x="2338" y="0"/>
                </a:lnTo>
                <a:lnTo>
                  <a:pt x="2497" y="0"/>
                </a:lnTo>
                <a:moveTo>
                  <a:pt x="2761" y="0"/>
                </a:moveTo>
                <a:lnTo>
                  <a:pt x="2761" y="32"/>
                </a:lnTo>
                <a:lnTo>
                  <a:pt x="2603" y="32"/>
                </a:lnTo>
                <a:lnTo>
                  <a:pt x="2603" y="0"/>
                </a:lnTo>
                <a:lnTo>
                  <a:pt x="2761" y="0"/>
                </a:lnTo>
                <a:moveTo>
                  <a:pt x="3026" y="0"/>
                </a:moveTo>
                <a:lnTo>
                  <a:pt x="3026" y="32"/>
                </a:lnTo>
                <a:lnTo>
                  <a:pt x="2867" y="32"/>
                </a:lnTo>
                <a:lnTo>
                  <a:pt x="2867" y="0"/>
                </a:lnTo>
                <a:lnTo>
                  <a:pt x="3026" y="0"/>
                </a:lnTo>
                <a:moveTo>
                  <a:pt x="3290" y="0"/>
                </a:moveTo>
                <a:lnTo>
                  <a:pt x="3290" y="32"/>
                </a:lnTo>
                <a:lnTo>
                  <a:pt x="3131" y="32"/>
                </a:lnTo>
                <a:lnTo>
                  <a:pt x="3131" y="0"/>
                </a:lnTo>
                <a:lnTo>
                  <a:pt x="3290" y="0"/>
                </a:lnTo>
                <a:moveTo>
                  <a:pt x="3555" y="0"/>
                </a:moveTo>
                <a:lnTo>
                  <a:pt x="3555" y="32"/>
                </a:lnTo>
                <a:lnTo>
                  <a:pt x="3397" y="32"/>
                </a:lnTo>
                <a:lnTo>
                  <a:pt x="3397" y="0"/>
                </a:lnTo>
                <a:lnTo>
                  <a:pt x="3555" y="0"/>
                </a:lnTo>
                <a:moveTo>
                  <a:pt x="3820" y="0"/>
                </a:moveTo>
                <a:lnTo>
                  <a:pt x="3820" y="32"/>
                </a:lnTo>
                <a:lnTo>
                  <a:pt x="3661" y="32"/>
                </a:lnTo>
                <a:lnTo>
                  <a:pt x="3661" y="0"/>
                </a:lnTo>
                <a:lnTo>
                  <a:pt x="3820" y="0"/>
                </a:lnTo>
                <a:moveTo>
                  <a:pt x="4084" y="0"/>
                </a:moveTo>
                <a:lnTo>
                  <a:pt x="4084" y="32"/>
                </a:lnTo>
                <a:lnTo>
                  <a:pt x="3925" y="32"/>
                </a:lnTo>
                <a:lnTo>
                  <a:pt x="3925" y="0"/>
                </a:lnTo>
                <a:lnTo>
                  <a:pt x="4084" y="0"/>
                </a:lnTo>
                <a:moveTo>
                  <a:pt x="4348" y="0"/>
                </a:moveTo>
                <a:lnTo>
                  <a:pt x="4348" y="32"/>
                </a:lnTo>
                <a:lnTo>
                  <a:pt x="4189" y="32"/>
                </a:lnTo>
                <a:lnTo>
                  <a:pt x="4189" y="0"/>
                </a:lnTo>
                <a:lnTo>
                  <a:pt x="4348" y="0"/>
                </a:lnTo>
                <a:moveTo>
                  <a:pt x="4612" y="0"/>
                </a:moveTo>
                <a:lnTo>
                  <a:pt x="4612" y="32"/>
                </a:lnTo>
                <a:lnTo>
                  <a:pt x="4454" y="32"/>
                </a:lnTo>
                <a:lnTo>
                  <a:pt x="4454" y="0"/>
                </a:lnTo>
                <a:lnTo>
                  <a:pt x="4612" y="0"/>
                </a:lnTo>
                <a:moveTo>
                  <a:pt x="4877" y="0"/>
                </a:moveTo>
                <a:lnTo>
                  <a:pt x="4877" y="32"/>
                </a:lnTo>
                <a:lnTo>
                  <a:pt x="4718" y="32"/>
                </a:lnTo>
                <a:lnTo>
                  <a:pt x="4718" y="0"/>
                </a:lnTo>
                <a:lnTo>
                  <a:pt x="4877" y="0"/>
                </a:lnTo>
                <a:moveTo>
                  <a:pt x="5141" y="0"/>
                </a:moveTo>
                <a:lnTo>
                  <a:pt x="5141" y="32"/>
                </a:lnTo>
                <a:lnTo>
                  <a:pt x="4982" y="32"/>
                </a:lnTo>
                <a:lnTo>
                  <a:pt x="4982" y="0"/>
                </a:lnTo>
                <a:lnTo>
                  <a:pt x="5141" y="0"/>
                </a:lnTo>
                <a:moveTo>
                  <a:pt x="5405" y="0"/>
                </a:moveTo>
                <a:lnTo>
                  <a:pt x="5405" y="32"/>
                </a:lnTo>
                <a:lnTo>
                  <a:pt x="5246" y="32"/>
                </a:lnTo>
                <a:lnTo>
                  <a:pt x="5246" y="0"/>
                </a:lnTo>
                <a:lnTo>
                  <a:pt x="5405" y="0"/>
                </a:lnTo>
                <a:moveTo>
                  <a:pt x="5670" y="0"/>
                </a:moveTo>
                <a:lnTo>
                  <a:pt x="5670" y="32"/>
                </a:lnTo>
                <a:lnTo>
                  <a:pt x="5511" y="32"/>
                </a:lnTo>
                <a:lnTo>
                  <a:pt x="5511" y="0"/>
                </a:lnTo>
                <a:lnTo>
                  <a:pt x="5670" y="0"/>
                </a:lnTo>
                <a:moveTo>
                  <a:pt x="5934" y="0"/>
                </a:moveTo>
                <a:lnTo>
                  <a:pt x="5934" y="32"/>
                </a:lnTo>
                <a:lnTo>
                  <a:pt x="5775" y="32"/>
                </a:lnTo>
                <a:lnTo>
                  <a:pt x="5775" y="0"/>
                </a:lnTo>
                <a:lnTo>
                  <a:pt x="5934" y="0"/>
                </a:lnTo>
                <a:moveTo>
                  <a:pt x="6198" y="0"/>
                </a:moveTo>
                <a:lnTo>
                  <a:pt x="6198" y="32"/>
                </a:lnTo>
                <a:lnTo>
                  <a:pt x="6039" y="32"/>
                </a:lnTo>
                <a:lnTo>
                  <a:pt x="6039" y="0"/>
                </a:lnTo>
                <a:lnTo>
                  <a:pt x="6198" y="0"/>
                </a:lnTo>
                <a:moveTo>
                  <a:pt x="6462" y="0"/>
                </a:moveTo>
                <a:lnTo>
                  <a:pt x="6462" y="32"/>
                </a:lnTo>
                <a:lnTo>
                  <a:pt x="6304" y="32"/>
                </a:lnTo>
                <a:lnTo>
                  <a:pt x="6304" y="0"/>
                </a:lnTo>
                <a:lnTo>
                  <a:pt x="6462" y="0"/>
                </a:lnTo>
                <a:moveTo>
                  <a:pt x="6727" y="0"/>
                </a:moveTo>
                <a:lnTo>
                  <a:pt x="6727" y="32"/>
                </a:lnTo>
                <a:lnTo>
                  <a:pt x="6568" y="32"/>
                </a:lnTo>
                <a:lnTo>
                  <a:pt x="6568" y="0"/>
                </a:lnTo>
                <a:lnTo>
                  <a:pt x="6727" y="0"/>
                </a:lnTo>
                <a:moveTo>
                  <a:pt x="6991" y="0"/>
                </a:moveTo>
                <a:lnTo>
                  <a:pt x="6991" y="32"/>
                </a:lnTo>
                <a:lnTo>
                  <a:pt x="6832" y="32"/>
                </a:lnTo>
                <a:lnTo>
                  <a:pt x="6832" y="0"/>
                </a:lnTo>
                <a:lnTo>
                  <a:pt x="6991" y="0"/>
                </a:lnTo>
                <a:moveTo>
                  <a:pt x="7255" y="0"/>
                </a:moveTo>
                <a:lnTo>
                  <a:pt x="7255" y="32"/>
                </a:lnTo>
                <a:lnTo>
                  <a:pt x="7096" y="32"/>
                </a:lnTo>
                <a:lnTo>
                  <a:pt x="7096" y="0"/>
                </a:lnTo>
                <a:lnTo>
                  <a:pt x="7255" y="0"/>
                </a:lnTo>
                <a:moveTo>
                  <a:pt x="7519" y="0"/>
                </a:moveTo>
                <a:lnTo>
                  <a:pt x="7519" y="32"/>
                </a:lnTo>
                <a:lnTo>
                  <a:pt x="7361" y="32"/>
                </a:lnTo>
                <a:lnTo>
                  <a:pt x="7361" y="0"/>
                </a:lnTo>
                <a:lnTo>
                  <a:pt x="7519" y="0"/>
                </a:lnTo>
                <a:moveTo>
                  <a:pt x="7784" y="0"/>
                </a:moveTo>
                <a:lnTo>
                  <a:pt x="7784" y="32"/>
                </a:lnTo>
                <a:lnTo>
                  <a:pt x="7625" y="32"/>
                </a:lnTo>
                <a:lnTo>
                  <a:pt x="7625" y="0"/>
                </a:lnTo>
                <a:lnTo>
                  <a:pt x="7784" y="0"/>
                </a:lnTo>
                <a:moveTo>
                  <a:pt x="8048" y="0"/>
                </a:moveTo>
                <a:lnTo>
                  <a:pt x="8048" y="32"/>
                </a:lnTo>
                <a:lnTo>
                  <a:pt x="7889" y="32"/>
                </a:lnTo>
                <a:lnTo>
                  <a:pt x="7889" y="0"/>
                </a:lnTo>
                <a:lnTo>
                  <a:pt x="8048" y="0"/>
                </a:lnTo>
                <a:moveTo>
                  <a:pt x="8312" y="0"/>
                </a:moveTo>
                <a:lnTo>
                  <a:pt x="8312" y="32"/>
                </a:lnTo>
                <a:lnTo>
                  <a:pt x="8154" y="32"/>
                </a:lnTo>
                <a:lnTo>
                  <a:pt x="8154" y="0"/>
                </a:lnTo>
                <a:lnTo>
                  <a:pt x="8312" y="0"/>
                </a:lnTo>
                <a:moveTo>
                  <a:pt x="8577" y="0"/>
                </a:moveTo>
                <a:lnTo>
                  <a:pt x="8577" y="32"/>
                </a:lnTo>
                <a:lnTo>
                  <a:pt x="8418" y="32"/>
                </a:lnTo>
                <a:lnTo>
                  <a:pt x="8418" y="0"/>
                </a:lnTo>
                <a:lnTo>
                  <a:pt x="8577" y="0"/>
                </a:lnTo>
                <a:moveTo>
                  <a:pt x="8824" y="0"/>
                </a:moveTo>
                <a:cubicBezTo>
                  <a:pt x="8829" y="0"/>
                  <a:pt x="8834" y="0"/>
                  <a:pt x="8839" y="0"/>
                </a:cubicBezTo>
                <a:lnTo>
                  <a:pt x="8837" y="32"/>
                </a:lnTo>
                <a:cubicBezTo>
                  <a:pt x="8833" y="32"/>
                  <a:pt x="8829" y="32"/>
                  <a:pt x="8824" y="32"/>
                </a:cubicBezTo>
                <a:lnTo>
                  <a:pt x="8682" y="32"/>
                </a:lnTo>
                <a:lnTo>
                  <a:pt x="8682" y="0"/>
                </a:lnTo>
                <a:lnTo>
                  <a:pt x="8824" y="0"/>
                </a:lnTo>
                <a:moveTo>
                  <a:pt x="8946" y="24"/>
                </a:moveTo>
                <a:cubicBezTo>
                  <a:pt x="8985" y="40"/>
                  <a:pt x="9019" y="63"/>
                  <a:pt x="9049" y="94"/>
                </a:cubicBezTo>
                <a:lnTo>
                  <a:pt x="9026" y="116"/>
                </a:lnTo>
                <a:cubicBezTo>
                  <a:pt x="8997" y="87"/>
                  <a:pt x="8963" y="64"/>
                  <a:pt x="8924" y="49"/>
                </a:cubicBezTo>
                <a:lnTo>
                  <a:pt x="8935" y="20"/>
                </a:lnTo>
                <a:cubicBezTo>
                  <a:pt x="8939" y="21"/>
                  <a:pt x="8942" y="22"/>
                  <a:pt x="8946" y="2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5" name=""/>
          <p:cNvSpPr/>
          <p:nvPr/>
        </p:nvSpPr>
        <p:spPr>
          <a:xfrm>
            <a:off x="433440" y="3358800"/>
            <a:ext cx="3256920" cy="41760"/>
          </a:xfrm>
          <a:custGeom>
            <a:avLst/>
            <a:gdLst/>
            <a:ahLst/>
            <a:rect l="0" t="0" r="r" b="b"/>
            <a:pathLst>
              <a:path w="9047" h="116">
                <a:moveTo>
                  <a:pt x="8946" y="92"/>
                </a:moveTo>
                <a:cubicBezTo>
                  <a:pt x="8938" y="95"/>
                  <a:pt x="8930" y="98"/>
                  <a:pt x="8922" y="101"/>
                </a:cubicBezTo>
                <a:lnTo>
                  <a:pt x="8912" y="71"/>
                </a:lnTo>
                <a:cubicBezTo>
                  <a:pt x="8955" y="57"/>
                  <a:pt x="8993" y="33"/>
                  <a:pt x="9025" y="1"/>
                </a:cubicBezTo>
                <a:lnTo>
                  <a:pt x="9047" y="24"/>
                </a:lnTo>
                <a:cubicBezTo>
                  <a:pt x="9018" y="54"/>
                  <a:pt x="8984" y="76"/>
                  <a:pt x="8946" y="92"/>
                </a:cubicBezTo>
                <a:moveTo>
                  <a:pt x="8824" y="116"/>
                </a:moveTo>
                <a:lnTo>
                  <a:pt x="8668" y="116"/>
                </a:lnTo>
                <a:lnTo>
                  <a:pt x="8668" y="84"/>
                </a:lnTo>
                <a:lnTo>
                  <a:pt x="8824" y="84"/>
                </a:lnTo>
                <a:lnTo>
                  <a:pt x="8826" y="84"/>
                </a:lnTo>
                <a:lnTo>
                  <a:pt x="8826" y="116"/>
                </a:lnTo>
                <a:cubicBezTo>
                  <a:pt x="8825" y="116"/>
                  <a:pt x="8825" y="116"/>
                  <a:pt x="8824" y="116"/>
                </a:cubicBezTo>
                <a:moveTo>
                  <a:pt x="8403" y="116"/>
                </a:moveTo>
                <a:lnTo>
                  <a:pt x="8403" y="84"/>
                </a:lnTo>
                <a:lnTo>
                  <a:pt x="8562" y="84"/>
                </a:lnTo>
                <a:lnTo>
                  <a:pt x="8562" y="116"/>
                </a:lnTo>
                <a:lnTo>
                  <a:pt x="8403" y="116"/>
                </a:lnTo>
                <a:moveTo>
                  <a:pt x="8139" y="116"/>
                </a:moveTo>
                <a:lnTo>
                  <a:pt x="8139" y="84"/>
                </a:lnTo>
                <a:lnTo>
                  <a:pt x="8298" y="84"/>
                </a:lnTo>
                <a:lnTo>
                  <a:pt x="8298" y="116"/>
                </a:lnTo>
                <a:lnTo>
                  <a:pt x="8139" y="116"/>
                </a:lnTo>
                <a:moveTo>
                  <a:pt x="7875" y="116"/>
                </a:moveTo>
                <a:lnTo>
                  <a:pt x="7875" y="84"/>
                </a:lnTo>
                <a:lnTo>
                  <a:pt x="8033" y="84"/>
                </a:lnTo>
                <a:lnTo>
                  <a:pt x="8033" y="116"/>
                </a:lnTo>
                <a:lnTo>
                  <a:pt x="7875" y="116"/>
                </a:lnTo>
                <a:moveTo>
                  <a:pt x="7610" y="116"/>
                </a:moveTo>
                <a:lnTo>
                  <a:pt x="7610" y="84"/>
                </a:lnTo>
                <a:lnTo>
                  <a:pt x="7769" y="84"/>
                </a:lnTo>
                <a:lnTo>
                  <a:pt x="7769" y="116"/>
                </a:lnTo>
                <a:lnTo>
                  <a:pt x="7610" y="116"/>
                </a:lnTo>
                <a:moveTo>
                  <a:pt x="7346" y="116"/>
                </a:moveTo>
                <a:lnTo>
                  <a:pt x="7346" y="84"/>
                </a:lnTo>
                <a:lnTo>
                  <a:pt x="7505" y="84"/>
                </a:lnTo>
                <a:lnTo>
                  <a:pt x="7505" y="116"/>
                </a:lnTo>
                <a:lnTo>
                  <a:pt x="7346" y="116"/>
                </a:lnTo>
                <a:moveTo>
                  <a:pt x="7082" y="116"/>
                </a:moveTo>
                <a:lnTo>
                  <a:pt x="7082" y="84"/>
                </a:lnTo>
                <a:lnTo>
                  <a:pt x="7241" y="84"/>
                </a:lnTo>
                <a:lnTo>
                  <a:pt x="7241" y="116"/>
                </a:lnTo>
                <a:lnTo>
                  <a:pt x="7082" y="116"/>
                </a:lnTo>
                <a:moveTo>
                  <a:pt x="6818" y="116"/>
                </a:moveTo>
                <a:lnTo>
                  <a:pt x="6818" y="84"/>
                </a:lnTo>
                <a:lnTo>
                  <a:pt x="6976" y="84"/>
                </a:lnTo>
                <a:lnTo>
                  <a:pt x="6976" y="116"/>
                </a:lnTo>
                <a:lnTo>
                  <a:pt x="6818" y="116"/>
                </a:lnTo>
                <a:moveTo>
                  <a:pt x="6553" y="116"/>
                </a:moveTo>
                <a:lnTo>
                  <a:pt x="6553" y="84"/>
                </a:lnTo>
                <a:lnTo>
                  <a:pt x="6712" y="84"/>
                </a:lnTo>
                <a:lnTo>
                  <a:pt x="6712" y="116"/>
                </a:lnTo>
                <a:lnTo>
                  <a:pt x="6553" y="116"/>
                </a:lnTo>
                <a:moveTo>
                  <a:pt x="6289" y="116"/>
                </a:moveTo>
                <a:lnTo>
                  <a:pt x="6289" y="84"/>
                </a:lnTo>
                <a:lnTo>
                  <a:pt x="6448" y="84"/>
                </a:lnTo>
                <a:lnTo>
                  <a:pt x="6448" y="116"/>
                </a:lnTo>
                <a:lnTo>
                  <a:pt x="6289" y="116"/>
                </a:lnTo>
                <a:moveTo>
                  <a:pt x="6025" y="116"/>
                </a:moveTo>
                <a:lnTo>
                  <a:pt x="6025" y="84"/>
                </a:lnTo>
                <a:lnTo>
                  <a:pt x="6184" y="84"/>
                </a:lnTo>
                <a:lnTo>
                  <a:pt x="6184" y="116"/>
                </a:lnTo>
                <a:lnTo>
                  <a:pt x="6025" y="116"/>
                </a:lnTo>
                <a:moveTo>
                  <a:pt x="5760" y="116"/>
                </a:moveTo>
                <a:lnTo>
                  <a:pt x="5760" y="84"/>
                </a:lnTo>
                <a:lnTo>
                  <a:pt x="5919" y="84"/>
                </a:lnTo>
                <a:lnTo>
                  <a:pt x="5919" y="116"/>
                </a:lnTo>
                <a:lnTo>
                  <a:pt x="5760" y="116"/>
                </a:lnTo>
                <a:moveTo>
                  <a:pt x="5496" y="116"/>
                </a:moveTo>
                <a:lnTo>
                  <a:pt x="5496" y="84"/>
                </a:lnTo>
                <a:lnTo>
                  <a:pt x="5655" y="84"/>
                </a:lnTo>
                <a:lnTo>
                  <a:pt x="5655" y="116"/>
                </a:lnTo>
                <a:lnTo>
                  <a:pt x="5496" y="116"/>
                </a:lnTo>
                <a:moveTo>
                  <a:pt x="5232" y="116"/>
                </a:moveTo>
                <a:lnTo>
                  <a:pt x="5232" y="84"/>
                </a:lnTo>
                <a:lnTo>
                  <a:pt x="5391" y="84"/>
                </a:lnTo>
                <a:lnTo>
                  <a:pt x="5391" y="116"/>
                </a:lnTo>
                <a:lnTo>
                  <a:pt x="5232" y="116"/>
                </a:lnTo>
                <a:moveTo>
                  <a:pt x="4968" y="116"/>
                </a:moveTo>
                <a:lnTo>
                  <a:pt x="4968" y="84"/>
                </a:lnTo>
                <a:lnTo>
                  <a:pt x="5126" y="84"/>
                </a:lnTo>
                <a:lnTo>
                  <a:pt x="5126" y="116"/>
                </a:lnTo>
                <a:lnTo>
                  <a:pt x="4968" y="116"/>
                </a:lnTo>
                <a:moveTo>
                  <a:pt x="4703" y="116"/>
                </a:moveTo>
                <a:lnTo>
                  <a:pt x="4703" y="84"/>
                </a:lnTo>
                <a:lnTo>
                  <a:pt x="4862" y="84"/>
                </a:lnTo>
                <a:lnTo>
                  <a:pt x="4862" y="116"/>
                </a:lnTo>
                <a:lnTo>
                  <a:pt x="4703" y="116"/>
                </a:lnTo>
                <a:moveTo>
                  <a:pt x="4439" y="116"/>
                </a:moveTo>
                <a:lnTo>
                  <a:pt x="4439" y="84"/>
                </a:lnTo>
                <a:lnTo>
                  <a:pt x="4598" y="84"/>
                </a:lnTo>
                <a:lnTo>
                  <a:pt x="4598" y="116"/>
                </a:lnTo>
                <a:lnTo>
                  <a:pt x="4439" y="116"/>
                </a:lnTo>
                <a:moveTo>
                  <a:pt x="4175" y="116"/>
                </a:moveTo>
                <a:lnTo>
                  <a:pt x="4175" y="84"/>
                </a:lnTo>
                <a:lnTo>
                  <a:pt x="4334" y="84"/>
                </a:lnTo>
                <a:lnTo>
                  <a:pt x="4334" y="116"/>
                </a:lnTo>
                <a:lnTo>
                  <a:pt x="4175" y="116"/>
                </a:lnTo>
                <a:moveTo>
                  <a:pt x="3911" y="116"/>
                </a:moveTo>
                <a:lnTo>
                  <a:pt x="3911" y="84"/>
                </a:lnTo>
                <a:lnTo>
                  <a:pt x="4069" y="84"/>
                </a:lnTo>
                <a:lnTo>
                  <a:pt x="4069" y="116"/>
                </a:lnTo>
                <a:lnTo>
                  <a:pt x="3911" y="116"/>
                </a:lnTo>
                <a:moveTo>
                  <a:pt x="3646" y="116"/>
                </a:moveTo>
                <a:lnTo>
                  <a:pt x="3646" y="84"/>
                </a:lnTo>
                <a:lnTo>
                  <a:pt x="3805" y="84"/>
                </a:lnTo>
                <a:lnTo>
                  <a:pt x="3805" y="116"/>
                </a:lnTo>
                <a:lnTo>
                  <a:pt x="3646" y="116"/>
                </a:lnTo>
                <a:moveTo>
                  <a:pt x="3382" y="116"/>
                </a:moveTo>
                <a:lnTo>
                  <a:pt x="3382" y="84"/>
                </a:lnTo>
                <a:lnTo>
                  <a:pt x="3541" y="84"/>
                </a:lnTo>
                <a:lnTo>
                  <a:pt x="3541" y="116"/>
                </a:lnTo>
                <a:lnTo>
                  <a:pt x="3382" y="116"/>
                </a:lnTo>
                <a:moveTo>
                  <a:pt x="3117" y="116"/>
                </a:moveTo>
                <a:lnTo>
                  <a:pt x="3117" y="84"/>
                </a:lnTo>
                <a:lnTo>
                  <a:pt x="3275" y="84"/>
                </a:lnTo>
                <a:lnTo>
                  <a:pt x="3275" y="116"/>
                </a:lnTo>
                <a:lnTo>
                  <a:pt x="3117" y="116"/>
                </a:lnTo>
                <a:moveTo>
                  <a:pt x="2852" y="116"/>
                </a:moveTo>
                <a:lnTo>
                  <a:pt x="2852" y="84"/>
                </a:lnTo>
                <a:lnTo>
                  <a:pt x="3011" y="84"/>
                </a:lnTo>
                <a:lnTo>
                  <a:pt x="3011" y="116"/>
                </a:lnTo>
                <a:lnTo>
                  <a:pt x="2852" y="116"/>
                </a:lnTo>
                <a:moveTo>
                  <a:pt x="2588" y="116"/>
                </a:moveTo>
                <a:lnTo>
                  <a:pt x="2588" y="84"/>
                </a:lnTo>
                <a:lnTo>
                  <a:pt x="2747" y="84"/>
                </a:lnTo>
                <a:lnTo>
                  <a:pt x="2747" y="116"/>
                </a:lnTo>
                <a:lnTo>
                  <a:pt x="2588" y="116"/>
                </a:lnTo>
                <a:moveTo>
                  <a:pt x="2324" y="116"/>
                </a:moveTo>
                <a:lnTo>
                  <a:pt x="2324" y="84"/>
                </a:lnTo>
                <a:lnTo>
                  <a:pt x="2483" y="84"/>
                </a:lnTo>
                <a:lnTo>
                  <a:pt x="2483" y="116"/>
                </a:lnTo>
                <a:lnTo>
                  <a:pt x="2324" y="116"/>
                </a:lnTo>
                <a:moveTo>
                  <a:pt x="2060" y="116"/>
                </a:moveTo>
                <a:lnTo>
                  <a:pt x="2060" y="84"/>
                </a:lnTo>
                <a:lnTo>
                  <a:pt x="2218" y="84"/>
                </a:lnTo>
                <a:lnTo>
                  <a:pt x="2218" y="116"/>
                </a:lnTo>
                <a:lnTo>
                  <a:pt x="2060" y="116"/>
                </a:lnTo>
                <a:moveTo>
                  <a:pt x="1795" y="116"/>
                </a:moveTo>
                <a:lnTo>
                  <a:pt x="1795" y="84"/>
                </a:lnTo>
                <a:lnTo>
                  <a:pt x="1954" y="84"/>
                </a:lnTo>
                <a:lnTo>
                  <a:pt x="1954" y="116"/>
                </a:lnTo>
                <a:lnTo>
                  <a:pt x="1795" y="116"/>
                </a:lnTo>
                <a:moveTo>
                  <a:pt x="1531" y="116"/>
                </a:moveTo>
                <a:lnTo>
                  <a:pt x="1531" y="84"/>
                </a:lnTo>
                <a:lnTo>
                  <a:pt x="1690" y="84"/>
                </a:lnTo>
                <a:lnTo>
                  <a:pt x="1690" y="116"/>
                </a:lnTo>
                <a:lnTo>
                  <a:pt x="1531" y="116"/>
                </a:lnTo>
                <a:moveTo>
                  <a:pt x="1267" y="116"/>
                </a:moveTo>
                <a:lnTo>
                  <a:pt x="1267" y="84"/>
                </a:lnTo>
                <a:lnTo>
                  <a:pt x="1426" y="84"/>
                </a:lnTo>
                <a:lnTo>
                  <a:pt x="1426" y="116"/>
                </a:lnTo>
                <a:lnTo>
                  <a:pt x="1267" y="116"/>
                </a:lnTo>
                <a:moveTo>
                  <a:pt x="1003" y="116"/>
                </a:moveTo>
                <a:lnTo>
                  <a:pt x="1003" y="84"/>
                </a:lnTo>
                <a:lnTo>
                  <a:pt x="1161" y="84"/>
                </a:lnTo>
                <a:lnTo>
                  <a:pt x="1161" y="116"/>
                </a:lnTo>
                <a:lnTo>
                  <a:pt x="1003" y="116"/>
                </a:lnTo>
                <a:moveTo>
                  <a:pt x="738" y="116"/>
                </a:moveTo>
                <a:lnTo>
                  <a:pt x="738" y="84"/>
                </a:lnTo>
                <a:lnTo>
                  <a:pt x="897" y="84"/>
                </a:lnTo>
                <a:lnTo>
                  <a:pt x="897" y="116"/>
                </a:lnTo>
                <a:lnTo>
                  <a:pt x="738" y="116"/>
                </a:lnTo>
                <a:moveTo>
                  <a:pt x="474" y="116"/>
                </a:moveTo>
                <a:lnTo>
                  <a:pt x="474" y="84"/>
                </a:lnTo>
                <a:lnTo>
                  <a:pt x="633" y="84"/>
                </a:lnTo>
                <a:lnTo>
                  <a:pt x="633" y="116"/>
                </a:lnTo>
                <a:lnTo>
                  <a:pt x="474" y="116"/>
                </a:lnTo>
                <a:moveTo>
                  <a:pt x="224" y="116"/>
                </a:moveTo>
                <a:cubicBezTo>
                  <a:pt x="220" y="116"/>
                  <a:pt x="216" y="116"/>
                  <a:pt x="211" y="116"/>
                </a:cubicBezTo>
                <a:lnTo>
                  <a:pt x="213" y="84"/>
                </a:lnTo>
                <a:cubicBezTo>
                  <a:pt x="217" y="84"/>
                  <a:pt x="220" y="84"/>
                  <a:pt x="224" y="84"/>
                </a:cubicBezTo>
                <a:lnTo>
                  <a:pt x="368" y="84"/>
                </a:lnTo>
                <a:lnTo>
                  <a:pt x="368" y="116"/>
                </a:lnTo>
                <a:lnTo>
                  <a:pt x="224" y="116"/>
                </a:lnTo>
                <a:moveTo>
                  <a:pt x="103" y="92"/>
                </a:moveTo>
                <a:cubicBezTo>
                  <a:pt x="64" y="76"/>
                  <a:pt x="30" y="53"/>
                  <a:pt x="0" y="22"/>
                </a:cubicBezTo>
                <a:lnTo>
                  <a:pt x="22" y="0"/>
                </a:lnTo>
                <a:cubicBezTo>
                  <a:pt x="52" y="29"/>
                  <a:pt x="87" y="53"/>
                  <a:pt x="126" y="67"/>
                </a:cubicBezTo>
                <a:lnTo>
                  <a:pt x="115" y="97"/>
                </a:lnTo>
                <a:cubicBezTo>
                  <a:pt x="111" y="95"/>
                  <a:pt x="107" y="94"/>
                  <a:pt x="103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6" name=""/>
          <p:cNvSpPr/>
          <p:nvPr/>
        </p:nvSpPr>
        <p:spPr>
          <a:xfrm>
            <a:off x="3682440" y="2595600"/>
            <a:ext cx="42120" cy="743400"/>
          </a:xfrm>
          <a:custGeom>
            <a:avLst/>
            <a:gdLst/>
            <a:ahLst/>
            <a:rect l="0" t="0" r="r" b="b"/>
            <a:pathLst>
              <a:path w="117" h="2065">
                <a:moveTo>
                  <a:pt x="23" y="0"/>
                </a:moveTo>
                <a:cubicBezTo>
                  <a:pt x="25" y="3"/>
                  <a:pt x="28" y="5"/>
                  <a:pt x="31" y="8"/>
                </a:cubicBezTo>
                <a:lnTo>
                  <a:pt x="8" y="31"/>
                </a:lnTo>
                <a:cubicBezTo>
                  <a:pt x="5" y="28"/>
                  <a:pt x="3" y="26"/>
                  <a:pt x="0" y="23"/>
                </a:cubicBezTo>
                <a:lnTo>
                  <a:pt x="23" y="0"/>
                </a:lnTo>
                <a:moveTo>
                  <a:pt x="93" y="104"/>
                </a:moveTo>
                <a:cubicBezTo>
                  <a:pt x="109" y="143"/>
                  <a:pt x="117" y="183"/>
                  <a:pt x="117" y="225"/>
                </a:cubicBezTo>
                <a:lnTo>
                  <a:pt x="117" y="234"/>
                </a:lnTo>
                <a:lnTo>
                  <a:pt x="85" y="234"/>
                </a:lnTo>
                <a:lnTo>
                  <a:pt x="85" y="225"/>
                </a:lnTo>
                <a:cubicBezTo>
                  <a:pt x="85" y="183"/>
                  <a:pt x="76" y="142"/>
                  <a:pt x="57" y="104"/>
                </a:cubicBezTo>
                <a:lnTo>
                  <a:pt x="87" y="90"/>
                </a:lnTo>
                <a:cubicBezTo>
                  <a:pt x="89" y="95"/>
                  <a:pt x="91" y="99"/>
                  <a:pt x="93" y="104"/>
                </a:cubicBezTo>
                <a:moveTo>
                  <a:pt x="117" y="498"/>
                </a:moveTo>
                <a:lnTo>
                  <a:pt x="85" y="498"/>
                </a:lnTo>
                <a:lnTo>
                  <a:pt x="85" y="339"/>
                </a:lnTo>
                <a:lnTo>
                  <a:pt x="117" y="339"/>
                </a:lnTo>
                <a:lnTo>
                  <a:pt x="117" y="498"/>
                </a:lnTo>
                <a:moveTo>
                  <a:pt x="117" y="762"/>
                </a:moveTo>
                <a:lnTo>
                  <a:pt x="85" y="762"/>
                </a:lnTo>
                <a:lnTo>
                  <a:pt x="85" y="603"/>
                </a:lnTo>
                <a:lnTo>
                  <a:pt x="117" y="603"/>
                </a:lnTo>
                <a:lnTo>
                  <a:pt x="117" y="762"/>
                </a:lnTo>
                <a:moveTo>
                  <a:pt x="117" y="1026"/>
                </a:moveTo>
                <a:lnTo>
                  <a:pt x="85" y="1026"/>
                </a:lnTo>
                <a:lnTo>
                  <a:pt x="85" y="868"/>
                </a:lnTo>
                <a:lnTo>
                  <a:pt x="117" y="868"/>
                </a:lnTo>
                <a:lnTo>
                  <a:pt x="117" y="1026"/>
                </a:lnTo>
                <a:moveTo>
                  <a:pt x="117" y="1291"/>
                </a:moveTo>
                <a:lnTo>
                  <a:pt x="85" y="1291"/>
                </a:lnTo>
                <a:lnTo>
                  <a:pt x="85" y="1132"/>
                </a:lnTo>
                <a:lnTo>
                  <a:pt x="117" y="1132"/>
                </a:lnTo>
                <a:lnTo>
                  <a:pt x="117" y="1291"/>
                </a:lnTo>
                <a:moveTo>
                  <a:pt x="117" y="1555"/>
                </a:moveTo>
                <a:lnTo>
                  <a:pt x="85" y="1555"/>
                </a:lnTo>
                <a:lnTo>
                  <a:pt x="85" y="1396"/>
                </a:lnTo>
                <a:lnTo>
                  <a:pt x="117" y="1396"/>
                </a:lnTo>
                <a:lnTo>
                  <a:pt x="117" y="1555"/>
                </a:lnTo>
                <a:moveTo>
                  <a:pt x="117" y="1819"/>
                </a:moveTo>
                <a:lnTo>
                  <a:pt x="85" y="1819"/>
                </a:lnTo>
                <a:lnTo>
                  <a:pt x="85" y="1661"/>
                </a:lnTo>
                <a:lnTo>
                  <a:pt x="117" y="1661"/>
                </a:lnTo>
                <a:lnTo>
                  <a:pt x="117" y="1819"/>
                </a:lnTo>
                <a:moveTo>
                  <a:pt x="93" y="2040"/>
                </a:moveTo>
                <a:cubicBezTo>
                  <a:pt x="89" y="2049"/>
                  <a:pt x="85" y="2057"/>
                  <a:pt x="81" y="2065"/>
                </a:cubicBezTo>
                <a:lnTo>
                  <a:pt x="52" y="2051"/>
                </a:lnTo>
                <a:cubicBezTo>
                  <a:pt x="73" y="2011"/>
                  <a:pt x="84" y="1968"/>
                  <a:pt x="85" y="1924"/>
                </a:cubicBezTo>
                <a:lnTo>
                  <a:pt x="117" y="1924"/>
                </a:lnTo>
                <a:cubicBezTo>
                  <a:pt x="116" y="1964"/>
                  <a:pt x="108" y="2003"/>
                  <a:pt x="93" y="2040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7" name=""/>
          <p:cNvSpPr/>
          <p:nvPr/>
        </p:nvSpPr>
        <p:spPr>
          <a:xfrm>
            <a:off x="399960" y="2624040"/>
            <a:ext cx="41760" cy="743040"/>
          </a:xfrm>
          <a:custGeom>
            <a:avLst/>
            <a:gdLst/>
            <a:ahLst/>
            <a:rect l="0" t="0" r="r" b="b"/>
            <a:pathLst>
              <a:path w="116" h="2064">
                <a:moveTo>
                  <a:pt x="93" y="2064"/>
                </a:moveTo>
                <a:cubicBezTo>
                  <a:pt x="90" y="2062"/>
                  <a:pt x="88" y="2059"/>
                  <a:pt x="86" y="2057"/>
                </a:cubicBezTo>
                <a:lnTo>
                  <a:pt x="110" y="2035"/>
                </a:lnTo>
                <a:cubicBezTo>
                  <a:pt x="112" y="2037"/>
                  <a:pt x="114" y="2040"/>
                  <a:pt x="116" y="2042"/>
                </a:cubicBezTo>
                <a:lnTo>
                  <a:pt x="93" y="2064"/>
                </a:lnTo>
                <a:moveTo>
                  <a:pt x="24" y="1960"/>
                </a:moveTo>
                <a:cubicBezTo>
                  <a:pt x="8" y="1921"/>
                  <a:pt x="0" y="1881"/>
                  <a:pt x="0" y="1839"/>
                </a:cubicBezTo>
                <a:lnTo>
                  <a:pt x="0" y="1832"/>
                </a:lnTo>
                <a:lnTo>
                  <a:pt x="31" y="1832"/>
                </a:lnTo>
                <a:lnTo>
                  <a:pt x="31" y="1839"/>
                </a:lnTo>
                <a:cubicBezTo>
                  <a:pt x="31" y="1882"/>
                  <a:pt x="41" y="1923"/>
                  <a:pt x="59" y="1961"/>
                </a:cubicBezTo>
                <a:lnTo>
                  <a:pt x="31" y="1975"/>
                </a:lnTo>
                <a:cubicBezTo>
                  <a:pt x="28" y="1970"/>
                  <a:pt x="26" y="1965"/>
                  <a:pt x="24" y="1960"/>
                </a:cubicBezTo>
                <a:moveTo>
                  <a:pt x="0" y="1568"/>
                </a:moveTo>
                <a:lnTo>
                  <a:pt x="31" y="1568"/>
                </a:lnTo>
                <a:lnTo>
                  <a:pt x="31" y="1727"/>
                </a:lnTo>
                <a:lnTo>
                  <a:pt x="0" y="1727"/>
                </a:lnTo>
                <a:lnTo>
                  <a:pt x="0" y="1568"/>
                </a:lnTo>
                <a:moveTo>
                  <a:pt x="0" y="1304"/>
                </a:moveTo>
                <a:lnTo>
                  <a:pt x="31" y="1304"/>
                </a:lnTo>
                <a:lnTo>
                  <a:pt x="31" y="1463"/>
                </a:lnTo>
                <a:lnTo>
                  <a:pt x="0" y="1463"/>
                </a:lnTo>
                <a:lnTo>
                  <a:pt x="0" y="1304"/>
                </a:lnTo>
                <a:moveTo>
                  <a:pt x="0" y="1039"/>
                </a:moveTo>
                <a:lnTo>
                  <a:pt x="31" y="1039"/>
                </a:lnTo>
                <a:lnTo>
                  <a:pt x="31" y="1198"/>
                </a:lnTo>
                <a:lnTo>
                  <a:pt x="0" y="1198"/>
                </a:lnTo>
                <a:lnTo>
                  <a:pt x="0" y="1039"/>
                </a:lnTo>
                <a:moveTo>
                  <a:pt x="0" y="775"/>
                </a:moveTo>
                <a:lnTo>
                  <a:pt x="31" y="775"/>
                </a:lnTo>
                <a:lnTo>
                  <a:pt x="31" y="934"/>
                </a:lnTo>
                <a:lnTo>
                  <a:pt x="0" y="934"/>
                </a:lnTo>
                <a:lnTo>
                  <a:pt x="0" y="775"/>
                </a:lnTo>
                <a:moveTo>
                  <a:pt x="0" y="511"/>
                </a:moveTo>
                <a:lnTo>
                  <a:pt x="31" y="511"/>
                </a:lnTo>
                <a:lnTo>
                  <a:pt x="31" y="670"/>
                </a:lnTo>
                <a:lnTo>
                  <a:pt x="0" y="670"/>
                </a:lnTo>
                <a:lnTo>
                  <a:pt x="0" y="511"/>
                </a:lnTo>
                <a:moveTo>
                  <a:pt x="0" y="247"/>
                </a:moveTo>
                <a:lnTo>
                  <a:pt x="31" y="247"/>
                </a:lnTo>
                <a:lnTo>
                  <a:pt x="31" y="405"/>
                </a:lnTo>
                <a:lnTo>
                  <a:pt x="0" y="405"/>
                </a:lnTo>
                <a:lnTo>
                  <a:pt x="0" y="247"/>
                </a:lnTo>
                <a:moveTo>
                  <a:pt x="24" y="24"/>
                </a:moveTo>
                <a:cubicBezTo>
                  <a:pt x="27" y="16"/>
                  <a:pt x="31" y="8"/>
                  <a:pt x="35" y="0"/>
                </a:cubicBezTo>
                <a:lnTo>
                  <a:pt x="63" y="15"/>
                </a:lnTo>
                <a:cubicBezTo>
                  <a:pt x="43" y="55"/>
                  <a:pt x="32" y="97"/>
                  <a:pt x="32" y="142"/>
                </a:cubicBezTo>
                <a:lnTo>
                  <a:pt x="0" y="142"/>
                </a:lnTo>
                <a:cubicBezTo>
                  <a:pt x="0" y="101"/>
                  <a:pt x="8" y="62"/>
                  <a:pt x="24" y="2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8" name=""/>
          <p:cNvSpPr txBox="1"/>
          <p:nvPr/>
        </p:nvSpPr>
        <p:spPr>
          <a:xfrm>
            <a:off x="1883880" y="2150640"/>
            <a:ext cx="4150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이전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9" name=""/>
          <p:cNvSpPr txBox="1"/>
          <p:nvPr/>
        </p:nvSpPr>
        <p:spPr>
          <a:xfrm>
            <a:off x="1057320" y="2831400"/>
            <a:ext cx="1501920" cy="35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급여계좌</a:t>
            </a:r>
            <a:r>
              <a:rPr lang="en-US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지난달</a:t>
            </a:r>
            <a:r>
              <a:rPr lang="en-US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출금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0" name=""/>
          <p:cNvSpPr txBox="1"/>
          <p:nvPr/>
        </p:nvSpPr>
        <p:spPr>
          <a:xfrm>
            <a:off x="3872520" y="265140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1" name=""/>
          <p:cNvSpPr/>
          <p:nvPr/>
        </p:nvSpPr>
        <p:spPr>
          <a:xfrm>
            <a:off x="4395960" y="2562120"/>
            <a:ext cx="3247920" cy="41760"/>
          </a:xfrm>
          <a:custGeom>
            <a:avLst/>
            <a:gdLst/>
            <a:ahLst/>
            <a:rect l="0" t="0" r="r" b="b"/>
            <a:pathLst>
              <a:path w="9022" h="116">
                <a:moveTo>
                  <a:pt x="102" y="24"/>
                </a:moveTo>
                <a:cubicBezTo>
                  <a:pt x="110" y="21"/>
                  <a:pt x="118" y="18"/>
                  <a:pt x="125" y="16"/>
                </a:cubicBezTo>
                <a:lnTo>
                  <a:pt x="135" y="46"/>
                </a:lnTo>
                <a:cubicBezTo>
                  <a:pt x="92" y="60"/>
                  <a:pt x="54" y="84"/>
                  <a:pt x="22" y="116"/>
                </a:cubicBezTo>
                <a:lnTo>
                  <a:pt x="0" y="93"/>
                </a:lnTo>
                <a:cubicBezTo>
                  <a:pt x="30" y="63"/>
                  <a:pt x="64" y="40"/>
                  <a:pt x="102" y="24"/>
                </a:cubicBezTo>
                <a:moveTo>
                  <a:pt x="224" y="0"/>
                </a:moveTo>
                <a:lnTo>
                  <a:pt x="383" y="0"/>
                </a:lnTo>
                <a:lnTo>
                  <a:pt x="383" y="32"/>
                </a:lnTo>
                <a:lnTo>
                  <a:pt x="224" y="32"/>
                </a:lnTo>
                <a:cubicBezTo>
                  <a:pt x="223" y="32"/>
                  <a:pt x="222" y="32"/>
                  <a:pt x="221" y="32"/>
                </a:cubicBezTo>
                <a:lnTo>
                  <a:pt x="220" y="0"/>
                </a:lnTo>
                <a:cubicBezTo>
                  <a:pt x="222" y="0"/>
                  <a:pt x="223" y="0"/>
                  <a:pt x="224" y="0"/>
                </a:cubicBezTo>
                <a:moveTo>
                  <a:pt x="646" y="0"/>
                </a:moveTo>
                <a:lnTo>
                  <a:pt x="646" y="32"/>
                </a:lnTo>
                <a:lnTo>
                  <a:pt x="488" y="32"/>
                </a:lnTo>
                <a:lnTo>
                  <a:pt x="488" y="0"/>
                </a:lnTo>
                <a:lnTo>
                  <a:pt x="646" y="0"/>
                </a:lnTo>
                <a:moveTo>
                  <a:pt x="910" y="0"/>
                </a:moveTo>
                <a:lnTo>
                  <a:pt x="910" y="32"/>
                </a:lnTo>
                <a:lnTo>
                  <a:pt x="751" y="32"/>
                </a:lnTo>
                <a:lnTo>
                  <a:pt x="751" y="0"/>
                </a:lnTo>
                <a:lnTo>
                  <a:pt x="910" y="0"/>
                </a:lnTo>
                <a:moveTo>
                  <a:pt x="1174" y="0"/>
                </a:moveTo>
                <a:lnTo>
                  <a:pt x="1174" y="32"/>
                </a:lnTo>
                <a:lnTo>
                  <a:pt x="1015" y="32"/>
                </a:lnTo>
                <a:lnTo>
                  <a:pt x="1015" y="0"/>
                </a:lnTo>
                <a:lnTo>
                  <a:pt x="1174" y="0"/>
                </a:lnTo>
                <a:moveTo>
                  <a:pt x="1438" y="0"/>
                </a:moveTo>
                <a:lnTo>
                  <a:pt x="1438" y="32"/>
                </a:lnTo>
                <a:lnTo>
                  <a:pt x="1279" y="32"/>
                </a:lnTo>
                <a:lnTo>
                  <a:pt x="1279" y="0"/>
                </a:lnTo>
                <a:lnTo>
                  <a:pt x="1438" y="0"/>
                </a:lnTo>
                <a:moveTo>
                  <a:pt x="1702" y="0"/>
                </a:moveTo>
                <a:lnTo>
                  <a:pt x="1702" y="32"/>
                </a:lnTo>
                <a:lnTo>
                  <a:pt x="1543" y="32"/>
                </a:lnTo>
                <a:lnTo>
                  <a:pt x="1543" y="0"/>
                </a:lnTo>
                <a:lnTo>
                  <a:pt x="1702" y="0"/>
                </a:lnTo>
                <a:moveTo>
                  <a:pt x="1966" y="0"/>
                </a:moveTo>
                <a:lnTo>
                  <a:pt x="1966" y="32"/>
                </a:lnTo>
                <a:lnTo>
                  <a:pt x="1807" y="32"/>
                </a:lnTo>
                <a:lnTo>
                  <a:pt x="1807" y="0"/>
                </a:lnTo>
                <a:lnTo>
                  <a:pt x="1966" y="0"/>
                </a:lnTo>
                <a:moveTo>
                  <a:pt x="2229" y="0"/>
                </a:moveTo>
                <a:lnTo>
                  <a:pt x="2229" y="32"/>
                </a:lnTo>
                <a:lnTo>
                  <a:pt x="2071" y="32"/>
                </a:lnTo>
                <a:lnTo>
                  <a:pt x="2071" y="0"/>
                </a:lnTo>
                <a:lnTo>
                  <a:pt x="2229" y="0"/>
                </a:lnTo>
                <a:moveTo>
                  <a:pt x="2493" y="0"/>
                </a:moveTo>
                <a:lnTo>
                  <a:pt x="2493" y="32"/>
                </a:lnTo>
                <a:lnTo>
                  <a:pt x="2334" y="32"/>
                </a:lnTo>
                <a:lnTo>
                  <a:pt x="2334" y="0"/>
                </a:lnTo>
                <a:lnTo>
                  <a:pt x="2493" y="0"/>
                </a:lnTo>
                <a:moveTo>
                  <a:pt x="2757" y="0"/>
                </a:moveTo>
                <a:lnTo>
                  <a:pt x="2757" y="32"/>
                </a:lnTo>
                <a:lnTo>
                  <a:pt x="2598" y="32"/>
                </a:lnTo>
                <a:lnTo>
                  <a:pt x="2598" y="0"/>
                </a:lnTo>
                <a:lnTo>
                  <a:pt x="2757" y="0"/>
                </a:lnTo>
                <a:moveTo>
                  <a:pt x="3020" y="0"/>
                </a:moveTo>
                <a:lnTo>
                  <a:pt x="3020" y="32"/>
                </a:lnTo>
                <a:lnTo>
                  <a:pt x="2862" y="32"/>
                </a:lnTo>
                <a:lnTo>
                  <a:pt x="2862" y="0"/>
                </a:lnTo>
                <a:lnTo>
                  <a:pt x="3020" y="0"/>
                </a:lnTo>
                <a:moveTo>
                  <a:pt x="3284" y="0"/>
                </a:moveTo>
                <a:lnTo>
                  <a:pt x="3284" y="32"/>
                </a:lnTo>
                <a:lnTo>
                  <a:pt x="3125" y="32"/>
                </a:lnTo>
                <a:lnTo>
                  <a:pt x="3125" y="0"/>
                </a:lnTo>
                <a:lnTo>
                  <a:pt x="3284" y="0"/>
                </a:lnTo>
                <a:moveTo>
                  <a:pt x="3548" y="0"/>
                </a:moveTo>
                <a:lnTo>
                  <a:pt x="3548" y="32"/>
                </a:lnTo>
                <a:lnTo>
                  <a:pt x="3389" y="32"/>
                </a:lnTo>
                <a:lnTo>
                  <a:pt x="3389" y="0"/>
                </a:lnTo>
                <a:lnTo>
                  <a:pt x="3548" y="0"/>
                </a:lnTo>
                <a:moveTo>
                  <a:pt x="3811" y="0"/>
                </a:moveTo>
                <a:lnTo>
                  <a:pt x="3811" y="32"/>
                </a:lnTo>
                <a:lnTo>
                  <a:pt x="3653" y="32"/>
                </a:lnTo>
                <a:lnTo>
                  <a:pt x="3653" y="0"/>
                </a:lnTo>
                <a:lnTo>
                  <a:pt x="3811" y="0"/>
                </a:lnTo>
                <a:moveTo>
                  <a:pt x="4075" y="0"/>
                </a:moveTo>
                <a:lnTo>
                  <a:pt x="4075" y="32"/>
                </a:lnTo>
                <a:lnTo>
                  <a:pt x="3916" y="32"/>
                </a:lnTo>
                <a:lnTo>
                  <a:pt x="3916" y="0"/>
                </a:lnTo>
                <a:lnTo>
                  <a:pt x="4075" y="0"/>
                </a:lnTo>
                <a:moveTo>
                  <a:pt x="4339" y="0"/>
                </a:moveTo>
                <a:lnTo>
                  <a:pt x="4339" y="32"/>
                </a:lnTo>
                <a:lnTo>
                  <a:pt x="4180" y="32"/>
                </a:lnTo>
                <a:lnTo>
                  <a:pt x="4180" y="0"/>
                </a:lnTo>
                <a:lnTo>
                  <a:pt x="4339" y="0"/>
                </a:lnTo>
                <a:moveTo>
                  <a:pt x="4602" y="0"/>
                </a:moveTo>
                <a:lnTo>
                  <a:pt x="4602" y="32"/>
                </a:lnTo>
                <a:lnTo>
                  <a:pt x="4443" y="32"/>
                </a:lnTo>
                <a:lnTo>
                  <a:pt x="4443" y="0"/>
                </a:lnTo>
                <a:lnTo>
                  <a:pt x="4602" y="0"/>
                </a:lnTo>
                <a:moveTo>
                  <a:pt x="4866" y="0"/>
                </a:moveTo>
                <a:lnTo>
                  <a:pt x="4866" y="32"/>
                </a:lnTo>
                <a:lnTo>
                  <a:pt x="4707" y="32"/>
                </a:lnTo>
                <a:lnTo>
                  <a:pt x="4707" y="0"/>
                </a:lnTo>
                <a:lnTo>
                  <a:pt x="4866" y="0"/>
                </a:lnTo>
                <a:moveTo>
                  <a:pt x="5130" y="0"/>
                </a:moveTo>
                <a:lnTo>
                  <a:pt x="5130" y="32"/>
                </a:lnTo>
                <a:lnTo>
                  <a:pt x="4971" y="32"/>
                </a:lnTo>
                <a:lnTo>
                  <a:pt x="4971" y="0"/>
                </a:lnTo>
                <a:lnTo>
                  <a:pt x="5130" y="0"/>
                </a:lnTo>
                <a:moveTo>
                  <a:pt x="5393" y="0"/>
                </a:moveTo>
                <a:lnTo>
                  <a:pt x="5393" y="32"/>
                </a:lnTo>
                <a:lnTo>
                  <a:pt x="5234" y="32"/>
                </a:lnTo>
                <a:lnTo>
                  <a:pt x="5234" y="0"/>
                </a:lnTo>
                <a:lnTo>
                  <a:pt x="5393" y="0"/>
                </a:lnTo>
                <a:moveTo>
                  <a:pt x="5657" y="0"/>
                </a:moveTo>
                <a:lnTo>
                  <a:pt x="5657" y="32"/>
                </a:lnTo>
                <a:lnTo>
                  <a:pt x="5498" y="32"/>
                </a:lnTo>
                <a:lnTo>
                  <a:pt x="5498" y="0"/>
                </a:lnTo>
                <a:lnTo>
                  <a:pt x="5657" y="0"/>
                </a:lnTo>
                <a:moveTo>
                  <a:pt x="5921" y="0"/>
                </a:moveTo>
                <a:lnTo>
                  <a:pt x="5921" y="32"/>
                </a:lnTo>
                <a:lnTo>
                  <a:pt x="5762" y="32"/>
                </a:lnTo>
                <a:lnTo>
                  <a:pt x="5762" y="0"/>
                </a:lnTo>
                <a:lnTo>
                  <a:pt x="5921" y="0"/>
                </a:lnTo>
                <a:moveTo>
                  <a:pt x="6184" y="0"/>
                </a:moveTo>
                <a:lnTo>
                  <a:pt x="6184" y="32"/>
                </a:lnTo>
                <a:lnTo>
                  <a:pt x="6025" y="32"/>
                </a:lnTo>
                <a:lnTo>
                  <a:pt x="6025" y="0"/>
                </a:lnTo>
                <a:lnTo>
                  <a:pt x="6184" y="0"/>
                </a:lnTo>
                <a:moveTo>
                  <a:pt x="6448" y="0"/>
                </a:moveTo>
                <a:lnTo>
                  <a:pt x="6448" y="32"/>
                </a:lnTo>
                <a:lnTo>
                  <a:pt x="6289" y="32"/>
                </a:lnTo>
                <a:lnTo>
                  <a:pt x="6289" y="0"/>
                </a:lnTo>
                <a:lnTo>
                  <a:pt x="6448" y="0"/>
                </a:lnTo>
                <a:moveTo>
                  <a:pt x="6712" y="0"/>
                </a:moveTo>
                <a:lnTo>
                  <a:pt x="6712" y="32"/>
                </a:lnTo>
                <a:lnTo>
                  <a:pt x="6553" y="32"/>
                </a:lnTo>
                <a:lnTo>
                  <a:pt x="6553" y="0"/>
                </a:lnTo>
                <a:lnTo>
                  <a:pt x="6712" y="0"/>
                </a:lnTo>
                <a:moveTo>
                  <a:pt x="6975" y="0"/>
                </a:moveTo>
                <a:lnTo>
                  <a:pt x="6975" y="32"/>
                </a:lnTo>
                <a:lnTo>
                  <a:pt x="6816" y="32"/>
                </a:lnTo>
                <a:lnTo>
                  <a:pt x="6816" y="0"/>
                </a:lnTo>
                <a:lnTo>
                  <a:pt x="6975" y="0"/>
                </a:lnTo>
                <a:moveTo>
                  <a:pt x="7239" y="0"/>
                </a:moveTo>
                <a:lnTo>
                  <a:pt x="7239" y="32"/>
                </a:lnTo>
                <a:lnTo>
                  <a:pt x="7080" y="32"/>
                </a:lnTo>
                <a:lnTo>
                  <a:pt x="7080" y="0"/>
                </a:lnTo>
                <a:lnTo>
                  <a:pt x="7239" y="0"/>
                </a:lnTo>
                <a:moveTo>
                  <a:pt x="7502" y="0"/>
                </a:moveTo>
                <a:lnTo>
                  <a:pt x="7502" y="32"/>
                </a:lnTo>
                <a:lnTo>
                  <a:pt x="7344" y="32"/>
                </a:lnTo>
                <a:lnTo>
                  <a:pt x="7344" y="0"/>
                </a:lnTo>
                <a:lnTo>
                  <a:pt x="7502" y="0"/>
                </a:lnTo>
                <a:moveTo>
                  <a:pt x="7766" y="0"/>
                </a:moveTo>
                <a:lnTo>
                  <a:pt x="7766" y="32"/>
                </a:lnTo>
                <a:lnTo>
                  <a:pt x="7607" y="32"/>
                </a:lnTo>
                <a:lnTo>
                  <a:pt x="7607" y="0"/>
                </a:lnTo>
                <a:lnTo>
                  <a:pt x="7766" y="0"/>
                </a:lnTo>
                <a:moveTo>
                  <a:pt x="8030" y="0"/>
                </a:moveTo>
                <a:lnTo>
                  <a:pt x="8030" y="32"/>
                </a:lnTo>
                <a:lnTo>
                  <a:pt x="7871" y="32"/>
                </a:lnTo>
                <a:lnTo>
                  <a:pt x="7871" y="0"/>
                </a:lnTo>
                <a:lnTo>
                  <a:pt x="8030" y="0"/>
                </a:lnTo>
                <a:moveTo>
                  <a:pt x="8293" y="0"/>
                </a:moveTo>
                <a:lnTo>
                  <a:pt x="8293" y="32"/>
                </a:lnTo>
                <a:lnTo>
                  <a:pt x="8135" y="32"/>
                </a:lnTo>
                <a:lnTo>
                  <a:pt x="8135" y="0"/>
                </a:lnTo>
                <a:lnTo>
                  <a:pt x="8293" y="0"/>
                </a:lnTo>
                <a:moveTo>
                  <a:pt x="8557" y="0"/>
                </a:moveTo>
                <a:lnTo>
                  <a:pt x="8557" y="32"/>
                </a:lnTo>
                <a:lnTo>
                  <a:pt x="8398" y="32"/>
                </a:lnTo>
                <a:lnTo>
                  <a:pt x="8398" y="0"/>
                </a:lnTo>
                <a:lnTo>
                  <a:pt x="8557" y="0"/>
                </a:lnTo>
                <a:moveTo>
                  <a:pt x="8797" y="0"/>
                </a:moveTo>
                <a:cubicBezTo>
                  <a:pt x="8804" y="0"/>
                  <a:pt x="8811" y="0"/>
                  <a:pt x="8818" y="0"/>
                </a:cubicBezTo>
                <a:lnTo>
                  <a:pt x="8816" y="32"/>
                </a:lnTo>
                <a:cubicBezTo>
                  <a:pt x="8810" y="32"/>
                  <a:pt x="8804" y="32"/>
                  <a:pt x="8797" y="32"/>
                </a:cubicBezTo>
                <a:lnTo>
                  <a:pt x="8662" y="32"/>
                </a:lnTo>
                <a:lnTo>
                  <a:pt x="8662" y="0"/>
                </a:lnTo>
                <a:lnTo>
                  <a:pt x="8797" y="0"/>
                </a:lnTo>
                <a:moveTo>
                  <a:pt x="8919" y="24"/>
                </a:moveTo>
                <a:cubicBezTo>
                  <a:pt x="8958" y="40"/>
                  <a:pt x="8992" y="63"/>
                  <a:pt x="9022" y="94"/>
                </a:cubicBezTo>
                <a:lnTo>
                  <a:pt x="8999" y="116"/>
                </a:lnTo>
                <a:cubicBezTo>
                  <a:pt x="8972" y="88"/>
                  <a:pt x="8939" y="66"/>
                  <a:pt x="8902" y="51"/>
                </a:cubicBezTo>
                <a:lnTo>
                  <a:pt x="8914" y="22"/>
                </a:lnTo>
                <a:cubicBezTo>
                  <a:pt x="8915" y="23"/>
                  <a:pt x="8917" y="23"/>
                  <a:pt x="8919" y="2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2" name=""/>
          <p:cNvSpPr/>
          <p:nvPr/>
        </p:nvSpPr>
        <p:spPr>
          <a:xfrm>
            <a:off x="4395600" y="3358800"/>
            <a:ext cx="3247560" cy="41760"/>
          </a:xfrm>
          <a:custGeom>
            <a:avLst/>
            <a:gdLst/>
            <a:ahLst/>
            <a:rect l="0" t="0" r="r" b="b"/>
            <a:pathLst>
              <a:path w="9021" h="116">
                <a:moveTo>
                  <a:pt x="8920" y="92"/>
                </a:moveTo>
                <a:cubicBezTo>
                  <a:pt x="8912" y="95"/>
                  <a:pt x="8904" y="98"/>
                  <a:pt x="8895" y="101"/>
                </a:cubicBezTo>
                <a:lnTo>
                  <a:pt x="8886" y="71"/>
                </a:lnTo>
                <a:cubicBezTo>
                  <a:pt x="8929" y="57"/>
                  <a:pt x="8967" y="33"/>
                  <a:pt x="8999" y="1"/>
                </a:cubicBezTo>
                <a:lnTo>
                  <a:pt x="9021" y="24"/>
                </a:lnTo>
                <a:cubicBezTo>
                  <a:pt x="8992" y="54"/>
                  <a:pt x="8958" y="76"/>
                  <a:pt x="8920" y="92"/>
                </a:cubicBezTo>
                <a:moveTo>
                  <a:pt x="8798" y="116"/>
                </a:moveTo>
                <a:lnTo>
                  <a:pt x="8642" y="116"/>
                </a:lnTo>
                <a:lnTo>
                  <a:pt x="8642" y="84"/>
                </a:lnTo>
                <a:lnTo>
                  <a:pt x="8798" y="84"/>
                </a:lnTo>
                <a:lnTo>
                  <a:pt x="8800" y="84"/>
                </a:lnTo>
                <a:lnTo>
                  <a:pt x="8800" y="116"/>
                </a:lnTo>
                <a:cubicBezTo>
                  <a:pt x="8800" y="116"/>
                  <a:pt x="8799" y="116"/>
                  <a:pt x="8798" y="116"/>
                </a:cubicBezTo>
                <a:moveTo>
                  <a:pt x="8378" y="116"/>
                </a:moveTo>
                <a:lnTo>
                  <a:pt x="8378" y="84"/>
                </a:lnTo>
                <a:lnTo>
                  <a:pt x="8537" y="84"/>
                </a:lnTo>
                <a:lnTo>
                  <a:pt x="8537" y="116"/>
                </a:lnTo>
                <a:lnTo>
                  <a:pt x="8378" y="116"/>
                </a:lnTo>
                <a:moveTo>
                  <a:pt x="8114" y="116"/>
                </a:moveTo>
                <a:lnTo>
                  <a:pt x="8114" y="84"/>
                </a:lnTo>
                <a:lnTo>
                  <a:pt x="8273" y="84"/>
                </a:lnTo>
                <a:lnTo>
                  <a:pt x="8273" y="116"/>
                </a:lnTo>
                <a:lnTo>
                  <a:pt x="8114" y="116"/>
                </a:lnTo>
                <a:moveTo>
                  <a:pt x="7851" y="116"/>
                </a:moveTo>
                <a:lnTo>
                  <a:pt x="7851" y="84"/>
                </a:lnTo>
                <a:lnTo>
                  <a:pt x="8009" y="84"/>
                </a:lnTo>
                <a:lnTo>
                  <a:pt x="8009" y="116"/>
                </a:lnTo>
                <a:lnTo>
                  <a:pt x="7851" y="116"/>
                </a:lnTo>
                <a:moveTo>
                  <a:pt x="7587" y="116"/>
                </a:moveTo>
                <a:lnTo>
                  <a:pt x="7587" y="84"/>
                </a:lnTo>
                <a:lnTo>
                  <a:pt x="7746" y="84"/>
                </a:lnTo>
                <a:lnTo>
                  <a:pt x="7746" y="116"/>
                </a:lnTo>
                <a:lnTo>
                  <a:pt x="7587" y="116"/>
                </a:lnTo>
                <a:moveTo>
                  <a:pt x="7323" y="116"/>
                </a:moveTo>
                <a:lnTo>
                  <a:pt x="7323" y="84"/>
                </a:lnTo>
                <a:lnTo>
                  <a:pt x="7482" y="84"/>
                </a:lnTo>
                <a:lnTo>
                  <a:pt x="7482" y="116"/>
                </a:lnTo>
                <a:lnTo>
                  <a:pt x="7323" y="116"/>
                </a:lnTo>
                <a:moveTo>
                  <a:pt x="7060" y="116"/>
                </a:moveTo>
                <a:lnTo>
                  <a:pt x="7060" y="84"/>
                </a:lnTo>
                <a:lnTo>
                  <a:pt x="7219" y="84"/>
                </a:lnTo>
                <a:lnTo>
                  <a:pt x="7219" y="116"/>
                </a:lnTo>
                <a:lnTo>
                  <a:pt x="7060" y="116"/>
                </a:lnTo>
                <a:moveTo>
                  <a:pt x="6796" y="116"/>
                </a:moveTo>
                <a:lnTo>
                  <a:pt x="6796" y="84"/>
                </a:lnTo>
                <a:lnTo>
                  <a:pt x="6955" y="84"/>
                </a:lnTo>
                <a:lnTo>
                  <a:pt x="6955" y="116"/>
                </a:lnTo>
                <a:lnTo>
                  <a:pt x="6796" y="116"/>
                </a:lnTo>
                <a:moveTo>
                  <a:pt x="6532" y="116"/>
                </a:moveTo>
                <a:lnTo>
                  <a:pt x="6532" y="84"/>
                </a:lnTo>
                <a:lnTo>
                  <a:pt x="6691" y="84"/>
                </a:lnTo>
                <a:lnTo>
                  <a:pt x="6691" y="116"/>
                </a:lnTo>
                <a:lnTo>
                  <a:pt x="6532" y="116"/>
                </a:lnTo>
                <a:moveTo>
                  <a:pt x="6269" y="116"/>
                </a:moveTo>
                <a:lnTo>
                  <a:pt x="6269" y="84"/>
                </a:lnTo>
                <a:lnTo>
                  <a:pt x="6428" y="84"/>
                </a:lnTo>
                <a:lnTo>
                  <a:pt x="6428" y="116"/>
                </a:lnTo>
                <a:lnTo>
                  <a:pt x="6269" y="116"/>
                </a:lnTo>
                <a:moveTo>
                  <a:pt x="6005" y="116"/>
                </a:moveTo>
                <a:lnTo>
                  <a:pt x="6005" y="84"/>
                </a:lnTo>
                <a:lnTo>
                  <a:pt x="6164" y="84"/>
                </a:lnTo>
                <a:lnTo>
                  <a:pt x="6164" y="116"/>
                </a:lnTo>
                <a:lnTo>
                  <a:pt x="6005" y="116"/>
                </a:lnTo>
                <a:moveTo>
                  <a:pt x="5741" y="116"/>
                </a:moveTo>
                <a:lnTo>
                  <a:pt x="5741" y="84"/>
                </a:lnTo>
                <a:lnTo>
                  <a:pt x="5900" y="84"/>
                </a:lnTo>
                <a:lnTo>
                  <a:pt x="5900" y="116"/>
                </a:lnTo>
                <a:lnTo>
                  <a:pt x="5741" y="116"/>
                </a:lnTo>
                <a:moveTo>
                  <a:pt x="5478" y="116"/>
                </a:moveTo>
                <a:lnTo>
                  <a:pt x="5478" y="84"/>
                </a:lnTo>
                <a:lnTo>
                  <a:pt x="5637" y="84"/>
                </a:lnTo>
                <a:lnTo>
                  <a:pt x="5637" y="116"/>
                </a:lnTo>
                <a:lnTo>
                  <a:pt x="5478" y="116"/>
                </a:lnTo>
                <a:moveTo>
                  <a:pt x="5214" y="116"/>
                </a:moveTo>
                <a:lnTo>
                  <a:pt x="5214" y="84"/>
                </a:lnTo>
                <a:lnTo>
                  <a:pt x="5373" y="84"/>
                </a:lnTo>
                <a:lnTo>
                  <a:pt x="5373" y="116"/>
                </a:lnTo>
                <a:lnTo>
                  <a:pt x="5214" y="116"/>
                </a:lnTo>
                <a:moveTo>
                  <a:pt x="4950" y="116"/>
                </a:moveTo>
                <a:lnTo>
                  <a:pt x="4950" y="84"/>
                </a:lnTo>
                <a:lnTo>
                  <a:pt x="5109" y="84"/>
                </a:lnTo>
                <a:lnTo>
                  <a:pt x="5109" y="116"/>
                </a:lnTo>
                <a:lnTo>
                  <a:pt x="4950" y="116"/>
                </a:lnTo>
                <a:moveTo>
                  <a:pt x="4687" y="116"/>
                </a:moveTo>
                <a:lnTo>
                  <a:pt x="4687" y="84"/>
                </a:lnTo>
                <a:lnTo>
                  <a:pt x="4846" y="84"/>
                </a:lnTo>
                <a:lnTo>
                  <a:pt x="4846" y="116"/>
                </a:lnTo>
                <a:lnTo>
                  <a:pt x="4687" y="116"/>
                </a:lnTo>
                <a:moveTo>
                  <a:pt x="4423" y="116"/>
                </a:moveTo>
                <a:lnTo>
                  <a:pt x="4423" y="84"/>
                </a:lnTo>
                <a:lnTo>
                  <a:pt x="4582" y="84"/>
                </a:lnTo>
                <a:lnTo>
                  <a:pt x="4582" y="116"/>
                </a:lnTo>
                <a:lnTo>
                  <a:pt x="4423" y="116"/>
                </a:lnTo>
                <a:moveTo>
                  <a:pt x="4159" y="116"/>
                </a:moveTo>
                <a:lnTo>
                  <a:pt x="4159" y="84"/>
                </a:lnTo>
                <a:lnTo>
                  <a:pt x="4318" y="84"/>
                </a:lnTo>
                <a:lnTo>
                  <a:pt x="4318" y="116"/>
                </a:lnTo>
                <a:lnTo>
                  <a:pt x="4159" y="116"/>
                </a:lnTo>
                <a:moveTo>
                  <a:pt x="3896" y="116"/>
                </a:moveTo>
                <a:lnTo>
                  <a:pt x="3896" y="84"/>
                </a:lnTo>
                <a:lnTo>
                  <a:pt x="4055" y="84"/>
                </a:lnTo>
                <a:lnTo>
                  <a:pt x="4055" y="116"/>
                </a:lnTo>
                <a:lnTo>
                  <a:pt x="3896" y="116"/>
                </a:lnTo>
                <a:moveTo>
                  <a:pt x="3632" y="116"/>
                </a:moveTo>
                <a:lnTo>
                  <a:pt x="3632" y="84"/>
                </a:lnTo>
                <a:lnTo>
                  <a:pt x="3791" y="84"/>
                </a:lnTo>
                <a:lnTo>
                  <a:pt x="3791" y="116"/>
                </a:lnTo>
                <a:lnTo>
                  <a:pt x="3632" y="116"/>
                </a:lnTo>
                <a:moveTo>
                  <a:pt x="3369" y="116"/>
                </a:moveTo>
                <a:lnTo>
                  <a:pt x="3369" y="84"/>
                </a:lnTo>
                <a:lnTo>
                  <a:pt x="3527" y="84"/>
                </a:lnTo>
                <a:lnTo>
                  <a:pt x="3527" y="116"/>
                </a:lnTo>
                <a:lnTo>
                  <a:pt x="3369" y="116"/>
                </a:lnTo>
                <a:moveTo>
                  <a:pt x="3105" y="116"/>
                </a:moveTo>
                <a:lnTo>
                  <a:pt x="3105" y="84"/>
                </a:lnTo>
                <a:lnTo>
                  <a:pt x="3264" y="84"/>
                </a:lnTo>
                <a:lnTo>
                  <a:pt x="3264" y="116"/>
                </a:lnTo>
                <a:lnTo>
                  <a:pt x="3105" y="116"/>
                </a:lnTo>
                <a:moveTo>
                  <a:pt x="2841" y="116"/>
                </a:moveTo>
                <a:lnTo>
                  <a:pt x="2841" y="84"/>
                </a:lnTo>
                <a:lnTo>
                  <a:pt x="3000" y="84"/>
                </a:lnTo>
                <a:lnTo>
                  <a:pt x="3000" y="116"/>
                </a:lnTo>
                <a:lnTo>
                  <a:pt x="2841" y="116"/>
                </a:lnTo>
                <a:moveTo>
                  <a:pt x="2578" y="116"/>
                </a:moveTo>
                <a:lnTo>
                  <a:pt x="2578" y="84"/>
                </a:lnTo>
                <a:lnTo>
                  <a:pt x="2736" y="84"/>
                </a:lnTo>
                <a:lnTo>
                  <a:pt x="2736" y="116"/>
                </a:lnTo>
                <a:lnTo>
                  <a:pt x="2578" y="116"/>
                </a:lnTo>
                <a:moveTo>
                  <a:pt x="2314" y="116"/>
                </a:moveTo>
                <a:lnTo>
                  <a:pt x="2314" y="84"/>
                </a:lnTo>
                <a:lnTo>
                  <a:pt x="2473" y="84"/>
                </a:lnTo>
                <a:lnTo>
                  <a:pt x="2473" y="116"/>
                </a:lnTo>
                <a:lnTo>
                  <a:pt x="2314" y="116"/>
                </a:lnTo>
                <a:moveTo>
                  <a:pt x="2050" y="116"/>
                </a:moveTo>
                <a:lnTo>
                  <a:pt x="2050" y="84"/>
                </a:lnTo>
                <a:lnTo>
                  <a:pt x="2209" y="84"/>
                </a:lnTo>
                <a:lnTo>
                  <a:pt x="2209" y="116"/>
                </a:lnTo>
                <a:lnTo>
                  <a:pt x="2050" y="116"/>
                </a:lnTo>
                <a:moveTo>
                  <a:pt x="1787" y="116"/>
                </a:moveTo>
                <a:lnTo>
                  <a:pt x="1787" y="84"/>
                </a:lnTo>
                <a:lnTo>
                  <a:pt x="1945" y="84"/>
                </a:lnTo>
                <a:lnTo>
                  <a:pt x="1945" y="116"/>
                </a:lnTo>
                <a:lnTo>
                  <a:pt x="1787" y="116"/>
                </a:lnTo>
                <a:moveTo>
                  <a:pt x="1523" y="116"/>
                </a:moveTo>
                <a:lnTo>
                  <a:pt x="1523" y="84"/>
                </a:lnTo>
                <a:lnTo>
                  <a:pt x="1682" y="84"/>
                </a:lnTo>
                <a:lnTo>
                  <a:pt x="1682" y="116"/>
                </a:lnTo>
                <a:lnTo>
                  <a:pt x="1523" y="116"/>
                </a:lnTo>
                <a:moveTo>
                  <a:pt x="1258" y="116"/>
                </a:moveTo>
                <a:lnTo>
                  <a:pt x="1258" y="84"/>
                </a:lnTo>
                <a:lnTo>
                  <a:pt x="1418" y="84"/>
                </a:lnTo>
                <a:lnTo>
                  <a:pt x="1418" y="116"/>
                </a:lnTo>
                <a:lnTo>
                  <a:pt x="1258" y="116"/>
                </a:lnTo>
                <a:moveTo>
                  <a:pt x="995" y="116"/>
                </a:moveTo>
                <a:lnTo>
                  <a:pt x="995" y="84"/>
                </a:lnTo>
                <a:lnTo>
                  <a:pt x="1153" y="84"/>
                </a:lnTo>
                <a:lnTo>
                  <a:pt x="1153" y="116"/>
                </a:lnTo>
                <a:lnTo>
                  <a:pt x="995" y="116"/>
                </a:lnTo>
                <a:moveTo>
                  <a:pt x="731" y="116"/>
                </a:moveTo>
                <a:lnTo>
                  <a:pt x="731" y="84"/>
                </a:lnTo>
                <a:lnTo>
                  <a:pt x="890" y="84"/>
                </a:lnTo>
                <a:lnTo>
                  <a:pt x="890" y="116"/>
                </a:lnTo>
                <a:lnTo>
                  <a:pt x="731" y="116"/>
                </a:lnTo>
                <a:moveTo>
                  <a:pt x="467" y="116"/>
                </a:moveTo>
                <a:lnTo>
                  <a:pt x="467" y="84"/>
                </a:lnTo>
                <a:lnTo>
                  <a:pt x="626" y="84"/>
                </a:lnTo>
                <a:lnTo>
                  <a:pt x="626" y="116"/>
                </a:lnTo>
                <a:lnTo>
                  <a:pt x="467" y="116"/>
                </a:lnTo>
                <a:moveTo>
                  <a:pt x="225" y="116"/>
                </a:moveTo>
                <a:cubicBezTo>
                  <a:pt x="219" y="116"/>
                  <a:pt x="212" y="116"/>
                  <a:pt x="206" y="116"/>
                </a:cubicBezTo>
                <a:lnTo>
                  <a:pt x="208" y="84"/>
                </a:lnTo>
                <a:cubicBezTo>
                  <a:pt x="214" y="84"/>
                  <a:pt x="219" y="84"/>
                  <a:pt x="225" y="84"/>
                </a:cubicBezTo>
                <a:lnTo>
                  <a:pt x="362" y="84"/>
                </a:lnTo>
                <a:lnTo>
                  <a:pt x="362" y="116"/>
                </a:lnTo>
                <a:lnTo>
                  <a:pt x="225" y="116"/>
                </a:lnTo>
                <a:moveTo>
                  <a:pt x="103" y="92"/>
                </a:moveTo>
                <a:cubicBezTo>
                  <a:pt x="65" y="76"/>
                  <a:pt x="30" y="53"/>
                  <a:pt x="0" y="22"/>
                </a:cubicBezTo>
                <a:lnTo>
                  <a:pt x="23" y="0"/>
                </a:lnTo>
                <a:cubicBezTo>
                  <a:pt x="51" y="28"/>
                  <a:pt x="84" y="51"/>
                  <a:pt x="122" y="65"/>
                </a:cubicBezTo>
                <a:lnTo>
                  <a:pt x="110" y="95"/>
                </a:lnTo>
                <a:cubicBezTo>
                  <a:pt x="108" y="94"/>
                  <a:pt x="106" y="93"/>
                  <a:pt x="103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3" name=""/>
          <p:cNvSpPr/>
          <p:nvPr/>
        </p:nvSpPr>
        <p:spPr>
          <a:xfrm>
            <a:off x="7635240" y="2595600"/>
            <a:ext cx="42120" cy="743760"/>
          </a:xfrm>
          <a:custGeom>
            <a:avLst/>
            <a:gdLst/>
            <a:ahLst/>
            <a:rect l="0" t="0" r="r" b="b"/>
            <a:pathLst>
              <a:path w="117" h="2066">
                <a:moveTo>
                  <a:pt x="24" y="0"/>
                </a:moveTo>
                <a:cubicBezTo>
                  <a:pt x="28" y="4"/>
                  <a:pt x="32" y="8"/>
                  <a:pt x="36" y="13"/>
                </a:cubicBezTo>
                <a:lnTo>
                  <a:pt x="12" y="35"/>
                </a:lnTo>
                <a:cubicBezTo>
                  <a:pt x="8" y="31"/>
                  <a:pt x="4" y="27"/>
                  <a:pt x="0" y="23"/>
                </a:cubicBezTo>
                <a:lnTo>
                  <a:pt x="24" y="0"/>
                </a:lnTo>
                <a:moveTo>
                  <a:pt x="93" y="104"/>
                </a:moveTo>
                <a:cubicBezTo>
                  <a:pt x="109" y="143"/>
                  <a:pt x="117" y="183"/>
                  <a:pt x="117" y="225"/>
                </a:cubicBezTo>
                <a:lnTo>
                  <a:pt x="117" y="239"/>
                </a:lnTo>
                <a:lnTo>
                  <a:pt x="85" y="239"/>
                </a:lnTo>
                <a:lnTo>
                  <a:pt x="85" y="225"/>
                </a:lnTo>
                <a:cubicBezTo>
                  <a:pt x="85" y="184"/>
                  <a:pt x="77" y="145"/>
                  <a:pt x="60" y="108"/>
                </a:cubicBezTo>
                <a:lnTo>
                  <a:pt x="89" y="95"/>
                </a:lnTo>
                <a:cubicBezTo>
                  <a:pt x="90" y="98"/>
                  <a:pt x="92" y="101"/>
                  <a:pt x="93" y="104"/>
                </a:cubicBezTo>
                <a:moveTo>
                  <a:pt x="117" y="503"/>
                </a:moveTo>
                <a:lnTo>
                  <a:pt x="85" y="503"/>
                </a:lnTo>
                <a:lnTo>
                  <a:pt x="85" y="344"/>
                </a:lnTo>
                <a:lnTo>
                  <a:pt x="117" y="344"/>
                </a:lnTo>
                <a:lnTo>
                  <a:pt x="117" y="503"/>
                </a:lnTo>
                <a:moveTo>
                  <a:pt x="117" y="767"/>
                </a:moveTo>
                <a:lnTo>
                  <a:pt x="85" y="767"/>
                </a:lnTo>
                <a:lnTo>
                  <a:pt x="85" y="608"/>
                </a:lnTo>
                <a:lnTo>
                  <a:pt x="117" y="608"/>
                </a:lnTo>
                <a:lnTo>
                  <a:pt x="117" y="767"/>
                </a:lnTo>
                <a:moveTo>
                  <a:pt x="117" y="1030"/>
                </a:moveTo>
                <a:lnTo>
                  <a:pt x="85" y="1030"/>
                </a:lnTo>
                <a:lnTo>
                  <a:pt x="85" y="871"/>
                </a:lnTo>
                <a:lnTo>
                  <a:pt x="117" y="871"/>
                </a:lnTo>
                <a:lnTo>
                  <a:pt x="117" y="1030"/>
                </a:lnTo>
                <a:moveTo>
                  <a:pt x="117" y="1294"/>
                </a:moveTo>
                <a:lnTo>
                  <a:pt x="85" y="1294"/>
                </a:lnTo>
                <a:lnTo>
                  <a:pt x="85" y="1135"/>
                </a:lnTo>
                <a:lnTo>
                  <a:pt x="117" y="1135"/>
                </a:lnTo>
                <a:lnTo>
                  <a:pt x="117" y="1294"/>
                </a:lnTo>
                <a:moveTo>
                  <a:pt x="117" y="1557"/>
                </a:moveTo>
                <a:lnTo>
                  <a:pt x="85" y="1557"/>
                </a:lnTo>
                <a:lnTo>
                  <a:pt x="85" y="1399"/>
                </a:lnTo>
                <a:lnTo>
                  <a:pt x="117" y="1399"/>
                </a:lnTo>
                <a:lnTo>
                  <a:pt x="117" y="1557"/>
                </a:lnTo>
                <a:moveTo>
                  <a:pt x="117" y="1821"/>
                </a:moveTo>
                <a:lnTo>
                  <a:pt x="85" y="1821"/>
                </a:lnTo>
                <a:lnTo>
                  <a:pt x="85" y="1662"/>
                </a:lnTo>
                <a:lnTo>
                  <a:pt x="117" y="1662"/>
                </a:lnTo>
                <a:lnTo>
                  <a:pt x="117" y="1821"/>
                </a:lnTo>
                <a:moveTo>
                  <a:pt x="93" y="2040"/>
                </a:moveTo>
                <a:cubicBezTo>
                  <a:pt x="89" y="2049"/>
                  <a:pt x="85" y="2058"/>
                  <a:pt x="80" y="2066"/>
                </a:cubicBezTo>
                <a:lnTo>
                  <a:pt x="52" y="2052"/>
                </a:lnTo>
                <a:cubicBezTo>
                  <a:pt x="73" y="2012"/>
                  <a:pt x="84" y="1969"/>
                  <a:pt x="85" y="1924"/>
                </a:cubicBezTo>
                <a:lnTo>
                  <a:pt x="117" y="1925"/>
                </a:lnTo>
                <a:cubicBezTo>
                  <a:pt x="116" y="1965"/>
                  <a:pt x="108" y="2003"/>
                  <a:pt x="93" y="2040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4" name=""/>
          <p:cNvSpPr/>
          <p:nvPr/>
        </p:nvSpPr>
        <p:spPr>
          <a:xfrm>
            <a:off x="4362120" y="2623680"/>
            <a:ext cx="42120" cy="743400"/>
          </a:xfrm>
          <a:custGeom>
            <a:avLst/>
            <a:gdLst/>
            <a:ahLst/>
            <a:rect l="0" t="0" r="r" b="b"/>
            <a:pathLst>
              <a:path w="117" h="2065">
                <a:moveTo>
                  <a:pt x="94" y="2065"/>
                </a:moveTo>
                <a:cubicBezTo>
                  <a:pt x="91" y="2061"/>
                  <a:pt x="87" y="2058"/>
                  <a:pt x="84" y="2054"/>
                </a:cubicBezTo>
                <a:lnTo>
                  <a:pt x="107" y="2032"/>
                </a:lnTo>
                <a:cubicBezTo>
                  <a:pt x="110" y="2036"/>
                  <a:pt x="114" y="2039"/>
                  <a:pt x="117" y="2043"/>
                </a:cubicBezTo>
                <a:lnTo>
                  <a:pt x="94" y="2065"/>
                </a:lnTo>
                <a:moveTo>
                  <a:pt x="26" y="1961"/>
                </a:moveTo>
                <a:cubicBezTo>
                  <a:pt x="8" y="1922"/>
                  <a:pt x="0" y="1882"/>
                  <a:pt x="0" y="1840"/>
                </a:cubicBezTo>
                <a:lnTo>
                  <a:pt x="0" y="1828"/>
                </a:lnTo>
                <a:lnTo>
                  <a:pt x="33" y="1828"/>
                </a:lnTo>
                <a:lnTo>
                  <a:pt x="33" y="1840"/>
                </a:lnTo>
                <a:cubicBezTo>
                  <a:pt x="33" y="1881"/>
                  <a:pt x="42" y="1921"/>
                  <a:pt x="59" y="1958"/>
                </a:cubicBezTo>
                <a:lnTo>
                  <a:pt x="30" y="1972"/>
                </a:lnTo>
                <a:cubicBezTo>
                  <a:pt x="29" y="1968"/>
                  <a:pt x="27" y="1965"/>
                  <a:pt x="26" y="1961"/>
                </a:cubicBezTo>
                <a:moveTo>
                  <a:pt x="0" y="1564"/>
                </a:moveTo>
                <a:lnTo>
                  <a:pt x="33" y="1564"/>
                </a:lnTo>
                <a:lnTo>
                  <a:pt x="33" y="1723"/>
                </a:lnTo>
                <a:lnTo>
                  <a:pt x="0" y="1723"/>
                </a:lnTo>
                <a:lnTo>
                  <a:pt x="0" y="1564"/>
                </a:lnTo>
                <a:moveTo>
                  <a:pt x="0" y="1300"/>
                </a:moveTo>
                <a:lnTo>
                  <a:pt x="33" y="1300"/>
                </a:lnTo>
                <a:lnTo>
                  <a:pt x="33" y="1459"/>
                </a:lnTo>
                <a:lnTo>
                  <a:pt x="0" y="1459"/>
                </a:lnTo>
                <a:lnTo>
                  <a:pt x="0" y="1300"/>
                </a:lnTo>
                <a:moveTo>
                  <a:pt x="0" y="1037"/>
                </a:moveTo>
                <a:lnTo>
                  <a:pt x="33" y="1037"/>
                </a:lnTo>
                <a:lnTo>
                  <a:pt x="33" y="1196"/>
                </a:lnTo>
                <a:lnTo>
                  <a:pt x="0" y="1196"/>
                </a:lnTo>
                <a:lnTo>
                  <a:pt x="0" y="1037"/>
                </a:lnTo>
                <a:moveTo>
                  <a:pt x="0" y="773"/>
                </a:moveTo>
                <a:lnTo>
                  <a:pt x="33" y="773"/>
                </a:lnTo>
                <a:lnTo>
                  <a:pt x="33" y="932"/>
                </a:lnTo>
                <a:lnTo>
                  <a:pt x="0" y="932"/>
                </a:lnTo>
                <a:lnTo>
                  <a:pt x="0" y="773"/>
                </a:lnTo>
                <a:moveTo>
                  <a:pt x="0" y="509"/>
                </a:moveTo>
                <a:lnTo>
                  <a:pt x="33" y="509"/>
                </a:lnTo>
                <a:lnTo>
                  <a:pt x="33" y="668"/>
                </a:lnTo>
                <a:lnTo>
                  <a:pt x="0" y="668"/>
                </a:lnTo>
                <a:lnTo>
                  <a:pt x="0" y="509"/>
                </a:lnTo>
                <a:moveTo>
                  <a:pt x="0" y="246"/>
                </a:moveTo>
                <a:lnTo>
                  <a:pt x="33" y="246"/>
                </a:lnTo>
                <a:lnTo>
                  <a:pt x="33" y="405"/>
                </a:lnTo>
                <a:lnTo>
                  <a:pt x="0" y="405"/>
                </a:lnTo>
                <a:lnTo>
                  <a:pt x="0" y="246"/>
                </a:lnTo>
                <a:moveTo>
                  <a:pt x="26" y="25"/>
                </a:moveTo>
                <a:cubicBezTo>
                  <a:pt x="29" y="16"/>
                  <a:pt x="33" y="8"/>
                  <a:pt x="37" y="0"/>
                </a:cubicBezTo>
                <a:lnTo>
                  <a:pt x="65" y="15"/>
                </a:lnTo>
                <a:cubicBezTo>
                  <a:pt x="45" y="55"/>
                  <a:pt x="34" y="97"/>
                  <a:pt x="33" y="142"/>
                </a:cubicBezTo>
                <a:lnTo>
                  <a:pt x="0" y="142"/>
                </a:lnTo>
                <a:cubicBezTo>
                  <a:pt x="1" y="101"/>
                  <a:pt x="9" y="62"/>
                  <a:pt x="26" y="2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5" name=""/>
          <p:cNvSpPr txBox="1"/>
          <p:nvPr/>
        </p:nvSpPr>
        <p:spPr>
          <a:xfrm>
            <a:off x="5843880" y="2150640"/>
            <a:ext cx="4150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현재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6" name=""/>
          <p:cNvSpPr txBox="1"/>
          <p:nvPr/>
        </p:nvSpPr>
        <p:spPr>
          <a:xfrm>
            <a:off x="5278680" y="2831400"/>
            <a:ext cx="1308960" cy="35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그 계좌 잔액은</a:t>
            </a:r>
            <a:r>
              <a:rPr lang="en-US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?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7" name=""/>
          <p:cNvSpPr txBox="1"/>
          <p:nvPr/>
        </p:nvSpPr>
        <p:spPr>
          <a:xfrm>
            <a:off x="7832160" y="265140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8" name=""/>
          <p:cNvSpPr/>
          <p:nvPr/>
        </p:nvSpPr>
        <p:spPr>
          <a:xfrm>
            <a:off x="8296200" y="2543040"/>
            <a:ext cx="3362400" cy="838440"/>
          </a:xfrm>
          <a:custGeom>
            <a:avLst/>
            <a:gdLst/>
            <a:ahLst/>
            <a:rect l="0" t="0" r="r" b="b"/>
            <a:pathLst>
              <a:path w="9340" h="2329">
                <a:moveTo>
                  <a:pt x="0" y="1959"/>
                </a:moveTo>
                <a:lnTo>
                  <a:pt x="0" y="370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4"/>
                  <a:pt x="19" y="251"/>
                  <a:pt x="28" y="229"/>
                </a:cubicBezTo>
                <a:cubicBezTo>
                  <a:pt x="37" y="206"/>
                  <a:pt x="49" y="185"/>
                  <a:pt x="62" y="164"/>
                </a:cubicBezTo>
                <a:cubicBezTo>
                  <a:pt x="76" y="144"/>
                  <a:pt x="91" y="126"/>
                  <a:pt x="108" y="108"/>
                </a:cubicBezTo>
                <a:cubicBezTo>
                  <a:pt x="125" y="91"/>
                  <a:pt x="144" y="76"/>
                  <a:pt x="164" y="62"/>
                </a:cubicBezTo>
                <a:cubicBezTo>
                  <a:pt x="185" y="49"/>
                  <a:pt x="206" y="37"/>
                  <a:pt x="228" y="28"/>
                </a:cubicBezTo>
                <a:cubicBezTo>
                  <a:pt x="251" y="19"/>
                  <a:pt x="274" y="12"/>
                  <a:pt x="298" y="7"/>
                </a:cubicBezTo>
                <a:cubicBezTo>
                  <a:pt x="323" y="2"/>
                  <a:pt x="347" y="0"/>
                  <a:pt x="371" y="0"/>
                </a:cubicBezTo>
                <a:lnTo>
                  <a:pt x="8970" y="0"/>
                </a:lnTo>
                <a:cubicBezTo>
                  <a:pt x="8994" y="0"/>
                  <a:pt x="9018" y="2"/>
                  <a:pt x="9042" y="7"/>
                </a:cubicBezTo>
                <a:cubicBezTo>
                  <a:pt x="9066" y="12"/>
                  <a:pt x="9089" y="19"/>
                  <a:pt x="9112" y="28"/>
                </a:cubicBezTo>
                <a:cubicBezTo>
                  <a:pt x="9134" y="37"/>
                  <a:pt x="9156" y="49"/>
                  <a:pt x="9176" y="62"/>
                </a:cubicBezTo>
                <a:cubicBezTo>
                  <a:pt x="9196" y="76"/>
                  <a:pt x="9215" y="91"/>
                  <a:pt x="9232" y="108"/>
                </a:cubicBezTo>
                <a:cubicBezTo>
                  <a:pt x="9249" y="126"/>
                  <a:pt x="9265" y="144"/>
                  <a:pt x="9278" y="164"/>
                </a:cubicBezTo>
                <a:cubicBezTo>
                  <a:pt x="9292" y="185"/>
                  <a:pt x="9303" y="206"/>
                  <a:pt x="9312" y="229"/>
                </a:cubicBezTo>
                <a:cubicBezTo>
                  <a:pt x="9322" y="251"/>
                  <a:pt x="9329" y="274"/>
                  <a:pt x="9333" y="298"/>
                </a:cubicBezTo>
                <a:cubicBezTo>
                  <a:pt x="9338" y="322"/>
                  <a:pt x="9340" y="346"/>
                  <a:pt x="9340" y="370"/>
                </a:cubicBezTo>
                <a:lnTo>
                  <a:pt x="9340" y="1959"/>
                </a:lnTo>
                <a:cubicBezTo>
                  <a:pt x="9340" y="1983"/>
                  <a:pt x="9338" y="2007"/>
                  <a:pt x="9333" y="2031"/>
                </a:cubicBezTo>
                <a:cubicBezTo>
                  <a:pt x="9329" y="2055"/>
                  <a:pt x="9322" y="2078"/>
                  <a:pt x="9312" y="2101"/>
                </a:cubicBezTo>
                <a:cubicBezTo>
                  <a:pt x="9303" y="2123"/>
                  <a:pt x="9292" y="2144"/>
                  <a:pt x="9278" y="2165"/>
                </a:cubicBezTo>
                <a:cubicBezTo>
                  <a:pt x="9265" y="2185"/>
                  <a:pt x="9249" y="2204"/>
                  <a:pt x="9232" y="2221"/>
                </a:cubicBezTo>
                <a:cubicBezTo>
                  <a:pt x="9215" y="2238"/>
                  <a:pt x="9196" y="2253"/>
                  <a:pt x="9176" y="2267"/>
                </a:cubicBezTo>
                <a:cubicBezTo>
                  <a:pt x="9156" y="2280"/>
                  <a:pt x="9134" y="2292"/>
                  <a:pt x="9112" y="2301"/>
                </a:cubicBezTo>
                <a:cubicBezTo>
                  <a:pt x="9089" y="2310"/>
                  <a:pt x="9066" y="2317"/>
                  <a:pt x="9042" y="2322"/>
                </a:cubicBezTo>
                <a:cubicBezTo>
                  <a:pt x="9018" y="2327"/>
                  <a:pt x="8994" y="2329"/>
                  <a:pt x="8970" y="2329"/>
                </a:cubicBezTo>
                <a:lnTo>
                  <a:pt x="371" y="2329"/>
                </a:lnTo>
                <a:cubicBezTo>
                  <a:pt x="347" y="2329"/>
                  <a:pt x="323" y="2327"/>
                  <a:pt x="298" y="2322"/>
                </a:cubicBezTo>
                <a:cubicBezTo>
                  <a:pt x="274" y="2317"/>
                  <a:pt x="251" y="2310"/>
                  <a:pt x="228" y="2301"/>
                </a:cubicBezTo>
                <a:cubicBezTo>
                  <a:pt x="206" y="2292"/>
                  <a:pt x="185" y="2280"/>
                  <a:pt x="164" y="2267"/>
                </a:cubicBezTo>
                <a:cubicBezTo>
                  <a:pt x="144" y="2253"/>
                  <a:pt x="125" y="2238"/>
                  <a:pt x="108" y="2221"/>
                </a:cubicBezTo>
                <a:cubicBezTo>
                  <a:pt x="91" y="2204"/>
                  <a:pt x="76" y="2185"/>
                  <a:pt x="62" y="2165"/>
                </a:cubicBezTo>
                <a:cubicBezTo>
                  <a:pt x="49" y="2144"/>
                  <a:pt x="37" y="2123"/>
                  <a:pt x="28" y="2101"/>
                </a:cubicBezTo>
                <a:cubicBezTo>
                  <a:pt x="19" y="2078"/>
                  <a:pt x="12" y="2055"/>
                  <a:pt x="7" y="2031"/>
                </a:cubicBezTo>
                <a:cubicBezTo>
                  <a:pt x="2" y="2007"/>
                  <a:pt x="0" y="1983"/>
                  <a:pt x="0" y="1959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9" name=""/>
          <p:cNvSpPr txBox="1"/>
          <p:nvPr/>
        </p:nvSpPr>
        <p:spPr>
          <a:xfrm>
            <a:off x="9715320" y="2150640"/>
            <a:ext cx="6224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재사용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0" name=""/>
          <p:cNvSpPr txBox="1"/>
          <p:nvPr/>
        </p:nvSpPr>
        <p:spPr>
          <a:xfrm>
            <a:off x="9460440" y="2812320"/>
            <a:ext cx="78408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급여계좌만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1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2" name=""/>
          <p:cNvSpPr/>
          <p:nvPr/>
        </p:nvSpPr>
        <p:spPr>
          <a:xfrm>
            <a:off x="419040" y="403848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3" name=""/>
          <p:cNvSpPr txBox="1"/>
          <p:nvPr/>
        </p:nvSpPr>
        <p:spPr>
          <a:xfrm>
            <a:off x="628560" y="3941280"/>
            <a:ext cx="554760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현재 질문에서 새로 말한 값이 이전 값보다 우선한다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4" name=""/>
          <p:cNvSpPr/>
          <p:nvPr/>
        </p:nvSpPr>
        <p:spPr>
          <a:xfrm>
            <a:off x="419040" y="453384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20"/>
                  <a:pt x="210" y="133"/>
                  <a:pt x="203" y="146"/>
                </a:cubicBezTo>
                <a:cubicBezTo>
                  <a:pt x="198" y="159"/>
                  <a:pt x="190" y="170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20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5" name=""/>
          <p:cNvSpPr txBox="1"/>
          <p:nvPr/>
        </p:nvSpPr>
        <p:spPr>
          <a:xfrm>
            <a:off x="628560" y="4436640"/>
            <a:ext cx="546840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완전히 새로운 질문이면 이전 값을 가져오지 않는다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6" name=""/>
          <p:cNvSpPr/>
          <p:nvPr/>
        </p:nvSpPr>
        <p:spPr>
          <a:xfrm>
            <a:off x="419040" y="50385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2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2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7" name=""/>
          <p:cNvSpPr txBox="1"/>
          <p:nvPr/>
        </p:nvSpPr>
        <p:spPr>
          <a:xfrm>
            <a:off x="628560" y="4941720"/>
            <a:ext cx="65941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값마다 어디서 왔는지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이전 턴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현재 발화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)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출처를 함께 남긴다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61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2" name=""/>
          <p:cNvSpPr txBox="1"/>
          <p:nvPr/>
        </p:nvSpPr>
        <p:spPr>
          <a:xfrm>
            <a:off x="914400" y="2778840"/>
            <a:ext cx="668736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6.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부족한 값은 슬롯필링으로 채운다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3" name=""/>
          <p:cNvSpPr txBox="1"/>
          <p:nvPr/>
        </p:nvSpPr>
        <p:spPr>
          <a:xfrm>
            <a:off x="914400" y="3751560"/>
            <a:ext cx="496116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계좌</a:t>
            </a:r>
            <a:r>
              <a:rPr lang="en-US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기간처럼 조회에 필요한 빈칸을 채운다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67" name=""/>
          <p:cNvSpPr/>
          <p:nvPr/>
        </p:nvSpPr>
        <p:spPr>
          <a:xfrm>
            <a:off x="5760" y="987480"/>
            <a:ext cx="12027960" cy="2883600"/>
          </a:xfrm>
          <a:custGeom>
            <a:avLst/>
            <a:gdLst/>
            <a:ahLst/>
            <a:rect l="0" t="0" r="r" b="b"/>
            <a:pathLst>
              <a:path w="33411" h="8010">
                <a:moveTo>
                  <a:pt x="1068" y="1093"/>
                </a:moveTo>
                <a:lnTo>
                  <a:pt x="1068" y="6386"/>
                </a:lnTo>
                <a:cubicBezTo>
                  <a:pt x="1068" y="6424"/>
                  <a:pt x="1076" y="6461"/>
                  <a:pt x="1090" y="6497"/>
                </a:cubicBezTo>
                <a:cubicBezTo>
                  <a:pt x="1105" y="6533"/>
                  <a:pt x="1126" y="6564"/>
                  <a:pt x="1154" y="6591"/>
                </a:cubicBezTo>
                <a:cubicBezTo>
                  <a:pt x="1181" y="6619"/>
                  <a:pt x="1212" y="6640"/>
                  <a:pt x="1248" y="6655"/>
                </a:cubicBezTo>
                <a:cubicBezTo>
                  <a:pt x="1284" y="6669"/>
                  <a:pt x="1321" y="6677"/>
                  <a:pt x="1359" y="6677"/>
                </a:cubicBezTo>
                <a:lnTo>
                  <a:pt x="32052" y="6677"/>
                </a:lnTo>
                <a:cubicBezTo>
                  <a:pt x="32091" y="6677"/>
                  <a:pt x="32128" y="6669"/>
                  <a:pt x="32163" y="6655"/>
                </a:cubicBezTo>
                <a:cubicBezTo>
                  <a:pt x="32199" y="6640"/>
                  <a:pt x="32231" y="6619"/>
                  <a:pt x="32258" y="6591"/>
                </a:cubicBezTo>
                <a:cubicBezTo>
                  <a:pt x="32285" y="6564"/>
                  <a:pt x="32306" y="6533"/>
                  <a:pt x="32321" y="6497"/>
                </a:cubicBezTo>
                <a:cubicBezTo>
                  <a:pt x="32336" y="6461"/>
                  <a:pt x="32343" y="6424"/>
                  <a:pt x="32343" y="6386"/>
                </a:cubicBezTo>
                <a:lnTo>
                  <a:pt x="32343" y="1093"/>
                </a:lnTo>
                <a:cubicBezTo>
                  <a:pt x="32343" y="1054"/>
                  <a:pt x="32336" y="1017"/>
                  <a:pt x="32321" y="982"/>
                </a:cubicBezTo>
                <a:cubicBezTo>
                  <a:pt x="32306" y="946"/>
                  <a:pt x="32285" y="914"/>
                  <a:pt x="32258" y="887"/>
                </a:cubicBezTo>
                <a:cubicBezTo>
                  <a:pt x="32231" y="860"/>
                  <a:pt x="32199" y="839"/>
                  <a:pt x="32163" y="824"/>
                </a:cubicBezTo>
                <a:cubicBezTo>
                  <a:pt x="32128" y="809"/>
                  <a:pt x="32091" y="802"/>
                  <a:pt x="32052" y="802"/>
                </a:cubicBezTo>
                <a:lnTo>
                  <a:pt x="1359" y="802"/>
                </a:lnTo>
                <a:cubicBezTo>
                  <a:pt x="1321" y="802"/>
                  <a:pt x="1284" y="809"/>
                  <a:pt x="1248" y="824"/>
                </a:cubicBezTo>
                <a:cubicBezTo>
                  <a:pt x="1212" y="839"/>
                  <a:pt x="1181" y="860"/>
                  <a:pt x="1154" y="887"/>
                </a:cubicBezTo>
                <a:cubicBezTo>
                  <a:pt x="1126" y="914"/>
                  <a:pt x="1105" y="946"/>
                  <a:pt x="1090" y="982"/>
                </a:cubicBezTo>
                <a:cubicBezTo>
                  <a:pt x="1076" y="1017"/>
                  <a:pt x="1068" y="1054"/>
                  <a:pt x="1068" y="1093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8010"/>
                </a:lnTo>
                <a:lnTo>
                  <a:pt x="0" y="8010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68" name=""/>
          <p:cNvSpPr/>
          <p:nvPr/>
        </p:nvSpPr>
        <p:spPr>
          <a:xfrm>
            <a:off x="380880" y="1266480"/>
            <a:ext cx="11277720" cy="2134080"/>
          </a:xfrm>
          <a:custGeom>
            <a:avLst/>
            <a:gdLst/>
            <a:ahLst/>
            <a:rect l="0" t="0" r="r" b="b"/>
            <a:pathLst>
              <a:path w="31327" h="5928">
                <a:moveTo>
                  <a:pt x="0" y="5611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5611"/>
                </a:lnTo>
                <a:cubicBezTo>
                  <a:pt x="31327" y="5631"/>
                  <a:pt x="31325" y="5652"/>
                  <a:pt x="31321" y="5673"/>
                </a:cubicBezTo>
                <a:cubicBezTo>
                  <a:pt x="31317" y="5693"/>
                  <a:pt x="31311" y="5713"/>
                  <a:pt x="31303" y="5732"/>
                </a:cubicBezTo>
                <a:cubicBezTo>
                  <a:pt x="31295" y="5751"/>
                  <a:pt x="31286" y="5770"/>
                  <a:pt x="31274" y="5787"/>
                </a:cubicBezTo>
                <a:cubicBezTo>
                  <a:pt x="31262" y="5804"/>
                  <a:pt x="31249" y="5820"/>
                  <a:pt x="31235" y="5835"/>
                </a:cubicBezTo>
                <a:cubicBezTo>
                  <a:pt x="31220" y="5850"/>
                  <a:pt x="31204" y="5863"/>
                  <a:pt x="31186" y="5875"/>
                </a:cubicBezTo>
                <a:cubicBezTo>
                  <a:pt x="31169" y="5886"/>
                  <a:pt x="31151" y="5896"/>
                  <a:pt x="31131" y="5904"/>
                </a:cubicBezTo>
                <a:cubicBezTo>
                  <a:pt x="31112" y="5912"/>
                  <a:pt x="31092" y="5918"/>
                  <a:pt x="31072" y="5922"/>
                </a:cubicBezTo>
                <a:cubicBezTo>
                  <a:pt x="31051" y="5926"/>
                  <a:pt x="31031" y="5928"/>
                  <a:pt x="31010" y="5928"/>
                </a:cubicBezTo>
                <a:lnTo>
                  <a:pt x="317" y="5928"/>
                </a:lnTo>
                <a:cubicBezTo>
                  <a:pt x="296" y="5928"/>
                  <a:pt x="276" y="5926"/>
                  <a:pt x="255" y="5922"/>
                </a:cubicBezTo>
                <a:cubicBezTo>
                  <a:pt x="235" y="5918"/>
                  <a:pt x="215" y="5912"/>
                  <a:pt x="196" y="5904"/>
                </a:cubicBezTo>
                <a:cubicBezTo>
                  <a:pt x="177" y="5896"/>
                  <a:pt x="158" y="5886"/>
                  <a:pt x="141" y="5875"/>
                </a:cubicBezTo>
                <a:cubicBezTo>
                  <a:pt x="124" y="5863"/>
                  <a:pt x="108" y="5850"/>
                  <a:pt x="93" y="5835"/>
                </a:cubicBezTo>
                <a:cubicBezTo>
                  <a:pt x="78" y="5820"/>
                  <a:pt x="65" y="5804"/>
                  <a:pt x="53" y="5787"/>
                </a:cubicBezTo>
                <a:cubicBezTo>
                  <a:pt x="42" y="5770"/>
                  <a:pt x="32" y="5751"/>
                  <a:pt x="24" y="5732"/>
                </a:cubicBezTo>
                <a:cubicBezTo>
                  <a:pt x="16" y="5713"/>
                  <a:pt x="10" y="5693"/>
                  <a:pt x="6" y="5673"/>
                </a:cubicBezTo>
                <a:cubicBezTo>
                  <a:pt x="2" y="5652"/>
                  <a:pt x="0" y="5631"/>
                  <a:pt x="0" y="5611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69" name=""/>
          <p:cNvSpPr txBox="1"/>
          <p:nvPr/>
        </p:nvSpPr>
        <p:spPr>
          <a:xfrm>
            <a:off x="380880" y="344520"/>
            <a:ext cx="308664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없는 값만 골라서 묻는다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0" name=""/>
          <p:cNvSpPr txBox="1"/>
          <p:nvPr/>
        </p:nvSpPr>
        <p:spPr>
          <a:xfrm>
            <a:off x="62856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사용자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1" name=""/>
          <p:cNvSpPr txBox="1"/>
          <p:nvPr/>
        </p:nvSpPr>
        <p:spPr>
          <a:xfrm>
            <a:off x="1133640" y="154944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2" name=""/>
          <p:cNvSpPr txBox="1"/>
          <p:nvPr/>
        </p:nvSpPr>
        <p:spPr>
          <a:xfrm>
            <a:off x="1324080" y="154548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거래내역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3" name=""/>
          <p:cNvSpPr txBox="1"/>
          <p:nvPr/>
        </p:nvSpPr>
        <p:spPr>
          <a:xfrm>
            <a:off x="199764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4" name=""/>
          <p:cNvSpPr txBox="1"/>
          <p:nvPr/>
        </p:nvSpPr>
        <p:spPr>
          <a:xfrm>
            <a:off x="209268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보여줘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5" name=""/>
          <p:cNvSpPr txBox="1"/>
          <p:nvPr/>
        </p:nvSpPr>
        <p:spPr>
          <a:xfrm>
            <a:off x="62856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필요한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6" name=""/>
          <p:cNvSpPr txBox="1"/>
          <p:nvPr/>
        </p:nvSpPr>
        <p:spPr>
          <a:xfrm>
            <a:off x="113364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7" name=""/>
          <p:cNvSpPr txBox="1"/>
          <p:nvPr/>
        </p:nvSpPr>
        <p:spPr>
          <a:xfrm>
            <a:off x="1229040" y="183096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8" name=""/>
          <p:cNvSpPr txBox="1"/>
          <p:nvPr/>
        </p:nvSpPr>
        <p:spPr>
          <a:xfrm>
            <a:off x="1397160" y="183528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9" name=""/>
          <p:cNvSpPr txBox="1"/>
          <p:nvPr/>
        </p:nvSpPr>
        <p:spPr>
          <a:xfrm>
            <a:off x="158760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계좌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0" name=""/>
          <p:cNvSpPr txBox="1"/>
          <p:nvPr/>
        </p:nvSpPr>
        <p:spPr>
          <a:xfrm>
            <a:off x="1924560" y="183528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,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1" name=""/>
          <p:cNvSpPr txBox="1"/>
          <p:nvPr/>
        </p:nvSpPr>
        <p:spPr>
          <a:xfrm>
            <a:off x="211500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기간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2" name=""/>
          <p:cNvSpPr txBox="1"/>
          <p:nvPr/>
        </p:nvSpPr>
        <p:spPr>
          <a:xfrm>
            <a:off x="2451600" y="1835280"/>
            <a:ext cx="294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/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3" name=""/>
          <p:cNvSpPr txBox="1"/>
          <p:nvPr/>
        </p:nvSpPr>
        <p:spPr>
          <a:xfrm>
            <a:off x="273708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현재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4" name=""/>
          <p:cNvSpPr txBox="1"/>
          <p:nvPr/>
        </p:nvSpPr>
        <p:spPr>
          <a:xfrm>
            <a:off x="307404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5" name=""/>
          <p:cNvSpPr txBox="1"/>
          <p:nvPr/>
        </p:nvSpPr>
        <p:spPr>
          <a:xfrm>
            <a:off x="3169080" y="183096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6" name=""/>
          <p:cNvSpPr txBox="1"/>
          <p:nvPr/>
        </p:nvSpPr>
        <p:spPr>
          <a:xfrm>
            <a:off x="3337560" y="183528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7" name=""/>
          <p:cNvSpPr txBox="1"/>
          <p:nvPr/>
        </p:nvSpPr>
        <p:spPr>
          <a:xfrm>
            <a:off x="352800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없음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8" name=""/>
          <p:cNvSpPr txBox="1"/>
          <p:nvPr/>
        </p:nvSpPr>
        <p:spPr>
          <a:xfrm>
            <a:off x="628560" y="240264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시스템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9" name=""/>
          <p:cNvSpPr txBox="1"/>
          <p:nvPr/>
        </p:nvSpPr>
        <p:spPr>
          <a:xfrm>
            <a:off x="1133640" y="240660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0" name=""/>
          <p:cNvSpPr txBox="1"/>
          <p:nvPr/>
        </p:nvSpPr>
        <p:spPr>
          <a:xfrm>
            <a:off x="132408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어느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1" name=""/>
          <p:cNvSpPr txBox="1"/>
          <p:nvPr/>
        </p:nvSpPr>
        <p:spPr>
          <a:xfrm>
            <a:off x="166104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2" name=""/>
          <p:cNvSpPr txBox="1"/>
          <p:nvPr/>
        </p:nvSpPr>
        <p:spPr>
          <a:xfrm>
            <a:off x="1756080" y="2402640"/>
            <a:ext cx="8161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계좌인가요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3" name=""/>
          <p:cNvSpPr txBox="1"/>
          <p:nvPr/>
        </p:nvSpPr>
        <p:spPr>
          <a:xfrm>
            <a:off x="2597760" y="2406600"/>
            <a:ext cx="294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? [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4" name=""/>
          <p:cNvSpPr txBox="1"/>
          <p:nvPr/>
        </p:nvSpPr>
        <p:spPr>
          <a:xfrm>
            <a:off x="2883600" y="240264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급여계좌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5" name=""/>
          <p:cNvSpPr txBox="1"/>
          <p:nvPr/>
        </p:nvSpPr>
        <p:spPr>
          <a:xfrm>
            <a:off x="3557160" y="2406600"/>
            <a:ext cx="294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] [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6" name=""/>
          <p:cNvSpPr txBox="1"/>
          <p:nvPr/>
        </p:nvSpPr>
        <p:spPr>
          <a:xfrm>
            <a:off x="3842640" y="240264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운영계좌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7" name=""/>
          <p:cNvSpPr txBox="1"/>
          <p:nvPr/>
        </p:nvSpPr>
        <p:spPr>
          <a:xfrm>
            <a:off x="4516200" y="240660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]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8" name=""/>
          <p:cNvSpPr txBox="1"/>
          <p:nvPr/>
        </p:nvSpPr>
        <p:spPr>
          <a:xfrm>
            <a:off x="628560" y="2688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사용자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9" name=""/>
          <p:cNvSpPr txBox="1"/>
          <p:nvPr/>
        </p:nvSpPr>
        <p:spPr>
          <a:xfrm>
            <a:off x="1133640" y="269244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0" name=""/>
          <p:cNvSpPr txBox="1"/>
          <p:nvPr/>
        </p:nvSpPr>
        <p:spPr>
          <a:xfrm>
            <a:off x="1324080" y="268848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급여계좌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1" name=""/>
          <p:cNvSpPr txBox="1"/>
          <p:nvPr/>
        </p:nvSpPr>
        <p:spPr>
          <a:xfrm>
            <a:off x="628560" y="2973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시스템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2" name=""/>
          <p:cNvSpPr txBox="1"/>
          <p:nvPr/>
        </p:nvSpPr>
        <p:spPr>
          <a:xfrm>
            <a:off x="1133640" y="297828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3" name=""/>
          <p:cNvSpPr txBox="1"/>
          <p:nvPr/>
        </p:nvSpPr>
        <p:spPr>
          <a:xfrm>
            <a:off x="1324080" y="2973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기간을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4" name=""/>
          <p:cNvSpPr txBox="1"/>
          <p:nvPr/>
        </p:nvSpPr>
        <p:spPr>
          <a:xfrm>
            <a:off x="1829160" y="2978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5" name=""/>
          <p:cNvSpPr txBox="1"/>
          <p:nvPr/>
        </p:nvSpPr>
        <p:spPr>
          <a:xfrm>
            <a:off x="1924560" y="2973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선택해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6" name=""/>
          <p:cNvSpPr txBox="1"/>
          <p:nvPr/>
        </p:nvSpPr>
        <p:spPr>
          <a:xfrm>
            <a:off x="2429640" y="2978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7" name=""/>
          <p:cNvSpPr txBox="1"/>
          <p:nvPr/>
        </p:nvSpPr>
        <p:spPr>
          <a:xfrm>
            <a:off x="2524680" y="2973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주세요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8" name=""/>
          <p:cNvSpPr txBox="1"/>
          <p:nvPr/>
        </p:nvSpPr>
        <p:spPr>
          <a:xfrm>
            <a:off x="3029760" y="2978280"/>
            <a:ext cx="3920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. [1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9" name=""/>
          <p:cNvSpPr txBox="1"/>
          <p:nvPr/>
        </p:nvSpPr>
        <p:spPr>
          <a:xfrm>
            <a:off x="3410640" y="2973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주일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0" name=""/>
          <p:cNvSpPr txBox="1"/>
          <p:nvPr/>
        </p:nvSpPr>
        <p:spPr>
          <a:xfrm>
            <a:off x="3747600" y="2978280"/>
            <a:ext cx="3920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] [1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1" name=""/>
          <p:cNvSpPr txBox="1"/>
          <p:nvPr/>
        </p:nvSpPr>
        <p:spPr>
          <a:xfrm>
            <a:off x="4128120" y="2973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개월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2" name=""/>
          <p:cNvSpPr txBox="1"/>
          <p:nvPr/>
        </p:nvSpPr>
        <p:spPr>
          <a:xfrm>
            <a:off x="4465080" y="2978280"/>
            <a:ext cx="3920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] [3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3" name=""/>
          <p:cNvSpPr txBox="1"/>
          <p:nvPr/>
        </p:nvSpPr>
        <p:spPr>
          <a:xfrm>
            <a:off x="4845960" y="2973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개월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4" name=""/>
          <p:cNvSpPr txBox="1"/>
          <p:nvPr/>
        </p:nvSpPr>
        <p:spPr>
          <a:xfrm>
            <a:off x="5182560" y="297828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]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5" name=""/>
          <p:cNvSpPr txBox="1"/>
          <p:nvPr/>
        </p:nvSpPr>
        <p:spPr>
          <a:xfrm>
            <a:off x="380880" y="3874680"/>
            <a:ext cx="92635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선택지는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AI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가 임의로 만들지 않고 관리자가 등록한 값이나 실제 조회 후보에서 만든다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6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20" name=""/>
          <p:cNvSpPr txBox="1"/>
          <p:nvPr/>
        </p:nvSpPr>
        <p:spPr>
          <a:xfrm>
            <a:off x="380880" y="344520"/>
            <a:ext cx="452952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문장 분석은 후보를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슬롯필링은 확정을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1" name=""/>
          <p:cNvSpPr/>
          <p:nvPr/>
        </p:nvSpPr>
        <p:spPr>
          <a:xfrm>
            <a:off x="380880" y="3038400"/>
            <a:ext cx="3362760" cy="838440"/>
          </a:xfrm>
          <a:custGeom>
            <a:avLst/>
            <a:gdLst/>
            <a:ahLst/>
            <a:rect l="0" t="0" r="r" b="b"/>
            <a:pathLst>
              <a:path w="9341" h="2329">
                <a:moveTo>
                  <a:pt x="0" y="1958"/>
                </a:moveTo>
                <a:lnTo>
                  <a:pt x="0" y="370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4"/>
                  <a:pt x="19" y="251"/>
                  <a:pt x="28" y="228"/>
                </a:cubicBezTo>
                <a:cubicBezTo>
                  <a:pt x="37" y="206"/>
                  <a:pt x="49" y="185"/>
                  <a:pt x="62" y="164"/>
                </a:cubicBezTo>
                <a:cubicBezTo>
                  <a:pt x="76" y="144"/>
                  <a:pt x="91" y="125"/>
                  <a:pt x="108" y="108"/>
                </a:cubicBezTo>
                <a:cubicBezTo>
                  <a:pt x="126" y="91"/>
                  <a:pt x="144" y="76"/>
                  <a:pt x="164" y="62"/>
                </a:cubicBezTo>
                <a:cubicBezTo>
                  <a:pt x="185" y="49"/>
                  <a:pt x="206" y="37"/>
                  <a:pt x="228" y="28"/>
                </a:cubicBezTo>
                <a:cubicBezTo>
                  <a:pt x="251" y="19"/>
                  <a:pt x="274" y="12"/>
                  <a:pt x="298" y="7"/>
                </a:cubicBezTo>
                <a:cubicBezTo>
                  <a:pt x="322" y="2"/>
                  <a:pt x="346" y="0"/>
                  <a:pt x="370" y="0"/>
                </a:cubicBezTo>
                <a:lnTo>
                  <a:pt x="8970" y="0"/>
                </a:lnTo>
                <a:cubicBezTo>
                  <a:pt x="8995" y="0"/>
                  <a:pt x="9019" y="2"/>
                  <a:pt x="9042" y="7"/>
                </a:cubicBezTo>
                <a:cubicBezTo>
                  <a:pt x="9066" y="12"/>
                  <a:pt x="9089" y="19"/>
                  <a:pt x="9112" y="28"/>
                </a:cubicBezTo>
                <a:cubicBezTo>
                  <a:pt x="9134" y="37"/>
                  <a:pt x="9156" y="49"/>
                  <a:pt x="9176" y="62"/>
                </a:cubicBezTo>
                <a:cubicBezTo>
                  <a:pt x="9196" y="76"/>
                  <a:pt x="9215" y="91"/>
                  <a:pt x="9232" y="108"/>
                </a:cubicBezTo>
                <a:cubicBezTo>
                  <a:pt x="9249" y="125"/>
                  <a:pt x="9265" y="144"/>
                  <a:pt x="9278" y="164"/>
                </a:cubicBezTo>
                <a:cubicBezTo>
                  <a:pt x="9292" y="185"/>
                  <a:pt x="9303" y="206"/>
                  <a:pt x="9312" y="228"/>
                </a:cubicBezTo>
                <a:cubicBezTo>
                  <a:pt x="9322" y="251"/>
                  <a:pt x="9329" y="274"/>
                  <a:pt x="9334" y="298"/>
                </a:cubicBezTo>
                <a:cubicBezTo>
                  <a:pt x="9338" y="322"/>
                  <a:pt x="9341" y="346"/>
                  <a:pt x="9341" y="370"/>
                </a:cubicBezTo>
                <a:lnTo>
                  <a:pt x="9341" y="1958"/>
                </a:lnTo>
                <a:cubicBezTo>
                  <a:pt x="9341" y="1982"/>
                  <a:pt x="9338" y="2006"/>
                  <a:pt x="9334" y="2030"/>
                </a:cubicBezTo>
                <a:cubicBezTo>
                  <a:pt x="9329" y="2055"/>
                  <a:pt x="9322" y="2078"/>
                  <a:pt x="9312" y="2100"/>
                </a:cubicBezTo>
                <a:cubicBezTo>
                  <a:pt x="9303" y="2123"/>
                  <a:pt x="9292" y="2144"/>
                  <a:pt x="9278" y="2164"/>
                </a:cubicBezTo>
                <a:cubicBezTo>
                  <a:pt x="9265" y="2185"/>
                  <a:pt x="9249" y="2203"/>
                  <a:pt x="9232" y="2221"/>
                </a:cubicBezTo>
                <a:cubicBezTo>
                  <a:pt x="9215" y="2238"/>
                  <a:pt x="9196" y="2253"/>
                  <a:pt x="9176" y="2267"/>
                </a:cubicBezTo>
                <a:cubicBezTo>
                  <a:pt x="9156" y="2280"/>
                  <a:pt x="9134" y="2292"/>
                  <a:pt x="9112" y="2301"/>
                </a:cubicBezTo>
                <a:cubicBezTo>
                  <a:pt x="9089" y="2310"/>
                  <a:pt x="9066" y="2317"/>
                  <a:pt x="9042" y="2322"/>
                </a:cubicBezTo>
                <a:cubicBezTo>
                  <a:pt x="9019" y="2327"/>
                  <a:pt x="8995" y="2329"/>
                  <a:pt x="8970" y="2329"/>
                </a:cubicBezTo>
                <a:lnTo>
                  <a:pt x="370" y="2329"/>
                </a:lnTo>
                <a:cubicBezTo>
                  <a:pt x="346" y="2329"/>
                  <a:pt x="322" y="2327"/>
                  <a:pt x="298" y="2322"/>
                </a:cubicBezTo>
                <a:cubicBezTo>
                  <a:pt x="274" y="2317"/>
                  <a:pt x="251" y="2310"/>
                  <a:pt x="228" y="2301"/>
                </a:cubicBezTo>
                <a:cubicBezTo>
                  <a:pt x="206" y="2292"/>
                  <a:pt x="185" y="2280"/>
                  <a:pt x="164" y="2267"/>
                </a:cubicBezTo>
                <a:cubicBezTo>
                  <a:pt x="144" y="2253"/>
                  <a:pt x="126" y="2238"/>
                  <a:pt x="108" y="2221"/>
                </a:cubicBezTo>
                <a:cubicBezTo>
                  <a:pt x="91" y="2203"/>
                  <a:pt x="76" y="2185"/>
                  <a:pt x="62" y="2164"/>
                </a:cubicBezTo>
                <a:cubicBezTo>
                  <a:pt x="49" y="2144"/>
                  <a:pt x="37" y="2123"/>
                  <a:pt x="28" y="2100"/>
                </a:cubicBezTo>
                <a:cubicBezTo>
                  <a:pt x="19" y="2078"/>
                  <a:pt x="12" y="2055"/>
                  <a:pt x="7" y="2030"/>
                </a:cubicBezTo>
                <a:cubicBezTo>
                  <a:pt x="2" y="2006"/>
                  <a:pt x="0" y="1982"/>
                  <a:pt x="0" y="1958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2" name=""/>
          <p:cNvSpPr txBox="1"/>
          <p:nvPr/>
        </p:nvSpPr>
        <p:spPr>
          <a:xfrm>
            <a:off x="1796040" y="2655720"/>
            <a:ext cx="6224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정규화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3" name=""/>
          <p:cNvSpPr txBox="1"/>
          <p:nvPr/>
        </p:nvSpPr>
        <p:spPr>
          <a:xfrm>
            <a:off x="1385280" y="3307320"/>
            <a:ext cx="107784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슬롯 후보 제안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4" name=""/>
          <p:cNvSpPr txBox="1"/>
          <p:nvPr/>
        </p:nvSpPr>
        <p:spPr>
          <a:xfrm>
            <a:off x="3872520" y="315612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5" name=""/>
          <p:cNvSpPr/>
          <p:nvPr/>
        </p:nvSpPr>
        <p:spPr>
          <a:xfrm>
            <a:off x="4343040" y="3038400"/>
            <a:ext cx="3353400" cy="838440"/>
          </a:xfrm>
          <a:custGeom>
            <a:avLst/>
            <a:gdLst/>
            <a:ahLst/>
            <a:rect l="0" t="0" r="r" b="b"/>
            <a:pathLst>
              <a:path w="9315" h="2329">
                <a:moveTo>
                  <a:pt x="0" y="1958"/>
                </a:moveTo>
                <a:lnTo>
                  <a:pt x="0" y="370"/>
                </a:lnTo>
                <a:cubicBezTo>
                  <a:pt x="0" y="346"/>
                  <a:pt x="3" y="322"/>
                  <a:pt x="8" y="298"/>
                </a:cubicBezTo>
                <a:cubicBezTo>
                  <a:pt x="12" y="274"/>
                  <a:pt x="19" y="251"/>
                  <a:pt x="29" y="228"/>
                </a:cubicBezTo>
                <a:cubicBezTo>
                  <a:pt x="38" y="206"/>
                  <a:pt x="49" y="185"/>
                  <a:pt x="63" y="164"/>
                </a:cubicBezTo>
                <a:cubicBezTo>
                  <a:pt x="76" y="144"/>
                  <a:pt x="92" y="125"/>
                  <a:pt x="109" y="108"/>
                </a:cubicBezTo>
                <a:cubicBezTo>
                  <a:pt x="126" y="91"/>
                  <a:pt x="145" y="76"/>
                  <a:pt x="165" y="62"/>
                </a:cubicBezTo>
                <a:cubicBezTo>
                  <a:pt x="185" y="49"/>
                  <a:pt x="207" y="37"/>
                  <a:pt x="229" y="28"/>
                </a:cubicBezTo>
                <a:cubicBezTo>
                  <a:pt x="252" y="19"/>
                  <a:pt x="275" y="12"/>
                  <a:pt x="299" y="7"/>
                </a:cubicBezTo>
                <a:cubicBezTo>
                  <a:pt x="323" y="2"/>
                  <a:pt x="347" y="0"/>
                  <a:pt x="371" y="0"/>
                </a:cubicBezTo>
                <a:lnTo>
                  <a:pt x="8944" y="0"/>
                </a:lnTo>
                <a:cubicBezTo>
                  <a:pt x="8969" y="0"/>
                  <a:pt x="8993" y="2"/>
                  <a:pt x="9017" y="7"/>
                </a:cubicBezTo>
                <a:cubicBezTo>
                  <a:pt x="9041" y="12"/>
                  <a:pt x="9064" y="19"/>
                  <a:pt x="9086" y="28"/>
                </a:cubicBezTo>
                <a:cubicBezTo>
                  <a:pt x="9109" y="37"/>
                  <a:pt x="9130" y="49"/>
                  <a:pt x="9150" y="62"/>
                </a:cubicBezTo>
                <a:cubicBezTo>
                  <a:pt x="9170" y="76"/>
                  <a:pt x="9189" y="91"/>
                  <a:pt x="9206" y="108"/>
                </a:cubicBezTo>
                <a:cubicBezTo>
                  <a:pt x="9224" y="125"/>
                  <a:pt x="9239" y="144"/>
                  <a:pt x="9252" y="164"/>
                </a:cubicBezTo>
                <a:cubicBezTo>
                  <a:pt x="9266" y="185"/>
                  <a:pt x="9277" y="206"/>
                  <a:pt x="9287" y="228"/>
                </a:cubicBezTo>
                <a:cubicBezTo>
                  <a:pt x="9296" y="251"/>
                  <a:pt x="9303" y="274"/>
                  <a:pt x="9308" y="298"/>
                </a:cubicBezTo>
                <a:cubicBezTo>
                  <a:pt x="9312" y="322"/>
                  <a:pt x="9315" y="346"/>
                  <a:pt x="9315" y="370"/>
                </a:cubicBezTo>
                <a:lnTo>
                  <a:pt x="9315" y="1958"/>
                </a:lnTo>
                <a:cubicBezTo>
                  <a:pt x="9315" y="1982"/>
                  <a:pt x="9312" y="2006"/>
                  <a:pt x="9308" y="2030"/>
                </a:cubicBezTo>
                <a:cubicBezTo>
                  <a:pt x="9303" y="2055"/>
                  <a:pt x="9296" y="2078"/>
                  <a:pt x="9287" y="2100"/>
                </a:cubicBezTo>
                <a:cubicBezTo>
                  <a:pt x="9277" y="2123"/>
                  <a:pt x="9266" y="2144"/>
                  <a:pt x="9252" y="2164"/>
                </a:cubicBezTo>
                <a:cubicBezTo>
                  <a:pt x="9239" y="2185"/>
                  <a:pt x="9224" y="2203"/>
                  <a:pt x="9206" y="2221"/>
                </a:cubicBezTo>
                <a:cubicBezTo>
                  <a:pt x="9189" y="2238"/>
                  <a:pt x="9170" y="2253"/>
                  <a:pt x="9150" y="2267"/>
                </a:cubicBezTo>
                <a:cubicBezTo>
                  <a:pt x="9130" y="2280"/>
                  <a:pt x="9109" y="2292"/>
                  <a:pt x="9086" y="2301"/>
                </a:cubicBezTo>
                <a:cubicBezTo>
                  <a:pt x="9064" y="2310"/>
                  <a:pt x="9041" y="2317"/>
                  <a:pt x="9017" y="2322"/>
                </a:cubicBezTo>
                <a:cubicBezTo>
                  <a:pt x="8993" y="2327"/>
                  <a:pt x="8969" y="2329"/>
                  <a:pt x="8944" y="2329"/>
                </a:cubicBezTo>
                <a:lnTo>
                  <a:pt x="371" y="2329"/>
                </a:lnTo>
                <a:cubicBezTo>
                  <a:pt x="347" y="2329"/>
                  <a:pt x="323" y="2327"/>
                  <a:pt x="299" y="2322"/>
                </a:cubicBezTo>
                <a:cubicBezTo>
                  <a:pt x="275" y="2317"/>
                  <a:pt x="252" y="2310"/>
                  <a:pt x="229" y="2301"/>
                </a:cubicBezTo>
                <a:cubicBezTo>
                  <a:pt x="207" y="2292"/>
                  <a:pt x="185" y="2280"/>
                  <a:pt x="165" y="2267"/>
                </a:cubicBezTo>
                <a:cubicBezTo>
                  <a:pt x="145" y="2253"/>
                  <a:pt x="126" y="2238"/>
                  <a:pt x="109" y="2221"/>
                </a:cubicBezTo>
                <a:cubicBezTo>
                  <a:pt x="92" y="2203"/>
                  <a:pt x="76" y="2185"/>
                  <a:pt x="63" y="2164"/>
                </a:cubicBezTo>
                <a:cubicBezTo>
                  <a:pt x="49" y="2144"/>
                  <a:pt x="38" y="2123"/>
                  <a:pt x="29" y="2100"/>
                </a:cubicBezTo>
                <a:cubicBezTo>
                  <a:pt x="19" y="2078"/>
                  <a:pt x="12" y="2055"/>
                  <a:pt x="8" y="2030"/>
                </a:cubicBezTo>
                <a:cubicBezTo>
                  <a:pt x="3" y="2006"/>
                  <a:pt x="0" y="1982"/>
                  <a:pt x="0" y="1958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6" name=""/>
          <p:cNvSpPr txBox="1"/>
          <p:nvPr/>
        </p:nvSpPr>
        <p:spPr>
          <a:xfrm>
            <a:off x="5667840" y="2655720"/>
            <a:ext cx="8298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슬롯필링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7" name=""/>
          <p:cNvSpPr txBox="1"/>
          <p:nvPr/>
        </p:nvSpPr>
        <p:spPr>
          <a:xfrm>
            <a:off x="5103360" y="3307320"/>
            <a:ext cx="1474200" cy="35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검증</a:t>
            </a:r>
            <a:r>
              <a:rPr lang="en-US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부족한 값 확정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8" name=""/>
          <p:cNvSpPr txBox="1"/>
          <p:nvPr/>
        </p:nvSpPr>
        <p:spPr>
          <a:xfrm>
            <a:off x="7832160" y="315612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9" name=""/>
          <p:cNvSpPr/>
          <p:nvPr/>
        </p:nvSpPr>
        <p:spPr>
          <a:xfrm>
            <a:off x="8348760" y="3057480"/>
            <a:ext cx="3257640" cy="41760"/>
          </a:xfrm>
          <a:custGeom>
            <a:avLst/>
            <a:gdLst/>
            <a:ahLst/>
            <a:rect l="0" t="0" r="r" b="b"/>
            <a:pathLst>
              <a:path w="9049" h="116">
                <a:moveTo>
                  <a:pt x="103" y="24"/>
                </a:moveTo>
                <a:cubicBezTo>
                  <a:pt x="110" y="21"/>
                  <a:pt x="117" y="18"/>
                  <a:pt x="125" y="16"/>
                </a:cubicBezTo>
                <a:lnTo>
                  <a:pt x="135" y="46"/>
                </a:lnTo>
                <a:cubicBezTo>
                  <a:pt x="92" y="60"/>
                  <a:pt x="54" y="84"/>
                  <a:pt x="22" y="116"/>
                </a:cubicBezTo>
                <a:lnTo>
                  <a:pt x="0" y="94"/>
                </a:lnTo>
                <a:cubicBezTo>
                  <a:pt x="29" y="63"/>
                  <a:pt x="64" y="40"/>
                  <a:pt x="103" y="24"/>
                </a:cubicBezTo>
                <a:moveTo>
                  <a:pt x="224" y="0"/>
                </a:moveTo>
                <a:lnTo>
                  <a:pt x="383" y="0"/>
                </a:lnTo>
                <a:lnTo>
                  <a:pt x="383" y="31"/>
                </a:lnTo>
                <a:lnTo>
                  <a:pt x="224" y="31"/>
                </a:lnTo>
                <a:cubicBezTo>
                  <a:pt x="223" y="31"/>
                  <a:pt x="222" y="31"/>
                  <a:pt x="221" y="31"/>
                </a:cubicBezTo>
                <a:lnTo>
                  <a:pt x="221" y="0"/>
                </a:lnTo>
                <a:cubicBezTo>
                  <a:pt x="222" y="0"/>
                  <a:pt x="223" y="0"/>
                  <a:pt x="224" y="0"/>
                </a:cubicBezTo>
                <a:moveTo>
                  <a:pt x="647" y="0"/>
                </a:moveTo>
                <a:lnTo>
                  <a:pt x="647" y="31"/>
                </a:lnTo>
                <a:lnTo>
                  <a:pt x="488" y="31"/>
                </a:lnTo>
                <a:lnTo>
                  <a:pt x="488" y="0"/>
                </a:lnTo>
                <a:lnTo>
                  <a:pt x="647" y="0"/>
                </a:lnTo>
                <a:moveTo>
                  <a:pt x="911" y="0"/>
                </a:moveTo>
                <a:lnTo>
                  <a:pt x="911" y="31"/>
                </a:lnTo>
                <a:lnTo>
                  <a:pt x="753" y="31"/>
                </a:lnTo>
                <a:lnTo>
                  <a:pt x="753" y="0"/>
                </a:lnTo>
                <a:lnTo>
                  <a:pt x="911" y="0"/>
                </a:lnTo>
                <a:moveTo>
                  <a:pt x="1176" y="0"/>
                </a:moveTo>
                <a:lnTo>
                  <a:pt x="1176" y="31"/>
                </a:lnTo>
                <a:lnTo>
                  <a:pt x="1017" y="31"/>
                </a:lnTo>
                <a:lnTo>
                  <a:pt x="1017" y="0"/>
                </a:lnTo>
                <a:lnTo>
                  <a:pt x="1176" y="0"/>
                </a:lnTo>
                <a:moveTo>
                  <a:pt x="1440" y="0"/>
                </a:moveTo>
                <a:lnTo>
                  <a:pt x="1440" y="31"/>
                </a:lnTo>
                <a:lnTo>
                  <a:pt x="1281" y="31"/>
                </a:lnTo>
                <a:lnTo>
                  <a:pt x="1281" y="0"/>
                </a:lnTo>
                <a:lnTo>
                  <a:pt x="1440" y="0"/>
                </a:lnTo>
                <a:moveTo>
                  <a:pt x="1704" y="0"/>
                </a:moveTo>
                <a:lnTo>
                  <a:pt x="1704" y="31"/>
                </a:lnTo>
                <a:lnTo>
                  <a:pt x="1546" y="31"/>
                </a:lnTo>
                <a:lnTo>
                  <a:pt x="1546" y="0"/>
                </a:lnTo>
                <a:lnTo>
                  <a:pt x="1704" y="0"/>
                </a:lnTo>
                <a:moveTo>
                  <a:pt x="1969" y="0"/>
                </a:moveTo>
                <a:lnTo>
                  <a:pt x="1969" y="31"/>
                </a:lnTo>
                <a:lnTo>
                  <a:pt x="1810" y="31"/>
                </a:lnTo>
                <a:lnTo>
                  <a:pt x="1810" y="0"/>
                </a:lnTo>
                <a:lnTo>
                  <a:pt x="1969" y="0"/>
                </a:lnTo>
                <a:moveTo>
                  <a:pt x="2233" y="0"/>
                </a:moveTo>
                <a:lnTo>
                  <a:pt x="2233" y="31"/>
                </a:lnTo>
                <a:lnTo>
                  <a:pt x="2074" y="31"/>
                </a:lnTo>
                <a:lnTo>
                  <a:pt x="2074" y="0"/>
                </a:lnTo>
                <a:lnTo>
                  <a:pt x="2233" y="0"/>
                </a:lnTo>
                <a:moveTo>
                  <a:pt x="2497" y="0"/>
                </a:moveTo>
                <a:lnTo>
                  <a:pt x="2497" y="31"/>
                </a:lnTo>
                <a:lnTo>
                  <a:pt x="2338" y="31"/>
                </a:lnTo>
                <a:lnTo>
                  <a:pt x="2338" y="0"/>
                </a:lnTo>
                <a:lnTo>
                  <a:pt x="2497" y="0"/>
                </a:lnTo>
                <a:moveTo>
                  <a:pt x="2761" y="0"/>
                </a:moveTo>
                <a:lnTo>
                  <a:pt x="2761" y="31"/>
                </a:lnTo>
                <a:lnTo>
                  <a:pt x="2603" y="31"/>
                </a:lnTo>
                <a:lnTo>
                  <a:pt x="2603" y="0"/>
                </a:lnTo>
                <a:lnTo>
                  <a:pt x="2761" y="0"/>
                </a:lnTo>
                <a:moveTo>
                  <a:pt x="3026" y="0"/>
                </a:moveTo>
                <a:lnTo>
                  <a:pt x="3026" y="31"/>
                </a:lnTo>
                <a:lnTo>
                  <a:pt x="2867" y="31"/>
                </a:lnTo>
                <a:lnTo>
                  <a:pt x="2867" y="0"/>
                </a:lnTo>
                <a:lnTo>
                  <a:pt x="3026" y="0"/>
                </a:lnTo>
                <a:moveTo>
                  <a:pt x="3290" y="0"/>
                </a:moveTo>
                <a:lnTo>
                  <a:pt x="3290" y="31"/>
                </a:lnTo>
                <a:lnTo>
                  <a:pt x="3131" y="31"/>
                </a:lnTo>
                <a:lnTo>
                  <a:pt x="3131" y="0"/>
                </a:lnTo>
                <a:lnTo>
                  <a:pt x="3290" y="0"/>
                </a:lnTo>
                <a:moveTo>
                  <a:pt x="3554" y="0"/>
                </a:moveTo>
                <a:lnTo>
                  <a:pt x="3554" y="31"/>
                </a:lnTo>
                <a:lnTo>
                  <a:pt x="3395" y="31"/>
                </a:lnTo>
                <a:lnTo>
                  <a:pt x="3395" y="0"/>
                </a:lnTo>
                <a:lnTo>
                  <a:pt x="3554" y="0"/>
                </a:lnTo>
                <a:moveTo>
                  <a:pt x="3818" y="0"/>
                </a:moveTo>
                <a:lnTo>
                  <a:pt x="3818" y="31"/>
                </a:lnTo>
                <a:lnTo>
                  <a:pt x="3660" y="31"/>
                </a:lnTo>
                <a:lnTo>
                  <a:pt x="3660" y="0"/>
                </a:lnTo>
                <a:lnTo>
                  <a:pt x="3818" y="0"/>
                </a:lnTo>
                <a:moveTo>
                  <a:pt x="4083" y="0"/>
                </a:moveTo>
                <a:lnTo>
                  <a:pt x="4083" y="31"/>
                </a:lnTo>
                <a:lnTo>
                  <a:pt x="3924" y="31"/>
                </a:lnTo>
                <a:lnTo>
                  <a:pt x="3924" y="0"/>
                </a:lnTo>
                <a:lnTo>
                  <a:pt x="4083" y="0"/>
                </a:lnTo>
                <a:moveTo>
                  <a:pt x="4347" y="0"/>
                </a:moveTo>
                <a:lnTo>
                  <a:pt x="4347" y="31"/>
                </a:lnTo>
                <a:lnTo>
                  <a:pt x="4188" y="31"/>
                </a:lnTo>
                <a:lnTo>
                  <a:pt x="4188" y="0"/>
                </a:lnTo>
                <a:lnTo>
                  <a:pt x="4347" y="0"/>
                </a:lnTo>
                <a:moveTo>
                  <a:pt x="4611" y="0"/>
                </a:moveTo>
                <a:lnTo>
                  <a:pt x="4611" y="31"/>
                </a:lnTo>
                <a:lnTo>
                  <a:pt x="4453" y="31"/>
                </a:lnTo>
                <a:lnTo>
                  <a:pt x="4453" y="0"/>
                </a:lnTo>
                <a:lnTo>
                  <a:pt x="4611" y="0"/>
                </a:lnTo>
                <a:moveTo>
                  <a:pt x="4876" y="0"/>
                </a:moveTo>
                <a:lnTo>
                  <a:pt x="4876" y="31"/>
                </a:lnTo>
                <a:lnTo>
                  <a:pt x="4717" y="31"/>
                </a:lnTo>
                <a:lnTo>
                  <a:pt x="4717" y="0"/>
                </a:lnTo>
                <a:lnTo>
                  <a:pt x="4876" y="0"/>
                </a:lnTo>
                <a:moveTo>
                  <a:pt x="5140" y="0"/>
                </a:moveTo>
                <a:lnTo>
                  <a:pt x="5140" y="31"/>
                </a:lnTo>
                <a:lnTo>
                  <a:pt x="4981" y="31"/>
                </a:lnTo>
                <a:lnTo>
                  <a:pt x="4981" y="0"/>
                </a:lnTo>
                <a:lnTo>
                  <a:pt x="5140" y="0"/>
                </a:lnTo>
                <a:moveTo>
                  <a:pt x="5404" y="0"/>
                </a:moveTo>
                <a:lnTo>
                  <a:pt x="5404" y="31"/>
                </a:lnTo>
                <a:lnTo>
                  <a:pt x="5245" y="31"/>
                </a:lnTo>
                <a:lnTo>
                  <a:pt x="5245" y="0"/>
                </a:lnTo>
                <a:lnTo>
                  <a:pt x="5404" y="0"/>
                </a:lnTo>
                <a:moveTo>
                  <a:pt x="5668" y="0"/>
                </a:moveTo>
                <a:lnTo>
                  <a:pt x="5668" y="31"/>
                </a:lnTo>
                <a:lnTo>
                  <a:pt x="5510" y="31"/>
                </a:lnTo>
                <a:lnTo>
                  <a:pt x="5510" y="0"/>
                </a:lnTo>
                <a:lnTo>
                  <a:pt x="5668" y="0"/>
                </a:lnTo>
                <a:moveTo>
                  <a:pt x="5933" y="0"/>
                </a:moveTo>
                <a:lnTo>
                  <a:pt x="5933" y="31"/>
                </a:lnTo>
                <a:lnTo>
                  <a:pt x="5774" y="31"/>
                </a:lnTo>
                <a:lnTo>
                  <a:pt x="5774" y="0"/>
                </a:lnTo>
                <a:lnTo>
                  <a:pt x="5933" y="0"/>
                </a:lnTo>
                <a:moveTo>
                  <a:pt x="6197" y="0"/>
                </a:moveTo>
                <a:lnTo>
                  <a:pt x="6197" y="31"/>
                </a:lnTo>
                <a:lnTo>
                  <a:pt x="6038" y="31"/>
                </a:lnTo>
                <a:lnTo>
                  <a:pt x="6038" y="0"/>
                </a:lnTo>
                <a:lnTo>
                  <a:pt x="6197" y="0"/>
                </a:lnTo>
                <a:moveTo>
                  <a:pt x="6461" y="0"/>
                </a:moveTo>
                <a:lnTo>
                  <a:pt x="6461" y="31"/>
                </a:lnTo>
                <a:lnTo>
                  <a:pt x="6302" y="31"/>
                </a:lnTo>
                <a:lnTo>
                  <a:pt x="6302" y="0"/>
                </a:lnTo>
                <a:lnTo>
                  <a:pt x="6461" y="0"/>
                </a:lnTo>
                <a:moveTo>
                  <a:pt x="6725" y="0"/>
                </a:moveTo>
                <a:lnTo>
                  <a:pt x="6725" y="31"/>
                </a:lnTo>
                <a:lnTo>
                  <a:pt x="6567" y="31"/>
                </a:lnTo>
                <a:lnTo>
                  <a:pt x="6567" y="0"/>
                </a:lnTo>
                <a:lnTo>
                  <a:pt x="6725" y="0"/>
                </a:lnTo>
                <a:moveTo>
                  <a:pt x="6990" y="0"/>
                </a:moveTo>
                <a:lnTo>
                  <a:pt x="6990" y="31"/>
                </a:lnTo>
                <a:lnTo>
                  <a:pt x="6831" y="31"/>
                </a:lnTo>
                <a:lnTo>
                  <a:pt x="6831" y="0"/>
                </a:lnTo>
                <a:lnTo>
                  <a:pt x="6990" y="0"/>
                </a:lnTo>
                <a:moveTo>
                  <a:pt x="7254" y="0"/>
                </a:moveTo>
                <a:lnTo>
                  <a:pt x="7254" y="31"/>
                </a:lnTo>
                <a:lnTo>
                  <a:pt x="7095" y="31"/>
                </a:lnTo>
                <a:lnTo>
                  <a:pt x="7095" y="0"/>
                </a:lnTo>
                <a:lnTo>
                  <a:pt x="7254" y="0"/>
                </a:lnTo>
                <a:moveTo>
                  <a:pt x="7518" y="0"/>
                </a:moveTo>
                <a:lnTo>
                  <a:pt x="7518" y="31"/>
                </a:lnTo>
                <a:lnTo>
                  <a:pt x="7360" y="31"/>
                </a:lnTo>
                <a:lnTo>
                  <a:pt x="7360" y="0"/>
                </a:lnTo>
                <a:lnTo>
                  <a:pt x="7518" y="0"/>
                </a:lnTo>
                <a:moveTo>
                  <a:pt x="7783" y="0"/>
                </a:moveTo>
                <a:lnTo>
                  <a:pt x="7783" y="31"/>
                </a:lnTo>
                <a:lnTo>
                  <a:pt x="7624" y="31"/>
                </a:lnTo>
                <a:lnTo>
                  <a:pt x="7624" y="0"/>
                </a:lnTo>
                <a:lnTo>
                  <a:pt x="7783" y="0"/>
                </a:lnTo>
                <a:moveTo>
                  <a:pt x="8047" y="0"/>
                </a:moveTo>
                <a:lnTo>
                  <a:pt x="8047" y="31"/>
                </a:lnTo>
                <a:lnTo>
                  <a:pt x="7888" y="31"/>
                </a:lnTo>
                <a:lnTo>
                  <a:pt x="7888" y="0"/>
                </a:lnTo>
                <a:lnTo>
                  <a:pt x="8047" y="0"/>
                </a:lnTo>
                <a:moveTo>
                  <a:pt x="8311" y="0"/>
                </a:moveTo>
                <a:lnTo>
                  <a:pt x="8311" y="31"/>
                </a:lnTo>
                <a:lnTo>
                  <a:pt x="8152" y="31"/>
                </a:lnTo>
                <a:lnTo>
                  <a:pt x="8152" y="0"/>
                </a:lnTo>
                <a:lnTo>
                  <a:pt x="8311" y="0"/>
                </a:lnTo>
                <a:moveTo>
                  <a:pt x="8576" y="0"/>
                </a:moveTo>
                <a:lnTo>
                  <a:pt x="8576" y="31"/>
                </a:lnTo>
                <a:lnTo>
                  <a:pt x="8417" y="31"/>
                </a:lnTo>
                <a:lnTo>
                  <a:pt x="8417" y="0"/>
                </a:lnTo>
                <a:lnTo>
                  <a:pt x="8576" y="0"/>
                </a:lnTo>
                <a:moveTo>
                  <a:pt x="8824" y="0"/>
                </a:moveTo>
                <a:cubicBezTo>
                  <a:pt x="8829" y="0"/>
                  <a:pt x="8834" y="0"/>
                  <a:pt x="8839" y="0"/>
                </a:cubicBezTo>
                <a:lnTo>
                  <a:pt x="8837" y="32"/>
                </a:lnTo>
                <a:cubicBezTo>
                  <a:pt x="8833" y="31"/>
                  <a:pt x="8828" y="31"/>
                  <a:pt x="8824" y="31"/>
                </a:cubicBezTo>
                <a:lnTo>
                  <a:pt x="8682" y="31"/>
                </a:lnTo>
                <a:lnTo>
                  <a:pt x="8682" y="0"/>
                </a:lnTo>
                <a:lnTo>
                  <a:pt x="8824" y="0"/>
                </a:lnTo>
                <a:moveTo>
                  <a:pt x="8946" y="24"/>
                </a:moveTo>
                <a:cubicBezTo>
                  <a:pt x="8984" y="40"/>
                  <a:pt x="9019" y="63"/>
                  <a:pt x="9049" y="94"/>
                </a:cubicBezTo>
                <a:lnTo>
                  <a:pt x="9026" y="116"/>
                </a:lnTo>
                <a:cubicBezTo>
                  <a:pt x="8997" y="87"/>
                  <a:pt x="8963" y="64"/>
                  <a:pt x="8924" y="49"/>
                </a:cubicBezTo>
                <a:lnTo>
                  <a:pt x="8935" y="20"/>
                </a:lnTo>
                <a:cubicBezTo>
                  <a:pt x="8938" y="21"/>
                  <a:pt x="8942" y="22"/>
                  <a:pt x="8946" y="2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0" name=""/>
          <p:cNvSpPr/>
          <p:nvPr/>
        </p:nvSpPr>
        <p:spPr>
          <a:xfrm>
            <a:off x="8348760" y="3854160"/>
            <a:ext cx="3256920" cy="41760"/>
          </a:xfrm>
          <a:custGeom>
            <a:avLst/>
            <a:gdLst/>
            <a:ahLst/>
            <a:rect l="0" t="0" r="r" b="b"/>
            <a:pathLst>
              <a:path w="9047" h="116">
                <a:moveTo>
                  <a:pt x="8946" y="92"/>
                </a:moveTo>
                <a:cubicBezTo>
                  <a:pt x="8938" y="95"/>
                  <a:pt x="8930" y="98"/>
                  <a:pt x="8921" y="101"/>
                </a:cubicBezTo>
                <a:lnTo>
                  <a:pt x="8912" y="70"/>
                </a:lnTo>
                <a:cubicBezTo>
                  <a:pt x="8955" y="57"/>
                  <a:pt x="8993" y="33"/>
                  <a:pt x="9025" y="1"/>
                </a:cubicBezTo>
                <a:lnTo>
                  <a:pt x="9047" y="23"/>
                </a:lnTo>
                <a:cubicBezTo>
                  <a:pt x="9018" y="53"/>
                  <a:pt x="8984" y="76"/>
                  <a:pt x="8946" y="92"/>
                </a:cubicBezTo>
                <a:moveTo>
                  <a:pt x="8824" y="116"/>
                </a:moveTo>
                <a:lnTo>
                  <a:pt x="8667" y="116"/>
                </a:lnTo>
                <a:lnTo>
                  <a:pt x="8667" y="84"/>
                </a:lnTo>
                <a:lnTo>
                  <a:pt x="8824" y="84"/>
                </a:lnTo>
                <a:lnTo>
                  <a:pt x="8826" y="84"/>
                </a:lnTo>
                <a:lnTo>
                  <a:pt x="8826" y="116"/>
                </a:lnTo>
                <a:cubicBezTo>
                  <a:pt x="8825" y="116"/>
                  <a:pt x="8825" y="116"/>
                  <a:pt x="8824" y="116"/>
                </a:cubicBezTo>
                <a:moveTo>
                  <a:pt x="8402" y="116"/>
                </a:moveTo>
                <a:lnTo>
                  <a:pt x="8402" y="84"/>
                </a:lnTo>
                <a:lnTo>
                  <a:pt x="8562" y="84"/>
                </a:lnTo>
                <a:lnTo>
                  <a:pt x="8562" y="116"/>
                </a:lnTo>
                <a:lnTo>
                  <a:pt x="8402" y="116"/>
                </a:lnTo>
                <a:moveTo>
                  <a:pt x="8138" y="116"/>
                </a:moveTo>
                <a:lnTo>
                  <a:pt x="8138" y="84"/>
                </a:lnTo>
                <a:lnTo>
                  <a:pt x="8297" y="84"/>
                </a:lnTo>
                <a:lnTo>
                  <a:pt x="8297" y="116"/>
                </a:lnTo>
                <a:lnTo>
                  <a:pt x="8138" y="116"/>
                </a:lnTo>
                <a:moveTo>
                  <a:pt x="7874" y="116"/>
                </a:moveTo>
                <a:lnTo>
                  <a:pt x="7874" y="84"/>
                </a:lnTo>
                <a:lnTo>
                  <a:pt x="8032" y="84"/>
                </a:lnTo>
                <a:lnTo>
                  <a:pt x="8032" y="116"/>
                </a:lnTo>
                <a:lnTo>
                  <a:pt x="7874" y="116"/>
                </a:lnTo>
                <a:moveTo>
                  <a:pt x="7609" y="116"/>
                </a:moveTo>
                <a:lnTo>
                  <a:pt x="7609" y="84"/>
                </a:lnTo>
                <a:lnTo>
                  <a:pt x="7768" y="84"/>
                </a:lnTo>
                <a:lnTo>
                  <a:pt x="7768" y="116"/>
                </a:lnTo>
                <a:lnTo>
                  <a:pt x="7609" y="116"/>
                </a:lnTo>
                <a:moveTo>
                  <a:pt x="7345" y="116"/>
                </a:moveTo>
                <a:lnTo>
                  <a:pt x="7345" y="84"/>
                </a:lnTo>
                <a:lnTo>
                  <a:pt x="7504" y="84"/>
                </a:lnTo>
                <a:lnTo>
                  <a:pt x="7504" y="116"/>
                </a:lnTo>
                <a:lnTo>
                  <a:pt x="7345" y="116"/>
                </a:lnTo>
                <a:moveTo>
                  <a:pt x="7081" y="116"/>
                </a:moveTo>
                <a:lnTo>
                  <a:pt x="7081" y="84"/>
                </a:lnTo>
                <a:lnTo>
                  <a:pt x="7239" y="84"/>
                </a:lnTo>
                <a:lnTo>
                  <a:pt x="7239" y="116"/>
                </a:lnTo>
                <a:lnTo>
                  <a:pt x="7081" y="116"/>
                </a:lnTo>
                <a:moveTo>
                  <a:pt x="6816" y="116"/>
                </a:moveTo>
                <a:lnTo>
                  <a:pt x="6816" y="84"/>
                </a:lnTo>
                <a:lnTo>
                  <a:pt x="6975" y="84"/>
                </a:lnTo>
                <a:lnTo>
                  <a:pt x="6975" y="116"/>
                </a:lnTo>
                <a:lnTo>
                  <a:pt x="6816" y="116"/>
                </a:lnTo>
                <a:moveTo>
                  <a:pt x="6552" y="116"/>
                </a:moveTo>
                <a:lnTo>
                  <a:pt x="6552" y="84"/>
                </a:lnTo>
                <a:lnTo>
                  <a:pt x="6711" y="84"/>
                </a:lnTo>
                <a:lnTo>
                  <a:pt x="6711" y="116"/>
                </a:lnTo>
                <a:lnTo>
                  <a:pt x="6552" y="116"/>
                </a:lnTo>
                <a:moveTo>
                  <a:pt x="6288" y="116"/>
                </a:moveTo>
                <a:lnTo>
                  <a:pt x="6288" y="84"/>
                </a:lnTo>
                <a:lnTo>
                  <a:pt x="6447" y="84"/>
                </a:lnTo>
                <a:lnTo>
                  <a:pt x="6447" y="116"/>
                </a:lnTo>
                <a:lnTo>
                  <a:pt x="6288" y="116"/>
                </a:lnTo>
                <a:moveTo>
                  <a:pt x="6024" y="116"/>
                </a:moveTo>
                <a:lnTo>
                  <a:pt x="6024" y="84"/>
                </a:lnTo>
                <a:lnTo>
                  <a:pt x="6182" y="84"/>
                </a:lnTo>
                <a:lnTo>
                  <a:pt x="6182" y="116"/>
                </a:lnTo>
                <a:lnTo>
                  <a:pt x="6024" y="116"/>
                </a:lnTo>
                <a:moveTo>
                  <a:pt x="5759" y="116"/>
                </a:moveTo>
                <a:lnTo>
                  <a:pt x="5759" y="84"/>
                </a:lnTo>
                <a:lnTo>
                  <a:pt x="5918" y="84"/>
                </a:lnTo>
                <a:lnTo>
                  <a:pt x="5918" y="116"/>
                </a:lnTo>
                <a:lnTo>
                  <a:pt x="5759" y="116"/>
                </a:lnTo>
                <a:moveTo>
                  <a:pt x="5495" y="116"/>
                </a:moveTo>
                <a:lnTo>
                  <a:pt x="5495" y="84"/>
                </a:lnTo>
                <a:lnTo>
                  <a:pt x="5654" y="84"/>
                </a:lnTo>
                <a:lnTo>
                  <a:pt x="5654" y="116"/>
                </a:lnTo>
                <a:lnTo>
                  <a:pt x="5495" y="116"/>
                </a:lnTo>
                <a:moveTo>
                  <a:pt x="5231" y="116"/>
                </a:moveTo>
                <a:lnTo>
                  <a:pt x="5231" y="84"/>
                </a:lnTo>
                <a:lnTo>
                  <a:pt x="5390" y="84"/>
                </a:lnTo>
                <a:lnTo>
                  <a:pt x="5390" y="116"/>
                </a:lnTo>
                <a:lnTo>
                  <a:pt x="5231" y="116"/>
                </a:lnTo>
                <a:moveTo>
                  <a:pt x="4967" y="116"/>
                </a:moveTo>
                <a:lnTo>
                  <a:pt x="4967" y="84"/>
                </a:lnTo>
                <a:lnTo>
                  <a:pt x="5125" y="84"/>
                </a:lnTo>
                <a:lnTo>
                  <a:pt x="5125" y="116"/>
                </a:lnTo>
                <a:lnTo>
                  <a:pt x="4967" y="116"/>
                </a:lnTo>
                <a:moveTo>
                  <a:pt x="4702" y="116"/>
                </a:moveTo>
                <a:lnTo>
                  <a:pt x="4702" y="84"/>
                </a:lnTo>
                <a:lnTo>
                  <a:pt x="4861" y="84"/>
                </a:lnTo>
                <a:lnTo>
                  <a:pt x="4861" y="116"/>
                </a:lnTo>
                <a:lnTo>
                  <a:pt x="4702" y="116"/>
                </a:lnTo>
                <a:moveTo>
                  <a:pt x="4438" y="116"/>
                </a:moveTo>
                <a:lnTo>
                  <a:pt x="4438" y="84"/>
                </a:lnTo>
                <a:lnTo>
                  <a:pt x="4597" y="84"/>
                </a:lnTo>
                <a:lnTo>
                  <a:pt x="4597" y="116"/>
                </a:lnTo>
                <a:lnTo>
                  <a:pt x="4438" y="116"/>
                </a:lnTo>
                <a:moveTo>
                  <a:pt x="4174" y="116"/>
                </a:moveTo>
                <a:lnTo>
                  <a:pt x="4174" y="84"/>
                </a:lnTo>
                <a:lnTo>
                  <a:pt x="4332" y="84"/>
                </a:lnTo>
                <a:lnTo>
                  <a:pt x="4332" y="116"/>
                </a:lnTo>
                <a:lnTo>
                  <a:pt x="4174" y="116"/>
                </a:lnTo>
                <a:moveTo>
                  <a:pt x="3909" y="116"/>
                </a:moveTo>
                <a:lnTo>
                  <a:pt x="3909" y="84"/>
                </a:lnTo>
                <a:lnTo>
                  <a:pt x="4068" y="84"/>
                </a:lnTo>
                <a:lnTo>
                  <a:pt x="4068" y="116"/>
                </a:lnTo>
                <a:lnTo>
                  <a:pt x="3909" y="116"/>
                </a:lnTo>
                <a:moveTo>
                  <a:pt x="3645" y="116"/>
                </a:moveTo>
                <a:lnTo>
                  <a:pt x="3645" y="84"/>
                </a:lnTo>
                <a:lnTo>
                  <a:pt x="3804" y="84"/>
                </a:lnTo>
                <a:lnTo>
                  <a:pt x="3804" y="116"/>
                </a:lnTo>
                <a:lnTo>
                  <a:pt x="3645" y="116"/>
                </a:lnTo>
                <a:moveTo>
                  <a:pt x="3381" y="116"/>
                </a:moveTo>
                <a:lnTo>
                  <a:pt x="3381" y="84"/>
                </a:lnTo>
                <a:lnTo>
                  <a:pt x="3540" y="84"/>
                </a:lnTo>
                <a:lnTo>
                  <a:pt x="3540" y="116"/>
                </a:lnTo>
                <a:lnTo>
                  <a:pt x="3381" y="116"/>
                </a:lnTo>
                <a:moveTo>
                  <a:pt x="3117" y="116"/>
                </a:moveTo>
                <a:lnTo>
                  <a:pt x="3117" y="84"/>
                </a:lnTo>
                <a:lnTo>
                  <a:pt x="3275" y="84"/>
                </a:lnTo>
                <a:lnTo>
                  <a:pt x="3275" y="116"/>
                </a:lnTo>
                <a:lnTo>
                  <a:pt x="3117" y="116"/>
                </a:lnTo>
                <a:moveTo>
                  <a:pt x="2852" y="116"/>
                </a:moveTo>
                <a:lnTo>
                  <a:pt x="2852" y="84"/>
                </a:lnTo>
                <a:lnTo>
                  <a:pt x="3011" y="84"/>
                </a:lnTo>
                <a:lnTo>
                  <a:pt x="3011" y="116"/>
                </a:lnTo>
                <a:lnTo>
                  <a:pt x="2852" y="116"/>
                </a:lnTo>
                <a:moveTo>
                  <a:pt x="2588" y="116"/>
                </a:moveTo>
                <a:lnTo>
                  <a:pt x="2588" y="84"/>
                </a:lnTo>
                <a:lnTo>
                  <a:pt x="2747" y="84"/>
                </a:lnTo>
                <a:lnTo>
                  <a:pt x="2747" y="116"/>
                </a:lnTo>
                <a:lnTo>
                  <a:pt x="2588" y="116"/>
                </a:lnTo>
                <a:moveTo>
                  <a:pt x="2324" y="116"/>
                </a:moveTo>
                <a:lnTo>
                  <a:pt x="2324" y="84"/>
                </a:lnTo>
                <a:lnTo>
                  <a:pt x="2483" y="84"/>
                </a:lnTo>
                <a:lnTo>
                  <a:pt x="2483" y="116"/>
                </a:lnTo>
                <a:lnTo>
                  <a:pt x="2324" y="116"/>
                </a:lnTo>
                <a:moveTo>
                  <a:pt x="2059" y="116"/>
                </a:moveTo>
                <a:lnTo>
                  <a:pt x="2059" y="84"/>
                </a:lnTo>
                <a:lnTo>
                  <a:pt x="2218" y="84"/>
                </a:lnTo>
                <a:lnTo>
                  <a:pt x="2218" y="116"/>
                </a:lnTo>
                <a:lnTo>
                  <a:pt x="2059" y="116"/>
                </a:lnTo>
                <a:moveTo>
                  <a:pt x="1795" y="116"/>
                </a:moveTo>
                <a:lnTo>
                  <a:pt x="1795" y="84"/>
                </a:lnTo>
                <a:lnTo>
                  <a:pt x="1954" y="84"/>
                </a:lnTo>
                <a:lnTo>
                  <a:pt x="1954" y="116"/>
                </a:lnTo>
                <a:lnTo>
                  <a:pt x="1795" y="116"/>
                </a:lnTo>
                <a:moveTo>
                  <a:pt x="1531" y="116"/>
                </a:moveTo>
                <a:lnTo>
                  <a:pt x="1531" y="84"/>
                </a:lnTo>
                <a:lnTo>
                  <a:pt x="1690" y="84"/>
                </a:lnTo>
                <a:lnTo>
                  <a:pt x="1690" y="116"/>
                </a:lnTo>
                <a:lnTo>
                  <a:pt x="1531" y="116"/>
                </a:lnTo>
                <a:moveTo>
                  <a:pt x="1267" y="116"/>
                </a:moveTo>
                <a:lnTo>
                  <a:pt x="1267" y="84"/>
                </a:lnTo>
                <a:lnTo>
                  <a:pt x="1425" y="84"/>
                </a:lnTo>
                <a:lnTo>
                  <a:pt x="1425" y="116"/>
                </a:lnTo>
                <a:lnTo>
                  <a:pt x="1267" y="116"/>
                </a:lnTo>
                <a:moveTo>
                  <a:pt x="1002" y="116"/>
                </a:moveTo>
                <a:lnTo>
                  <a:pt x="1002" y="84"/>
                </a:lnTo>
                <a:lnTo>
                  <a:pt x="1161" y="84"/>
                </a:lnTo>
                <a:lnTo>
                  <a:pt x="1161" y="116"/>
                </a:lnTo>
                <a:lnTo>
                  <a:pt x="1002" y="116"/>
                </a:lnTo>
                <a:moveTo>
                  <a:pt x="738" y="116"/>
                </a:moveTo>
                <a:lnTo>
                  <a:pt x="738" y="84"/>
                </a:lnTo>
                <a:lnTo>
                  <a:pt x="897" y="84"/>
                </a:lnTo>
                <a:lnTo>
                  <a:pt x="897" y="116"/>
                </a:lnTo>
                <a:lnTo>
                  <a:pt x="738" y="116"/>
                </a:lnTo>
                <a:moveTo>
                  <a:pt x="474" y="116"/>
                </a:moveTo>
                <a:lnTo>
                  <a:pt x="474" y="84"/>
                </a:lnTo>
                <a:lnTo>
                  <a:pt x="633" y="84"/>
                </a:lnTo>
                <a:lnTo>
                  <a:pt x="633" y="116"/>
                </a:lnTo>
                <a:lnTo>
                  <a:pt x="474" y="116"/>
                </a:lnTo>
                <a:moveTo>
                  <a:pt x="224" y="116"/>
                </a:moveTo>
                <a:cubicBezTo>
                  <a:pt x="220" y="116"/>
                  <a:pt x="216" y="116"/>
                  <a:pt x="211" y="116"/>
                </a:cubicBezTo>
                <a:lnTo>
                  <a:pt x="213" y="84"/>
                </a:lnTo>
                <a:cubicBezTo>
                  <a:pt x="216" y="84"/>
                  <a:pt x="220" y="84"/>
                  <a:pt x="224" y="84"/>
                </a:cubicBezTo>
                <a:lnTo>
                  <a:pt x="368" y="84"/>
                </a:lnTo>
                <a:lnTo>
                  <a:pt x="368" y="116"/>
                </a:lnTo>
                <a:lnTo>
                  <a:pt x="224" y="116"/>
                </a:lnTo>
                <a:moveTo>
                  <a:pt x="103" y="92"/>
                </a:moveTo>
                <a:cubicBezTo>
                  <a:pt x="64" y="76"/>
                  <a:pt x="29" y="53"/>
                  <a:pt x="0" y="22"/>
                </a:cubicBezTo>
                <a:lnTo>
                  <a:pt x="22" y="0"/>
                </a:lnTo>
                <a:cubicBezTo>
                  <a:pt x="52" y="29"/>
                  <a:pt x="86" y="52"/>
                  <a:pt x="126" y="67"/>
                </a:cubicBezTo>
                <a:lnTo>
                  <a:pt x="115" y="97"/>
                </a:lnTo>
                <a:cubicBezTo>
                  <a:pt x="111" y="95"/>
                  <a:pt x="107" y="94"/>
                  <a:pt x="103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1" name=""/>
          <p:cNvSpPr/>
          <p:nvPr/>
        </p:nvSpPr>
        <p:spPr>
          <a:xfrm>
            <a:off x="11597760" y="3090960"/>
            <a:ext cx="42120" cy="743400"/>
          </a:xfrm>
          <a:custGeom>
            <a:avLst/>
            <a:gdLst/>
            <a:ahLst/>
            <a:rect l="0" t="0" r="r" b="b"/>
            <a:pathLst>
              <a:path w="117" h="2065">
                <a:moveTo>
                  <a:pt x="23" y="0"/>
                </a:moveTo>
                <a:cubicBezTo>
                  <a:pt x="25" y="2"/>
                  <a:pt x="28" y="5"/>
                  <a:pt x="31" y="8"/>
                </a:cubicBezTo>
                <a:lnTo>
                  <a:pt x="7" y="30"/>
                </a:lnTo>
                <a:cubicBezTo>
                  <a:pt x="5" y="27"/>
                  <a:pt x="3" y="25"/>
                  <a:pt x="0" y="22"/>
                </a:cubicBezTo>
                <a:lnTo>
                  <a:pt x="23" y="0"/>
                </a:lnTo>
                <a:moveTo>
                  <a:pt x="92" y="103"/>
                </a:moveTo>
                <a:cubicBezTo>
                  <a:pt x="109" y="142"/>
                  <a:pt x="117" y="182"/>
                  <a:pt x="117" y="224"/>
                </a:cubicBezTo>
                <a:lnTo>
                  <a:pt x="117" y="232"/>
                </a:lnTo>
                <a:lnTo>
                  <a:pt x="85" y="232"/>
                </a:lnTo>
                <a:lnTo>
                  <a:pt x="85" y="224"/>
                </a:lnTo>
                <a:cubicBezTo>
                  <a:pt x="85" y="182"/>
                  <a:pt x="76" y="141"/>
                  <a:pt x="58" y="103"/>
                </a:cubicBezTo>
                <a:lnTo>
                  <a:pt x="87" y="89"/>
                </a:lnTo>
                <a:cubicBezTo>
                  <a:pt x="89" y="94"/>
                  <a:pt x="91" y="98"/>
                  <a:pt x="92" y="103"/>
                </a:cubicBezTo>
                <a:moveTo>
                  <a:pt x="117" y="497"/>
                </a:moveTo>
                <a:lnTo>
                  <a:pt x="85" y="497"/>
                </a:lnTo>
                <a:lnTo>
                  <a:pt x="85" y="338"/>
                </a:lnTo>
                <a:lnTo>
                  <a:pt x="117" y="338"/>
                </a:lnTo>
                <a:lnTo>
                  <a:pt x="117" y="497"/>
                </a:lnTo>
                <a:moveTo>
                  <a:pt x="117" y="762"/>
                </a:moveTo>
                <a:lnTo>
                  <a:pt x="85" y="762"/>
                </a:lnTo>
                <a:lnTo>
                  <a:pt x="85" y="602"/>
                </a:lnTo>
                <a:lnTo>
                  <a:pt x="117" y="602"/>
                </a:lnTo>
                <a:lnTo>
                  <a:pt x="117" y="762"/>
                </a:lnTo>
                <a:moveTo>
                  <a:pt x="117" y="1026"/>
                </a:moveTo>
                <a:lnTo>
                  <a:pt x="85" y="1026"/>
                </a:lnTo>
                <a:lnTo>
                  <a:pt x="85" y="868"/>
                </a:lnTo>
                <a:lnTo>
                  <a:pt x="117" y="868"/>
                </a:lnTo>
                <a:lnTo>
                  <a:pt x="117" y="1026"/>
                </a:lnTo>
                <a:moveTo>
                  <a:pt x="117" y="1291"/>
                </a:moveTo>
                <a:lnTo>
                  <a:pt x="85" y="1291"/>
                </a:lnTo>
                <a:lnTo>
                  <a:pt x="85" y="1132"/>
                </a:lnTo>
                <a:lnTo>
                  <a:pt x="117" y="1132"/>
                </a:lnTo>
                <a:lnTo>
                  <a:pt x="117" y="1291"/>
                </a:lnTo>
                <a:moveTo>
                  <a:pt x="117" y="1555"/>
                </a:moveTo>
                <a:lnTo>
                  <a:pt x="85" y="1555"/>
                </a:lnTo>
                <a:lnTo>
                  <a:pt x="85" y="1396"/>
                </a:lnTo>
                <a:lnTo>
                  <a:pt x="117" y="1396"/>
                </a:lnTo>
                <a:lnTo>
                  <a:pt x="117" y="1555"/>
                </a:lnTo>
                <a:moveTo>
                  <a:pt x="117" y="1819"/>
                </a:moveTo>
                <a:lnTo>
                  <a:pt x="85" y="1819"/>
                </a:lnTo>
                <a:lnTo>
                  <a:pt x="85" y="1660"/>
                </a:lnTo>
                <a:lnTo>
                  <a:pt x="117" y="1660"/>
                </a:lnTo>
                <a:lnTo>
                  <a:pt x="117" y="1819"/>
                </a:lnTo>
                <a:moveTo>
                  <a:pt x="92" y="2040"/>
                </a:moveTo>
                <a:cubicBezTo>
                  <a:pt x="89" y="2049"/>
                  <a:pt x="85" y="2057"/>
                  <a:pt x="81" y="2065"/>
                </a:cubicBezTo>
                <a:lnTo>
                  <a:pt x="52" y="2051"/>
                </a:lnTo>
                <a:cubicBezTo>
                  <a:pt x="73" y="2011"/>
                  <a:pt x="84" y="1968"/>
                  <a:pt x="85" y="1923"/>
                </a:cubicBezTo>
                <a:lnTo>
                  <a:pt x="117" y="1924"/>
                </a:lnTo>
                <a:cubicBezTo>
                  <a:pt x="116" y="1964"/>
                  <a:pt x="108" y="2003"/>
                  <a:pt x="92" y="2040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2" name=""/>
          <p:cNvSpPr/>
          <p:nvPr/>
        </p:nvSpPr>
        <p:spPr>
          <a:xfrm>
            <a:off x="8315280" y="3119400"/>
            <a:ext cx="41760" cy="743040"/>
          </a:xfrm>
          <a:custGeom>
            <a:avLst/>
            <a:gdLst/>
            <a:ahLst/>
            <a:rect l="0" t="0" r="r" b="b"/>
            <a:pathLst>
              <a:path w="116" h="2064">
                <a:moveTo>
                  <a:pt x="94" y="2064"/>
                </a:moveTo>
                <a:cubicBezTo>
                  <a:pt x="91" y="2062"/>
                  <a:pt x="89" y="2059"/>
                  <a:pt x="87" y="2057"/>
                </a:cubicBezTo>
                <a:lnTo>
                  <a:pt x="110" y="2035"/>
                </a:lnTo>
                <a:cubicBezTo>
                  <a:pt x="112" y="2037"/>
                  <a:pt x="114" y="2039"/>
                  <a:pt x="116" y="2042"/>
                </a:cubicBezTo>
                <a:lnTo>
                  <a:pt x="94" y="2064"/>
                </a:lnTo>
                <a:moveTo>
                  <a:pt x="24" y="1961"/>
                </a:moveTo>
                <a:cubicBezTo>
                  <a:pt x="8" y="1922"/>
                  <a:pt x="0" y="1882"/>
                  <a:pt x="0" y="1839"/>
                </a:cubicBezTo>
                <a:lnTo>
                  <a:pt x="0" y="1833"/>
                </a:lnTo>
                <a:lnTo>
                  <a:pt x="31" y="1833"/>
                </a:lnTo>
                <a:lnTo>
                  <a:pt x="31" y="1839"/>
                </a:lnTo>
                <a:cubicBezTo>
                  <a:pt x="31" y="1883"/>
                  <a:pt x="41" y="1923"/>
                  <a:pt x="59" y="1962"/>
                </a:cubicBezTo>
                <a:lnTo>
                  <a:pt x="30" y="1976"/>
                </a:lnTo>
                <a:cubicBezTo>
                  <a:pt x="28" y="1971"/>
                  <a:pt x="26" y="1966"/>
                  <a:pt x="24" y="1961"/>
                </a:cubicBezTo>
                <a:moveTo>
                  <a:pt x="0" y="1569"/>
                </a:moveTo>
                <a:lnTo>
                  <a:pt x="31" y="1569"/>
                </a:lnTo>
                <a:lnTo>
                  <a:pt x="31" y="1728"/>
                </a:lnTo>
                <a:lnTo>
                  <a:pt x="0" y="1728"/>
                </a:lnTo>
                <a:lnTo>
                  <a:pt x="0" y="1569"/>
                </a:lnTo>
                <a:moveTo>
                  <a:pt x="0" y="1305"/>
                </a:moveTo>
                <a:lnTo>
                  <a:pt x="31" y="1305"/>
                </a:lnTo>
                <a:lnTo>
                  <a:pt x="31" y="1463"/>
                </a:lnTo>
                <a:lnTo>
                  <a:pt x="0" y="1463"/>
                </a:lnTo>
                <a:lnTo>
                  <a:pt x="0" y="1305"/>
                </a:lnTo>
                <a:moveTo>
                  <a:pt x="0" y="1040"/>
                </a:moveTo>
                <a:lnTo>
                  <a:pt x="31" y="1040"/>
                </a:lnTo>
                <a:lnTo>
                  <a:pt x="31" y="1199"/>
                </a:lnTo>
                <a:lnTo>
                  <a:pt x="0" y="1199"/>
                </a:lnTo>
                <a:lnTo>
                  <a:pt x="0" y="1040"/>
                </a:lnTo>
                <a:moveTo>
                  <a:pt x="0" y="776"/>
                </a:moveTo>
                <a:lnTo>
                  <a:pt x="31" y="776"/>
                </a:lnTo>
                <a:lnTo>
                  <a:pt x="31" y="935"/>
                </a:lnTo>
                <a:lnTo>
                  <a:pt x="0" y="935"/>
                </a:lnTo>
                <a:lnTo>
                  <a:pt x="0" y="776"/>
                </a:lnTo>
                <a:moveTo>
                  <a:pt x="0" y="511"/>
                </a:moveTo>
                <a:lnTo>
                  <a:pt x="31" y="511"/>
                </a:lnTo>
                <a:lnTo>
                  <a:pt x="31" y="671"/>
                </a:lnTo>
                <a:lnTo>
                  <a:pt x="0" y="671"/>
                </a:lnTo>
                <a:lnTo>
                  <a:pt x="0" y="511"/>
                </a:lnTo>
                <a:moveTo>
                  <a:pt x="0" y="246"/>
                </a:moveTo>
                <a:lnTo>
                  <a:pt x="31" y="246"/>
                </a:lnTo>
                <a:lnTo>
                  <a:pt x="31" y="405"/>
                </a:lnTo>
                <a:lnTo>
                  <a:pt x="0" y="405"/>
                </a:lnTo>
                <a:lnTo>
                  <a:pt x="0" y="246"/>
                </a:lnTo>
                <a:moveTo>
                  <a:pt x="24" y="24"/>
                </a:moveTo>
                <a:cubicBezTo>
                  <a:pt x="27" y="16"/>
                  <a:pt x="31" y="8"/>
                  <a:pt x="35" y="0"/>
                </a:cubicBezTo>
                <a:lnTo>
                  <a:pt x="63" y="15"/>
                </a:lnTo>
                <a:cubicBezTo>
                  <a:pt x="42" y="54"/>
                  <a:pt x="32" y="97"/>
                  <a:pt x="31" y="142"/>
                </a:cubicBezTo>
                <a:lnTo>
                  <a:pt x="0" y="141"/>
                </a:lnTo>
                <a:cubicBezTo>
                  <a:pt x="0" y="101"/>
                  <a:pt x="8" y="61"/>
                  <a:pt x="24" y="2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3" name=""/>
          <p:cNvSpPr txBox="1"/>
          <p:nvPr/>
        </p:nvSpPr>
        <p:spPr>
          <a:xfrm>
            <a:off x="9803520" y="2655720"/>
            <a:ext cx="4150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완성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4" name=""/>
          <p:cNvSpPr txBox="1"/>
          <p:nvPr/>
        </p:nvSpPr>
        <p:spPr>
          <a:xfrm>
            <a:off x="8948880" y="3326400"/>
            <a:ext cx="2227680" cy="35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Planner·NL2SQL</a:t>
            </a:r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로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5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6" name=""/>
          <p:cNvSpPr/>
          <p:nvPr/>
        </p:nvSpPr>
        <p:spPr>
          <a:xfrm>
            <a:off x="419040" y="453384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20"/>
                  <a:pt x="210" y="133"/>
                  <a:pt x="203" y="146"/>
                </a:cubicBezTo>
                <a:cubicBezTo>
                  <a:pt x="198" y="159"/>
                  <a:pt x="190" y="170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20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7" name=""/>
          <p:cNvSpPr txBox="1"/>
          <p:nvPr/>
        </p:nvSpPr>
        <p:spPr>
          <a:xfrm>
            <a:off x="628560" y="4436640"/>
            <a:ext cx="578520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필요한 값이 모두 채워졌을 때만 다음 단계로 넘어간다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41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2" name=""/>
          <p:cNvSpPr txBox="1"/>
          <p:nvPr/>
        </p:nvSpPr>
        <p:spPr>
          <a:xfrm>
            <a:off x="914400" y="2778840"/>
            <a:ext cx="517680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7.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반드시 지켜야 할 원칙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3" name=""/>
          <p:cNvSpPr txBox="1"/>
          <p:nvPr/>
        </p:nvSpPr>
        <p:spPr>
          <a:xfrm>
            <a:off x="914400" y="3751560"/>
            <a:ext cx="240192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일곱 가지로 정리한다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47" name=""/>
          <p:cNvSpPr txBox="1"/>
          <p:nvPr/>
        </p:nvSpPr>
        <p:spPr>
          <a:xfrm>
            <a:off x="380880" y="344520"/>
            <a:ext cx="118008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원칙 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- 1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8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9" name=""/>
          <p:cNvSpPr txBox="1"/>
          <p:nvPr/>
        </p:nvSpPr>
        <p:spPr>
          <a:xfrm>
            <a:off x="628560" y="2122200"/>
            <a:ext cx="105156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원문을 보존한다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0" name=""/>
          <p:cNvSpPr/>
          <p:nvPr/>
        </p:nvSpPr>
        <p:spPr>
          <a:xfrm>
            <a:off x="419040" y="221904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1"/>
                  <a:pt x="0" y="107"/>
                </a:cubicBezTo>
                <a:cubicBezTo>
                  <a:pt x="0" y="93"/>
                  <a:pt x="2" y="80"/>
                  <a:pt x="8" y="67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7"/>
                </a:cubicBezTo>
                <a:cubicBezTo>
                  <a:pt x="210" y="80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1" name=""/>
          <p:cNvSpPr txBox="1"/>
          <p:nvPr/>
        </p:nvSpPr>
        <p:spPr>
          <a:xfrm>
            <a:off x="628560" y="2493720"/>
            <a:ext cx="467604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교정문과 완성 질문은 별도 값으로 관리한다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2" name=""/>
          <p:cNvSpPr txBox="1"/>
          <p:nvPr/>
        </p:nvSpPr>
        <p:spPr>
          <a:xfrm>
            <a:off x="628560" y="2998440"/>
            <a:ext cx="189468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없는 내용을 만들지 않는다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3" name=""/>
          <p:cNvSpPr/>
          <p:nvPr/>
        </p:nvSpPr>
        <p:spPr>
          <a:xfrm>
            <a:off x="419040" y="30952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1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2"/>
                  <a:pt x="52" y="14"/>
                  <a:pt x="65" y="9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9"/>
                </a:cubicBezTo>
                <a:cubicBezTo>
                  <a:pt x="159" y="14"/>
                  <a:pt x="170" y="22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4" name=""/>
          <p:cNvSpPr txBox="1"/>
          <p:nvPr/>
        </p:nvSpPr>
        <p:spPr>
          <a:xfrm>
            <a:off x="628560" y="3369960"/>
            <a:ext cx="388368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확인할 수 없으면 사용자에게 묻는다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5" name=""/>
          <p:cNvSpPr txBox="1"/>
          <p:nvPr/>
        </p:nvSpPr>
        <p:spPr>
          <a:xfrm>
            <a:off x="628560" y="3865320"/>
            <a:ext cx="152784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현재 질문을 우선한다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6" name=""/>
          <p:cNvSpPr/>
          <p:nvPr/>
        </p:nvSpPr>
        <p:spPr>
          <a:xfrm>
            <a:off x="419040" y="39621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5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5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7" name=""/>
          <p:cNvSpPr txBox="1"/>
          <p:nvPr/>
        </p:nvSpPr>
        <p:spPr>
          <a:xfrm>
            <a:off x="628560" y="4236840"/>
            <a:ext cx="31701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이전 값은 맞는 것만 가져온다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8" name=""/>
          <p:cNvSpPr txBox="1"/>
          <p:nvPr/>
        </p:nvSpPr>
        <p:spPr>
          <a:xfrm>
            <a:off x="628560" y="4741560"/>
            <a:ext cx="161928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결과를 구조로 기억한다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9" name=""/>
          <p:cNvSpPr/>
          <p:nvPr/>
        </p:nvSpPr>
        <p:spPr>
          <a:xfrm>
            <a:off x="419040" y="483840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0" name=""/>
          <p:cNvSpPr txBox="1"/>
          <p:nvPr/>
        </p:nvSpPr>
        <p:spPr>
          <a:xfrm>
            <a:off x="628560" y="5113080"/>
            <a:ext cx="50673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AI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가 만든 답변을 다시 사실 근거로 쓰지 않는다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64" name=""/>
          <p:cNvSpPr txBox="1"/>
          <p:nvPr/>
        </p:nvSpPr>
        <p:spPr>
          <a:xfrm>
            <a:off x="380880" y="344520"/>
            <a:ext cx="124308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원칙 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- 2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5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6" name=""/>
          <p:cNvSpPr txBox="1"/>
          <p:nvPr/>
        </p:nvSpPr>
        <p:spPr>
          <a:xfrm>
            <a:off x="628560" y="2560320"/>
            <a:ext cx="135504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민감정보를 보호한다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7" name=""/>
          <p:cNvSpPr/>
          <p:nvPr/>
        </p:nvSpPr>
        <p:spPr>
          <a:xfrm>
            <a:off x="419040" y="26571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1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1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8" name=""/>
          <p:cNvSpPr txBox="1"/>
          <p:nvPr/>
        </p:nvSpPr>
        <p:spPr>
          <a:xfrm>
            <a:off x="628560" y="2931840"/>
            <a:ext cx="483444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계좌번호와 개인정보는 마스킹 후에만 남긴다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9" name=""/>
          <p:cNvSpPr txBox="1"/>
          <p:nvPr/>
        </p:nvSpPr>
        <p:spPr>
          <a:xfrm>
            <a:off x="628560" y="3436560"/>
            <a:ext cx="208116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완성 질문을 실제로 사용한다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0" name=""/>
          <p:cNvSpPr/>
          <p:nvPr/>
        </p:nvSpPr>
        <p:spPr>
          <a:xfrm>
            <a:off x="419040" y="35337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3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3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1" name=""/>
          <p:cNvSpPr txBox="1"/>
          <p:nvPr/>
        </p:nvSpPr>
        <p:spPr>
          <a:xfrm>
            <a:off x="628560" y="3798720"/>
            <a:ext cx="60836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NL2SQL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과 게이트웨이는 원문보다 완성 질문을 우선한다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2" name=""/>
          <p:cNvSpPr txBox="1"/>
          <p:nvPr/>
        </p:nvSpPr>
        <p:spPr>
          <a:xfrm>
            <a:off x="628560" y="4303440"/>
            <a:ext cx="184464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실패하면 추측하지 않는다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3" name=""/>
          <p:cNvSpPr/>
          <p:nvPr/>
        </p:nvSpPr>
        <p:spPr>
          <a:xfrm>
            <a:off x="419040" y="44002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4" name=""/>
          <p:cNvSpPr txBox="1"/>
          <p:nvPr/>
        </p:nvSpPr>
        <p:spPr>
          <a:xfrm>
            <a:off x="628560" y="4674960"/>
            <a:ext cx="63367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원문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교정문으로 안전하게 돌아가거나 사용자에게 확인한다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78" name=""/>
          <p:cNvSpPr/>
          <p:nvPr/>
        </p:nvSpPr>
        <p:spPr>
          <a:xfrm>
            <a:off x="914040" y="2847960"/>
            <a:ext cx="610560" cy="57240"/>
          </a:xfrm>
          <a:custGeom>
            <a:avLst/>
            <a:gdLst/>
            <a:ahLst/>
            <a:rect l="0" t="0" r="r" b="b"/>
            <a:pathLst>
              <a:path w="1696" h="159">
                <a:moveTo>
                  <a:pt x="0" y="80"/>
                </a:moveTo>
                <a:cubicBezTo>
                  <a:pt x="0" y="69"/>
                  <a:pt x="4" y="58"/>
                  <a:pt x="8" y="49"/>
                </a:cubicBezTo>
                <a:cubicBezTo>
                  <a:pt x="12" y="39"/>
                  <a:pt x="17" y="30"/>
                  <a:pt x="25" y="23"/>
                </a:cubicBezTo>
                <a:cubicBezTo>
                  <a:pt x="32" y="15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5"/>
                  <a:pt x="1672" y="23"/>
                </a:cubicBezTo>
                <a:cubicBezTo>
                  <a:pt x="1679" y="30"/>
                  <a:pt x="1685" y="39"/>
                  <a:pt x="1689" y="49"/>
                </a:cubicBezTo>
                <a:cubicBezTo>
                  <a:pt x="1693" y="58"/>
                  <a:pt x="1696" y="69"/>
                  <a:pt x="1696" y="80"/>
                </a:cubicBezTo>
                <a:cubicBezTo>
                  <a:pt x="1696" y="90"/>
                  <a:pt x="1693" y="101"/>
                  <a:pt x="1689" y="110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3"/>
                  <a:pt x="1656" y="149"/>
                  <a:pt x="1646" y="153"/>
                </a:cubicBezTo>
                <a:cubicBezTo>
                  <a:pt x="1636" y="157"/>
                  <a:pt x="1626" y="159"/>
                  <a:pt x="1615" y="159"/>
                </a:cubicBezTo>
                <a:lnTo>
                  <a:pt x="81" y="159"/>
                </a:lnTo>
                <a:cubicBezTo>
                  <a:pt x="70" y="159"/>
                  <a:pt x="60" y="157"/>
                  <a:pt x="50" y="153"/>
                </a:cubicBezTo>
                <a:cubicBezTo>
                  <a:pt x="41" y="149"/>
                  <a:pt x="32" y="143"/>
                  <a:pt x="25" y="136"/>
                </a:cubicBezTo>
                <a:cubicBezTo>
                  <a:pt x="17" y="129"/>
                  <a:pt x="12" y="120"/>
                  <a:pt x="8" y="110"/>
                </a:cubicBezTo>
                <a:cubicBezTo>
                  <a:pt x="4" y="101"/>
                  <a:pt x="0" y="90"/>
                  <a:pt x="0" y="80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9" name=""/>
          <p:cNvSpPr txBox="1"/>
          <p:nvPr/>
        </p:nvSpPr>
        <p:spPr>
          <a:xfrm>
            <a:off x="914400" y="3188520"/>
            <a:ext cx="266724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8.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기대 효과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5" name=""/>
          <p:cNvSpPr txBox="1"/>
          <p:nvPr/>
        </p:nvSpPr>
        <p:spPr>
          <a:xfrm>
            <a:off x="380880" y="344520"/>
            <a:ext cx="255132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 글에서 쓰는 용어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" name=""/>
          <p:cNvSpPr txBox="1"/>
          <p:nvPr/>
        </p:nvSpPr>
        <p:spPr>
          <a:xfrm>
            <a:off x="380880" y="1111320"/>
            <a:ext cx="4096800" cy="219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처음 보는 사람도 이해되게 먼저 풀어둔다</a:t>
            </a:r>
            <a:endParaRPr lang="en-US" sz="17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" name=""/>
          <p:cNvSpPr/>
          <p:nvPr/>
        </p:nvSpPr>
        <p:spPr>
          <a:xfrm>
            <a:off x="419040" y="29811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" name=""/>
          <p:cNvSpPr txBox="1"/>
          <p:nvPr/>
        </p:nvSpPr>
        <p:spPr>
          <a:xfrm>
            <a:off x="628560" y="2884320"/>
            <a:ext cx="869868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완성 질문</a:t>
            </a:r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(normalizedIntent)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이전 대화 없이 읽어도 뜻을 알 수 있는 자연어 질문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" name=""/>
          <p:cNvSpPr/>
          <p:nvPr/>
        </p:nvSpPr>
        <p:spPr>
          <a:xfrm>
            <a:off x="419040" y="34858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" name=""/>
          <p:cNvSpPr txBox="1"/>
          <p:nvPr/>
        </p:nvSpPr>
        <p:spPr>
          <a:xfrm>
            <a:off x="628560" y="3389040"/>
            <a:ext cx="80712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슬롯필링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조회에 필요한 빈칸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계좌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기간 등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)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을 채우고 부족한 것만 되묻는 기능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" name=""/>
          <p:cNvSpPr/>
          <p:nvPr/>
        </p:nvSpPr>
        <p:spPr>
          <a:xfrm>
            <a:off x="419040" y="39909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" name=""/>
          <p:cNvSpPr txBox="1"/>
          <p:nvPr/>
        </p:nvSpPr>
        <p:spPr>
          <a:xfrm>
            <a:off x="628560" y="3893760"/>
            <a:ext cx="758484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의미 역할</a:t>
            </a:r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(role)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단어가 조회에서 맡는 역할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명사인지 여부보다 중요하다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" name=""/>
          <p:cNvSpPr/>
          <p:nvPr/>
        </p:nvSpPr>
        <p:spPr>
          <a:xfrm>
            <a:off x="419040" y="449568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" name=""/>
          <p:cNvSpPr txBox="1"/>
          <p:nvPr/>
        </p:nvSpPr>
        <p:spPr>
          <a:xfrm>
            <a:off x="628560" y="4398480"/>
            <a:ext cx="56671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후속 질문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그중 서울만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처럼 이전 대화를 이어받는 질문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" name=""/>
          <p:cNvSpPr/>
          <p:nvPr/>
        </p:nvSpPr>
        <p:spPr>
          <a:xfrm>
            <a:off x="419040" y="499104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20"/>
                  <a:pt x="210" y="133"/>
                  <a:pt x="203" y="146"/>
                </a:cubicBezTo>
                <a:cubicBezTo>
                  <a:pt x="198" y="159"/>
                  <a:pt x="190" y="171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1"/>
                  <a:pt x="13" y="159"/>
                  <a:pt x="8" y="146"/>
                </a:cubicBezTo>
                <a:cubicBezTo>
                  <a:pt x="2" y="133"/>
                  <a:pt x="0" y="120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" name=""/>
          <p:cNvSpPr txBox="1"/>
          <p:nvPr/>
        </p:nvSpPr>
        <p:spPr>
          <a:xfrm>
            <a:off x="628560" y="4893840"/>
            <a:ext cx="603396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Coordinator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정규화와 슬롯필링을 담당하는 처리 단계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83" name=""/>
          <p:cNvSpPr txBox="1"/>
          <p:nvPr/>
        </p:nvSpPr>
        <p:spPr>
          <a:xfrm>
            <a:off x="380880" y="344520"/>
            <a:ext cx="195120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무엇이 좋아지나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4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5" name=""/>
          <p:cNvSpPr/>
          <p:nvPr/>
        </p:nvSpPr>
        <p:spPr>
          <a:xfrm>
            <a:off x="419040" y="29620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6" name=""/>
          <p:cNvSpPr txBox="1"/>
          <p:nvPr/>
        </p:nvSpPr>
        <p:spPr>
          <a:xfrm>
            <a:off x="628560" y="2865240"/>
            <a:ext cx="64983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오타와 띄어쓰기 때문에 조회 조건이 빠지는 문제가 줄어든다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7" name=""/>
          <p:cNvSpPr/>
          <p:nvPr/>
        </p:nvSpPr>
        <p:spPr>
          <a:xfrm>
            <a:off x="419040" y="346680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8" name=""/>
          <p:cNvSpPr txBox="1"/>
          <p:nvPr/>
        </p:nvSpPr>
        <p:spPr>
          <a:xfrm>
            <a:off x="628560" y="3369960"/>
            <a:ext cx="68194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그중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", 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그 계좌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", 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지난번처럼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같은 꼬리물기 질문을 처리한다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9" name=""/>
          <p:cNvSpPr/>
          <p:nvPr/>
        </p:nvSpPr>
        <p:spPr>
          <a:xfrm>
            <a:off x="419040" y="39621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5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5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0" name=""/>
          <p:cNvSpPr txBox="1"/>
          <p:nvPr/>
        </p:nvSpPr>
        <p:spPr>
          <a:xfrm>
            <a:off x="628560" y="3865320"/>
            <a:ext cx="491364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이전 조건을 잘못 이어붙이는 오류가 줄어든다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1" name=""/>
          <p:cNvSpPr/>
          <p:nvPr/>
        </p:nvSpPr>
        <p:spPr>
          <a:xfrm>
            <a:off x="419040" y="44668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2"/>
                  <a:pt x="52" y="14"/>
                  <a:pt x="65" y="9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9"/>
                </a:cubicBezTo>
                <a:cubicBezTo>
                  <a:pt x="159" y="14"/>
                  <a:pt x="170" y="22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2" name=""/>
          <p:cNvSpPr txBox="1"/>
          <p:nvPr/>
        </p:nvSpPr>
        <p:spPr>
          <a:xfrm>
            <a:off x="628560" y="4370040"/>
            <a:ext cx="59439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근거 없는 조건이나 결과를 만들어내는 문제가 줄어든다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96" name=""/>
          <p:cNvSpPr txBox="1"/>
          <p:nvPr/>
        </p:nvSpPr>
        <p:spPr>
          <a:xfrm>
            <a:off x="914400" y="1748880"/>
            <a:ext cx="2795040" cy="875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8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9. </a:t>
            </a:r>
            <a:r>
              <a:rPr lang="ko-KR" sz="48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한 줄 정리</a:t>
            </a:r>
            <a:endParaRPr lang="en-US" sz="48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7" name=""/>
          <p:cNvSpPr txBox="1"/>
          <p:nvPr/>
        </p:nvSpPr>
        <p:spPr>
          <a:xfrm>
            <a:off x="914400" y="3103200"/>
            <a:ext cx="53852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질의 정규화 및 분석은 단순한 오타 교정이 아니다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8" name=""/>
          <p:cNvSpPr txBox="1"/>
          <p:nvPr/>
        </p:nvSpPr>
        <p:spPr>
          <a:xfrm>
            <a:off x="914400" y="3474720"/>
            <a:ext cx="71251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원문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교정문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완성 질문을 따로 관리하고 이전 대화는 구조로 기억해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9" name=""/>
          <p:cNvSpPr txBox="1"/>
          <p:nvPr/>
        </p:nvSpPr>
        <p:spPr>
          <a:xfrm>
            <a:off x="914400" y="3846240"/>
            <a:ext cx="40384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후속 질문에서 맞는 값만 가져다 쓴다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00" name=""/>
          <p:cNvSpPr txBox="1"/>
          <p:nvPr/>
        </p:nvSpPr>
        <p:spPr>
          <a:xfrm>
            <a:off x="914400" y="4208040"/>
            <a:ext cx="464760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확인할 수 없는 내용은 만들지 않고 꼭 필요한 것만 되묻는다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는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01" name=""/>
          <p:cNvSpPr txBox="1"/>
          <p:nvPr/>
        </p:nvSpPr>
        <p:spPr>
          <a:xfrm>
            <a:off x="914400" y="4579560"/>
            <a:ext cx="64951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원칙 하나가 꼬리물기 질문을 안정적으로 처리하는 핵심이다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1" name=""/>
          <p:cNvSpPr/>
          <p:nvPr/>
        </p:nvSpPr>
        <p:spPr>
          <a:xfrm>
            <a:off x="5760" y="987480"/>
            <a:ext cx="12027960" cy="1740600"/>
          </a:xfrm>
          <a:custGeom>
            <a:avLst/>
            <a:gdLst/>
            <a:ahLst/>
            <a:rect l="0" t="0" r="r" b="b"/>
            <a:pathLst>
              <a:path w="33411" h="4835">
                <a:moveTo>
                  <a:pt x="1068" y="1093"/>
                </a:moveTo>
                <a:lnTo>
                  <a:pt x="1068" y="3210"/>
                </a:lnTo>
                <a:cubicBezTo>
                  <a:pt x="1068" y="3248"/>
                  <a:pt x="1076" y="3285"/>
                  <a:pt x="1090" y="3321"/>
                </a:cubicBezTo>
                <a:cubicBezTo>
                  <a:pt x="1105" y="3357"/>
                  <a:pt x="1126" y="3388"/>
                  <a:pt x="1154" y="3415"/>
                </a:cubicBezTo>
                <a:cubicBezTo>
                  <a:pt x="1181" y="3443"/>
                  <a:pt x="1212" y="3464"/>
                  <a:pt x="1248" y="3479"/>
                </a:cubicBezTo>
                <a:cubicBezTo>
                  <a:pt x="1284" y="3493"/>
                  <a:pt x="1321" y="3501"/>
                  <a:pt x="1359" y="3501"/>
                </a:cubicBezTo>
                <a:lnTo>
                  <a:pt x="32052" y="3501"/>
                </a:lnTo>
                <a:cubicBezTo>
                  <a:pt x="32091" y="3501"/>
                  <a:pt x="32128" y="3493"/>
                  <a:pt x="32163" y="3479"/>
                </a:cubicBezTo>
                <a:cubicBezTo>
                  <a:pt x="32199" y="3464"/>
                  <a:pt x="32231" y="3443"/>
                  <a:pt x="32258" y="3415"/>
                </a:cubicBezTo>
                <a:cubicBezTo>
                  <a:pt x="32285" y="3388"/>
                  <a:pt x="32306" y="3357"/>
                  <a:pt x="32321" y="3321"/>
                </a:cubicBezTo>
                <a:cubicBezTo>
                  <a:pt x="32336" y="3285"/>
                  <a:pt x="32343" y="3248"/>
                  <a:pt x="32343" y="3210"/>
                </a:cubicBezTo>
                <a:lnTo>
                  <a:pt x="32343" y="1093"/>
                </a:lnTo>
                <a:cubicBezTo>
                  <a:pt x="32343" y="1054"/>
                  <a:pt x="32336" y="1017"/>
                  <a:pt x="32321" y="982"/>
                </a:cubicBezTo>
                <a:cubicBezTo>
                  <a:pt x="32306" y="946"/>
                  <a:pt x="32285" y="914"/>
                  <a:pt x="32258" y="887"/>
                </a:cubicBezTo>
                <a:cubicBezTo>
                  <a:pt x="32231" y="860"/>
                  <a:pt x="32199" y="839"/>
                  <a:pt x="32163" y="824"/>
                </a:cubicBezTo>
                <a:cubicBezTo>
                  <a:pt x="32128" y="809"/>
                  <a:pt x="32091" y="802"/>
                  <a:pt x="32052" y="802"/>
                </a:cubicBezTo>
                <a:lnTo>
                  <a:pt x="1359" y="802"/>
                </a:lnTo>
                <a:cubicBezTo>
                  <a:pt x="1321" y="802"/>
                  <a:pt x="1284" y="809"/>
                  <a:pt x="1248" y="824"/>
                </a:cubicBezTo>
                <a:cubicBezTo>
                  <a:pt x="1212" y="839"/>
                  <a:pt x="1181" y="860"/>
                  <a:pt x="1154" y="887"/>
                </a:cubicBezTo>
                <a:cubicBezTo>
                  <a:pt x="1126" y="914"/>
                  <a:pt x="1105" y="946"/>
                  <a:pt x="1090" y="982"/>
                </a:cubicBezTo>
                <a:cubicBezTo>
                  <a:pt x="1076" y="1017"/>
                  <a:pt x="1068" y="1054"/>
                  <a:pt x="1068" y="1093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4835"/>
                </a:lnTo>
                <a:lnTo>
                  <a:pt x="0" y="4835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2" name=""/>
          <p:cNvSpPr/>
          <p:nvPr/>
        </p:nvSpPr>
        <p:spPr>
          <a:xfrm>
            <a:off x="380880" y="1266480"/>
            <a:ext cx="11277720" cy="991080"/>
          </a:xfrm>
          <a:custGeom>
            <a:avLst/>
            <a:gdLst/>
            <a:ahLst/>
            <a:rect l="0" t="0" r="r" b="b"/>
            <a:pathLst>
              <a:path w="31327" h="2753">
                <a:moveTo>
                  <a:pt x="0" y="2436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2436"/>
                </a:lnTo>
                <a:cubicBezTo>
                  <a:pt x="31327" y="2456"/>
                  <a:pt x="31325" y="2477"/>
                  <a:pt x="31321" y="2498"/>
                </a:cubicBezTo>
                <a:cubicBezTo>
                  <a:pt x="31317" y="2518"/>
                  <a:pt x="31311" y="2538"/>
                  <a:pt x="31303" y="2557"/>
                </a:cubicBezTo>
                <a:cubicBezTo>
                  <a:pt x="31295" y="2576"/>
                  <a:pt x="31286" y="2595"/>
                  <a:pt x="31274" y="2612"/>
                </a:cubicBezTo>
                <a:cubicBezTo>
                  <a:pt x="31262" y="2629"/>
                  <a:pt x="31249" y="2645"/>
                  <a:pt x="31235" y="2660"/>
                </a:cubicBezTo>
                <a:cubicBezTo>
                  <a:pt x="31220" y="2675"/>
                  <a:pt x="31204" y="2688"/>
                  <a:pt x="31186" y="2700"/>
                </a:cubicBezTo>
                <a:cubicBezTo>
                  <a:pt x="31169" y="2711"/>
                  <a:pt x="31151" y="2721"/>
                  <a:pt x="31131" y="2729"/>
                </a:cubicBezTo>
                <a:cubicBezTo>
                  <a:pt x="31112" y="2737"/>
                  <a:pt x="31092" y="2743"/>
                  <a:pt x="31072" y="2747"/>
                </a:cubicBezTo>
                <a:cubicBezTo>
                  <a:pt x="31051" y="2751"/>
                  <a:pt x="31031" y="2753"/>
                  <a:pt x="31010" y="2753"/>
                </a:cubicBezTo>
                <a:lnTo>
                  <a:pt x="317" y="2753"/>
                </a:lnTo>
                <a:cubicBezTo>
                  <a:pt x="296" y="2753"/>
                  <a:pt x="276" y="2751"/>
                  <a:pt x="255" y="2747"/>
                </a:cubicBezTo>
                <a:cubicBezTo>
                  <a:pt x="235" y="2743"/>
                  <a:pt x="215" y="2737"/>
                  <a:pt x="196" y="2729"/>
                </a:cubicBezTo>
                <a:cubicBezTo>
                  <a:pt x="177" y="2721"/>
                  <a:pt x="158" y="2711"/>
                  <a:pt x="141" y="2700"/>
                </a:cubicBezTo>
                <a:cubicBezTo>
                  <a:pt x="124" y="2688"/>
                  <a:pt x="108" y="2675"/>
                  <a:pt x="93" y="2660"/>
                </a:cubicBezTo>
                <a:cubicBezTo>
                  <a:pt x="78" y="2645"/>
                  <a:pt x="65" y="2629"/>
                  <a:pt x="53" y="2612"/>
                </a:cubicBezTo>
                <a:cubicBezTo>
                  <a:pt x="42" y="2595"/>
                  <a:pt x="32" y="2576"/>
                  <a:pt x="24" y="2557"/>
                </a:cubicBezTo>
                <a:cubicBezTo>
                  <a:pt x="16" y="2538"/>
                  <a:pt x="10" y="2518"/>
                  <a:pt x="6" y="2498"/>
                </a:cubicBezTo>
                <a:cubicBezTo>
                  <a:pt x="2" y="2477"/>
                  <a:pt x="0" y="2456"/>
                  <a:pt x="0" y="2436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3" name=""/>
          <p:cNvSpPr txBox="1"/>
          <p:nvPr/>
        </p:nvSpPr>
        <p:spPr>
          <a:xfrm>
            <a:off x="380880" y="344520"/>
            <a:ext cx="538776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사용자는 매번 완전한 질문을 하지 않는다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" name=""/>
          <p:cNvSpPr txBox="1"/>
          <p:nvPr/>
        </p:nvSpPr>
        <p:spPr>
          <a:xfrm>
            <a:off x="628560" y="154548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첫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" name=""/>
          <p:cNvSpPr txBox="1"/>
          <p:nvPr/>
        </p:nvSpPr>
        <p:spPr>
          <a:xfrm>
            <a:off x="79704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" name=""/>
          <p:cNvSpPr txBox="1"/>
          <p:nvPr/>
        </p:nvSpPr>
        <p:spPr>
          <a:xfrm>
            <a:off x="89208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질문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" name=""/>
          <p:cNvSpPr txBox="1"/>
          <p:nvPr/>
        </p:nvSpPr>
        <p:spPr>
          <a:xfrm>
            <a:off x="1229040" y="154944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" name=""/>
          <p:cNvSpPr txBox="1"/>
          <p:nvPr/>
        </p:nvSpPr>
        <p:spPr>
          <a:xfrm>
            <a:off x="1419480" y="1545480"/>
            <a:ext cx="8161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급여계좌의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" name=""/>
          <p:cNvSpPr txBox="1"/>
          <p:nvPr/>
        </p:nvSpPr>
        <p:spPr>
          <a:xfrm>
            <a:off x="226116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" name=""/>
          <p:cNvSpPr txBox="1"/>
          <p:nvPr/>
        </p:nvSpPr>
        <p:spPr>
          <a:xfrm>
            <a:off x="235656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최근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" name=""/>
          <p:cNvSpPr txBox="1"/>
          <p:nvPr/>
        </p:nvSpPr>
        <p:spPr>
          <a:xfrm>
            <a:off x="269316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" name=""/>
          <p:cNvSpPr txBox="1"/>
          <p:nvPr/>
        </p:nvSpPr>
        <p:spPr>
          <a:xfrm>
            <a:off x="2788200" y="154548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" name=""/>
          <p:cNvSpPr txBox="1"/>
          <p:nvPr/>
        </p:nvSpPr>
        <p:spPr>
          <a:xfrm>
            <a:off x="295668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" name=""/>
          <p:cNvSpPr txBox="1"/>
          <p:nvPr/>
        </p:nvSpPr>
        <p:spPr>
          <a:xfrm>
            <a:off x="3052080" y="154548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달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" name=""/>
          <p:cNvSpPr txBox="1"/>
          <p:nvPr/>
        </p:nvSpPr>
        <p:spPr>
          <a:xfrm>
            <a:off x="322020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" name=""/>
          <p:cNvSpPr txBox="1"/>
          <p:nvPr/>
        </p:nvSpPr>
        <p:spPr>
          <a:xfrm>
            <a:off x="3315600" y="154548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거래내역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" name=""/>
          <p:cNvSpPr txBox="1"/>
          <p:nvPr/>
        </p:nvSpPr>
        <p:spPr>
          <a:xfrm>
            <a:off x="398880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" name=""/>
          <p:cNvSpPr txBox="1"/>
          <p:nvPr/>
        </p:nvSpPr>
        <p:spPr>
          <a:xfrm>
            <a:off x="408420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보여줘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" name=""/>
          <p:cNvSpPr txBox="1"/>
          <p:nvPr/>
        </p:nvSpPr>
        <p:spPr>
          <a:xfrm>
            <a:off x="62856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다음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0" name=""/>
          <p:cNvSpPr txBox="1"/>
          <p:nvPr/>
        </p:nvSpPr>
        <p:spPr>
          <a:xfrm>
            <a:off x="96552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" name=""/>
          <p:cNvSpPr txBox="1"/>
          <p:nvPr/>
        </p:nvSpPr>
        <p:spPr>
          <a:xfrm>
            <a:off x="106056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질문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" name=""/>
          <p:cNvSpPr txBox="1"/>
          <p:nvPr/>
        </p:nvSpPr>
        <p:spPr>
          <a:xfrm>
            <a:off x="1397160" y="183528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3" name=""/>
          <p:cNvSpPr txBox="1"/>
          <p:nvPr/>
        </p:nvSpPr>
        <p:spPr>
          <a:xfrm>
            <a:off x="158760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출금만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4" name=""/>
          <p:cNvSpPr txBox="1"/>
          <p:nvPr/>
        </p:nvSpPr>
        <p:spPr>
          <a:xfrm>
            <a:off x="209268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5" name=""/>
          <p:cNvSpPr txBox="1"/>
          <p:nvPr/>
        </p:nvSpPr>
        <p:spPr>
          <a:xfrm>
            <a:off x="218808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보여줘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6" name=""/>
          <p:cNvSpPr/>
          <p:nvPr/>
        </p:nvSpPr>
        <p:spPr>
          <a:xfrm>
            <a:off x="5760" y="3206160"/>
            <a:ext cx="12027960" cy="1454400"/>
          </a:xfrm>
          <a:custGeom>
            <a:avLst/>
            <a:gdLst/>
            <a:ahLst/>
            <a:rect l="0" t="0" r="r" b="b"/>
            <a:pathLst>
              <a:path w="33411" h="4040">
                <a:moveTo>
                  <a:pt x="1068" y="1095"/>
                </a:moveTo>
                <a:lnTo>
                  <a:pt x="1068" y="2419"/>
                </a:lnTo>
                <a:cubicBezTo>
                  <a:pt x="1068" y="2457"/>
                  <a:pt x="1076" y="2494"/>
                  <a:pt x="1090" y="2530"/>
                </a:cubicBezTo>
                <a:cubicBezTo>
                  <a:pt x="1105" y="2566"/>
                  <a:pt x="1126" y="2597"/>
                  <a:pt x="1154" y="2624"/>
                </a:cubicBezTo>
                <a:cubicBezTo>
                  <a:pt x="1181" y="2652"/>
                  <a:pt x="1212" y="2673"/>
                  <a:pt x="1248" y="2688"/>
                </a:cubicBezTo>
                <a:cubicBezTo>
                  <a:pt x="1284" y="2702"/>
                  <a:pt x="1321" y="2710"/>
                  <a:pt x="1359" y="2710"/>
                </a:cubicBezTo>
                <a:lnTo>
                  <a:pt x="32052" y="2710"/>
                </a:lnTo>
                <a:cubicBezTo>
                  <a:pt x="32091" y="2710"/>
                  <a:pt x="32128" y="2702"/>
                  <a:pt x="32163" y="2688"/>
                </a:cubicBezTo>
                <a:cubicBezTo>
                  <a:pt x="32199" y="2673"/>
                  <a:pt x="32231" y="2652"/>
                  <a:pt x="32258" y="2624"/>
                </a:cubicBezTo>
                <a:cubicBezTo>
                  <a:pt x="32285" y="2597"/>
                  <a:pt x="32306" y="2566"/>
                  <a:pt x="32321" y="2530"/>
                </a:cubicBezTo>
                <a:cubicBezTo>
                  <a:pt x="32336" y="2494"/>
                  <a:pt x="32343" y="2457"/>
                  <a:pt x="32343" y="2419"/>
                </a:cubicBezTo>
                <a:lnTo>
                  <a:pt x="32343" y="1095"/>
                </a:lnTo>
                <a:cubicBezTo>
                  <a:pt x="32343" y="1056"/>
                  <a:pt x="32336" y="1019"/>
                  <a:pt x="32321" y="983"/>
                </a:cubicBezTo>
                <a:cubicBezTo>
                  <a:pt x="32306" y="948"/>
                  <a:pt x="32285" y="916"/>
                  <a:pt x="32258" y="889"/>
                </a:cubicBezTo>
                <a:cubicBezTo>
                  <a:pt x="32231" y="862"/>
                  <a:pt x="32199" y="841"/>
                  <a:pt x="32163" y="826"/>
                </a:cubicBezTo>
                <a:cubicBezTo>
                  <a:pt x="32128" y="811"/>
                  <a:pt x="32091" y="804"/>
                  <a:pt x="32052" y="804"/>
                </a:cubicBezTo>
                <a:lnTo>
                  <a:pt x="1359" y="804"/>
                </a:lnTo>
                <a:cubicBezTo>
                  <a:pt x="1321" y="804"/>
                  <a:pt x="1284" y="811"/>
                  <a:pt x="1248" y="826"/>
                </a:cubicBezTo>
                <a:cubicBezTo>
                  <a:pt x="1212" y="841"/>
                  <a:pt x="1181" y="862"/>
                  <a:pt x="1154" y="889"/>
                </a:cubicBezTo>
                <a:cubicBezTo>
                  <a:pt x="1126" y="916"/>
                  <a:pt x="1105" y="948"/>
                  <a:pt x="1090" y="983"/>
                </a:cubicBezTo>
                <a:cubicBezTo>
                  <a:pt x="1076" y="1019"/>
                  <a:pt x="1068" y="1056"/>
                  <a:pt x="1068" y="1095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4040"/>
                </a:lnTo>
                <a:lnTo>
                  <a:pt x="0" y="4040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67" name=""/>
          <p:cNvSpPr/>
          <p:nvPr/>
        </p:nvSpPr>
        <p:spPr>
          <a:xfrm>
            <a:off x="380880" y="3485880"/>
            <a:ext cx="11277720" cy="705240"/>
          </a:xfrm>
          <a:custGeom>
            <a:avLst/>
            <a:gdLst/>
            <a:ahLst/>
            <a:rect l="0" t="0" r="r" b="b"/>
            <a:pathLst>
              <a:path w="31327" h="1959">
                <a:moveTo>
                  <a:pt x="0" y="1642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5"/>
                  <a:pt x="16" y="216"/>
                  <a:pt x="24" y="196"/>
                </a:cubicBezTo>
                <a:cubicBezTo>
                  <a:pt x="32" y="177"/>
                  <a:pt x="42" y="159"/>
                  <a:pt x="53" y="141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5"/>
                  <a:pt x="141" y="54"/>
                </a:cubicBezTo>
                <a:cubicBezTo>
                  <a:pt x="158" y="42"/>
                  <a:pt x="177" y="32"/>
                  <a:pt x="196" y="24"/>
                </a:cubicBezTo>
                <a:cubicBezTo>
                  <a:pt x="215" y="16"/>
                  <a:pt x="235" y="10"/>
                  <a:pt x="255" y="6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6"/>
                </a:cubicBezTo>
                <a:cubicBezTo>
                  <a:pt x="31092" y="10"/>
                  <a:pt x="31112" y="16"/>
                  <a:pt x="31131" y="24"/>
                </a:cubicBezTo>
                <a:cubicBezTo>
                  <a:pt x="31151" y="32"/>
                  <a:pt x="31169" y="42"/>
                  <a:pt x="31186" y="54"/>
                </a:cubicBezTo>
                <a:cubicBezTo>
                  <a:pt x="31204" y="65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1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5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1642"/>
                </a:lnTo>
                <a:cubicBezTo>
                  <a:pt x="31327" y="1663"/>
                  <a:pt x="31325" y="1683"/>
                  <a:pt x="31321" y="1704"/>
                </a:cubicBezTo>
                <a:cubicBezTo>
                  <a:pt x="31317" y="1724"/>
                  <a:pt x="31311" y="1744"/>
                  <a:pt x="31303" y="1763"/>
                </a:cubicBezTo>
                <a:cubicBezTo>
                  <a:pt x="31295" y="1782"/>
                  <a:pt x="31286" y="1801"/>
                  <a:pt x="31274" y="1818"/>
                </a:cubicBezTo>
                <a:cubicBezTo>
                  <a:pt x="31262" y="1835"/>
                  <a:pt x="31249" y="1851"/>
                  <a:pt x="31235" y="1866"/>
                </a:cubicBezTo>
                <a:cubicBezTo>
                  <a:pt x="31220" y="1881"/>
                  <a:pt x="31204" y="1894"/>
                  <a:pt x="31186" y="1906"/>
                </a:cubicBezTo>
                <a:cubicBezTo>
                  <a:pt x="31169" y="1917"/>
                  <a:pt x="31151" y="1927"/>
                  <a:pt x="31131" y="1935"/>
                </a:cubicBezTo>
                <a:cubicBezTo>
                  <a:pt x="31112" y="1943"/>
                  <a:pt x="31092" y="1949"/>
                  <a:pt x="31072" y="1953"/>
                </a:cubicBezTo>
                <a:cubicBezTo>
                  <a:pt x="31051" y="1957"/>
                  <a:pt x="31031" y="1959"/>
                  <a:pt x="31010" y="1959"/>
                </a:cubicBezTo>
                <a:lnTo>
                  <a:pt x="317" y="1959"/>
                </a:lnTo>
                <a:cubicBezTo>
                  <a:pt x="296" y="1959"/>
                  <a:pt x="276" y="1957"/>
                  <a:pt x="255" y="1953"/>
                </a:cubicBezTo>
                <a:cubicBezTo>
                  <a:pt x="235" y="1949"/>
                  <a:pt x="215" y="1943"/>
                  <a:pt x="196" y="1935"/>
                </a:cubicBezTo>
                <a:cubicBezTo>
                  <a:pt x="177" y="1927"/>
                  <a:pt x="158" y="1917"/>
                  <a:pt x="141" y="1906"/>
                </a:cubicBezTo>
                <a:cubicBezTo>
                  <a:pt x="124" y="1894"/>
                  <a:pt x="108" y="1881"/>
                  <a:pt x="93" y="1866"/>
                </a:cubicBezTo>
                <a:cubicBezTo>
                  <a:pt x="78" y="1851"/>
                  <a:pt x="65" y="1835"/>
                  <a:pt x="53" y="1818"/>
                </a:cubicBezTo>
                <a:cubicBezTo>
                  <a:pt x="42" y="1801"/>
                  <a:pt x="32" y="1782"/>
                  <a:pt x="24" y="1763"/>
                </a:cubicBezTo>
                <a:cubicBezTo>
                  <a:pt x="16" y="1744"/>
                  <a:pt x="10" y="1724"/>
                  <a:pt x="6" y="1704"/>
                </a:cubicBezTo>
                <a:cubicBezTo>
                  <a:pt x="2" y="1683"/>
                  <a:pt x="0" y="1663"/>
                  <a:pt x="0" y="1642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68" name=""/>
          <p:cNvSpPr txBox="1"/>
          <p:nvPr/>
        </p:nvSpPr>
        <p:spPr>
          <a:xfrm>
            <a:off x="380880" y="2731680"/>
            <a:ext cx="95778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두 번째 문장만 보면 계좌도 기간도 알 수 없다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사람은 앞선 대화를 보고 이렇게 이해한다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9" name=""/>
          <p:cNvSpPr txBox="1"/>
          <p:nvPr/>
        </p:nvSpPr>
        <p:spPr>
          <a:xfrm>
            <a:off x="628560" y="3764520"/>
            <a:ext cx="8161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급여계좌의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0" name=""/>
          <p:cNvSpPr txBox="1"/>
          <p:nvPr/>
        </p:nvSpPr>
        <p:spPr>
          <a:xfrm>
            <a:off x="1470600" y="37688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1" name=""/>
          <p:cNvSpPr txBox="1"/>
          <p:nvPr/>
        </p:nvSpPr>
        <p:spPr>
          <a:xfrm>
            <a:off x="1565640" y="376452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최근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2" name=""/>
          <p:cNvSpPr txBox="1"/>
          <p:nvPr/>
        </p:nvSpPr>
        <p:spPr>
          <a:xfrm>
            <a:off x="1902240" y="37688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3" name=""/>
          <p:cNvSpPr txBox="1"/>
          <p:nvPr/>
        </p:nvSpPr>
        <p:spPr>
          <a:xfrm>
            <a:off x="1997640" y="376452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4" name=""/>
          <p:cNvSpPr txBox="1"/>
          <p:nvPr/>
        </p:nvSpPr>
        <p:spPr>
          <a:xfrm>
            <a:off x="2166120" y="37688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5" name=""/>
          <p:cNvSpPr txBox="1"/>
          <p:nvPr/>
        </p:nvSpPr>
        <p:spPr>
          <a:xfrm>
            <a:off x="2261160" y="376452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달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6" name=""/>
          <p:cNvSpPr txBox="1"/>
          <p:nvPr/>
        </p:nvSpPr>
        <p:spPr>
          <a:xfrm>
            <a:off x="2429640" y="37688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7" name=""/>
          <p:cNvSpPr txBox="1"/>
          <p:nvPr/>
        </p:nvSpPr>
        <p:spPr>
          <a:xfrm>
            <a:off x="2524680" y="376452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출금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8" name=""/>
          <p:cNvSpPr txBox="1"/>
          <p:nvPr/>
        </p:nvSpPr>
        <p:spPr>
          <a:xfrm>
            <a:off x="2861640" y="37688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9" name=""/>
          <p:cNvSpPr txBox="1"/>
          <p:nvPr/>
        </p:nvSpPr>
        <p:spPr>
          <a:xfrm>
            <a:off x="2956680" y="3764520"/>
            <a:ext cx="8161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거래내역을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0" name=""/>
          <p:cNvSpPr txBox="1"/>
          <p:nvPr/>
        </p:nvSpPr>
        <p:spPr>
          <a:xfrm>
            <a:off x="3798360" y="37688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1" name=""/>
          <p:cNvSpPr txBox="1"/>
          <p:nvPr/>
        </p:nvSpPr>
        <p:spPr>
          <a:xfrm>
            <a:off x="3893760" y="376452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보여줘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2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86" name=""/>
          <p:cNvSpPr txBox="1"/>
          <p:nvPr/>
        </p:nvSpPr>
        <p:spPr>
          <a:xfrm>
            <a:off x="4496760" y="3065040"/>
            <a:ext cx="243684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 설계의 목적은 불완전한 질문을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7" name=""/>
          <p:cNvSpPr txBox="1"/>
          <p:nvPr/>
        </p:nvSpPr>
        <p:spPr>
          <a:xfrm>
            <a:off x="3373200" y="3436560"/>
            <a:ext cx="430920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혼자서도 실행할 수 있는 정확한 질문으로 완성하는 것</a:t>
            </a:r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이다</a:t>
            </a:r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91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2" name=""/>
          <p:cNvSpPr txBox="1"/>
          <p:nvPr/>
        </p:nvSpPr>
        <p:spPr>
          <a:xfrm>
            <a:off x="914400" y="2778840"/>
            <a:ext cx="236196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처리 흐름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3" name=""/>
          <p:cNvSpPr txBox="1"/>
          <p:nvPr/>
        </p:nvSpPr>
        <p:spPr>
          <a:xfrm>
            <a:off x="914400" y="3751560"/>
            <a:ext cx="689544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보안 검사를 통과한 뒤</a:t>
            </a:r>
            <a:r>
              <a:rPr lang="en-US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, Planner</a:t>
            </a:r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가 계획을 세우기 전에 끝낸다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97" name=""/>
          <p:cNvSpPr txBox="1"/>
          <p:nvPr/>
        </p:nvSpPr>
        <p:spPr>
          <a:xfrm>
            <a:off x="380880" y="344520"/>
            <a:ext cx="205956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한눈에 보는 흐름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8" name=""/>
          <p:cNvSpPr/>
          <p:nvPr/>
        </p:nvSpPr>
        <p:spPr>
          <a:xfrm>
            <a:off x="380880" y="2790720"/>
            <a:ext cx="2372040" cy="838440"/>
          </a:xfrm>
          <a:custGeom>
            <a:avLst/>
            <a:gdLst/>
            <a:ahLst/>
            <a:rect l="0" t="0" r="r" b="b"/>
            <a:pathLst>
              <a:path w="6589" h="2329">
                <a:moveTo>
                  <a:pt x="0" y="1959"/>
                </a:moveTo>
                <a:lnTo>
                  <a:pt x="0" y="370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4"/>
                  <a:pt x="19" y="251"/>
                  <a:pt x="28" y="228"/>
                </a:cubicBezTo>
                <a:cubicBezTo>
                  <a:pt x="37" y="206"/>
                  <a:pt x="49" y="185"/>
                  <a:pt x="62" y="164"/>
                </a:cubicBezTo>
                <a:cubicBezTo>
                  <a:pt x="76" y="144"/>
                  <a:pt x="91" y="125"/>
                  <a:pt x="108" y="108"/>
                </a:cubicBezTo>
                <a:cubicBezTo>
                  <a:pt x="126" y="91"/>
                  <a:pt x="144" y="76"/>
                  <a:pt x="164" y="62"/>
                </a:cubicBezTo>
                <a:cubicBezTo>
                  <a:pt x="185" y="49"/>
                  <a:pt x="206" y="37"/>
                  <a:pt x="228" y="28"/>
                </a:cubicBezTo>
                <a:cubicBezTo>
                  <a:pt x="251" y="19"/>
                  <a:pt x="274" y="12"/>
                  <a:pt x="298" y="7"/>
                </a:cubicBezTo>
                <a:cubicBezTo>
                  <a:pt x="322" y="2"/>
                  <a:pt x="346" y="0"/>
                  <a:pt x="370" y="0"/>
                </a:cubicBezTo>
                <a:lnTo>
                  <a:pt x="6219" y="0"/>
                </a:lnTo>
                <a:cubicBezTo>
                  <a:pt x="6243" y="0"/>
                  <a:pt x="6267" y="2"/>
                  <a:pt x="6291" y="7"/>
                </a:cubicBezTo>
                <a:cubicBezTo>
                  <a:pt x="6315" y="12"/>
                  <a:pt x="6338" y="19"/>
                  <a:pt x="6360" y="28"/>
                </a:cubicBezTo>
                <a:cubicBezTo>
                  <a:pt x="6383" y="37"/>
                  <a:pt x="6404" y="49"/>
                  <a:pt x="6424" y="62"/>
                </a:cubicBezTo>
                <a:cubicBezTo>
                  <a:pt x="6445" y="76"/>
                  <a:pt x="6463" y="91"/>
                  <a:pt x="6480" y="108"/>
                </a:cubicBezTo>
                <a:cubicBezTo>
                  <a:pt x="6498" y="125"/>
                  <a:pt x="6513" y="144"/>
                  <a:pt x="6527" y="164"/>
                </a:cubicBezTo>
                <a:cubicBezTo>
                  <a:pt x="6540" y="185"/>
                  <a:pt x="6551" y="206"/>
                  <a:pt x="6561" y="228"/>
                </a:cubicBezTo>
                <a:cubicBezTo>
                  <a:pt x="6570" y="251"/>
                  <a:pt x="6577" y="274"/>
                  <a:pt x="6582" y="298"/>
                </a:cubicBezTo>
                <a:cubicBezTo>
                  <a:pt x="6587" y="322"/>
                  <a:pt x="6589" y="346"/>
                  <a:pt x="6589" y="370"/>
                </a:cubicBezTo>
                <a:lnTo>
                  <a:pt x="6589" y="1959"/>
                </a:lnTo>
                <a:cubicBezTo>
                  <a:pt x="6589" y="1983"/>
                  <a:pt x="6587" y="2007"/>
                  <a:pt x="6582" y="2031"/>
                </a:cubicBezTo>
                <a:cubicBezTo>
                  <a:pt x="6577" y="2055"/>
                  <a:pt x="6570" y="2078"/>
                  <a:pt x="6561" y="2100"/>
                </a:cubicBezTo>
                <a:cubicBezTo>
                  <a:pt x="6551" y="2123"/>
                  <a:pt x="6540" y="2144"/>
                  <a:pt x="6527" y="2165"/>
                </a:cubicBezTo>
                <a:cubicBezTo>
                  <a:pt x="6513" y="2185"/>
                  <a:pt x="6498" y="2203"/>
                  <a:pt x="6480" y="2221"/>
                </a:cubicBezTo>
                <a:cubicBezTo>
                  <a:pt x="6463" y="2238"/>
                  <a:pt x="6445" y="2253"/>
                  <a:pt x="6424" y="2267"/>
                </a:cubicBezTo>
                <a:cubicBezTo>
                  <a:pt x="6404" y="2280"/>
                  <a:pt x="6383" y="2292"/>
                  <a:pt x="6360" y="2301"/>
                </a:cubicBezTo>
                <a:cubicBezTo>
                  <a:pt x="6338" y="2310"/>
                  <a:pt x="6315" y="2317"/>
                  <a:pt x="6291" y="2322"/>
                </a:cubicBezTo>
                <a:cubicBezTo>
                  <a:pt x="6267" y="2327"/>
                  <a:pt x="6243" y="2329"/>
                  <a:pt x="6219" y="2329"/>
                </a:cubicBezTo>
                <a:lnTo>
                  <a:pt x="370" y="2329"/>
                </a:lnTo>
                <a:cubicBezTo>
                  <a:pt x="346" y="2329"/>
                  <a:pt x="322" y="2327"/>
                  <a:pt x="298" y="2322"/>
                </a:cubicBezTo>
                <a:cubicBezTo>
                  <a:pt x="274" y="2317"/>
                  <a:pt x="251" y="2310"/>
                  <a:pt x="228" y="2301"/>
                </a:cubicBezTo>
                <a:cubicBezTo>
                  <a:pt x="206" y="2292"/>
                  <a:pt x="185" y="2280"/>
                  <a:pt x="164" y="2267"/>
                </a:cubicBezTo>
                <a:cubicBezTo>
                  <a:pt x="144" y="2253"/>
                  <a:pt x="126" y="2238"/>
                  <a:pt x="108" y="2221"/>
                </a:cubicBezTo>
                <a:cubicBezTo>
                  <a:pt x="91" y="2203"/>
                  <a:pt x="76" y="2185"/>
                  <a:pt x="62" y="2164"/>
                </a:cubicBezTo>
                <a:cubicBezTo>
                  <a:pt x="49" y="2144"/>
                  <a:pt x="37" y="2123"/>
                  <a:pt x="28" y="2100"/>
                </a:cubicBezTo>
                <a:cubicBezTo>
                  <a:pt x="19" y="2078"/>
                  <a:pt x="12" y="2055"/>
                  <a:pt x="7" y="2031"/>
                </a:cubicBezTo>
                <a:cubicBezTo>
                  <a:pt x="2" y="2007"/>
                  <a:pt x="0" y="1983"/>
                  <a:pt x="0" y="1959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9" name=""/>
          <p:cNvSpPr txBox="1"/>
          <p:nvPr/>
        </p:nvSpPr>
        <p:spPr>
          <a:xfrm>
            <a:off x="1519920" y="2398320"/>
            <a:ext cx="20700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1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0" name=""/>
          <p:cNvSpPr txBox="1"/>
          <p:nvPr/>
        </p:nvSpPr>
        <p:spPr>
          <a:xfrm>
            <a:off x="1123920" y="3060000"/>
            <a:ext cx="63324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원문 보존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1" name=""/>
          <p:cNvSpPr txBox="1"/>
          <p:nvPr/>
        </p:nvSpPr>
        <p:spPr>
          <a:xfrm>
            <a:off x="2882520" y="290844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2" name=""/>
          <p:cNvSpPr/>
          <p:nvPr/>
        </p:nvSpPr>
        <p:spPr>
          <a:xfrm>
            <a:off x="3352680" y="2790720"/>
            <a:ext cx="2362320" cy="838440"/>
          </a:xfrm>
          <a:custGeom>
            <a:avLst/>
            <a:gdLst/>
            <a:ahLst/>
            <a:rect l="0" t="0" r="r" b="b"/>
            <a:pathLst>
              <a:path w="6562" h="2329">
                <a:moveTo>
                  <a:pt x="0" y="1959"/>
                </a:moveTo>
                <a:lnTo>
                  <a:pt x="0" y="370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4"/>
                  <a:pt x="19" y="251"/>
                  <a:pt x="28" y="228"/>
                </a:cubicBezTo>
                <a:cubicBezTo>
                  <a:pt x="37" y="206"/>
                  <a:pt x="49" y="185"/>
                  <a:pt x="62" y="164"/>
                </a:cubicBezTo>
                <a:cubicBezTo>
                  <a:pt x="76" y="144"/>
                  <a:pt x="91" y="125"/>
                  <a:pt x="108" y="108"/>
                </a:cubicBezTo>
                <a:cubicBezTo>
                  <a:pt x="126" y="91"/>
                  <a:pt x="144" y="76"/>
                  <a:pt x="164" y="62"/>
                </a:cubicBezTo>
                <a:cubicBezTo>
                  <a:pt x="185" y="49"/>
                  <a:pt x="206" y="37"/>
                  <a:pt x="228" y="28"/>
                </a:cubicBezTo>
                <a:cubicBezTo>
                  <a:pt x="251" y="19"/>
                  <a:pt x="274" y="12"/>
                  <a:pt x="298" y="7"/>
                </a:cubicBezTo>
                <a:cubicBezTo>
                  <a:pt x="322" y="2"/>
                  <a:pt x="346" y="0"/>
                  <a:pt x="370" y="0"/>
                </a:cubicBezTo>
                <a:lnTo>
                  <a:pt x="6192" y="0"/>
                </a:lnTo>
                <a:cubicBezTo>
                  <a:pt x="6216" y="0"/>
                  <a:pt x="6240" y="2"/>
                  <a:pt x="6264" y="7"/>
                </a:cubicBezTo>
                <a:cubicBezTo>
                  <a:pt x="6288" y="12"/>
                  <a:pt x="6311" y="19"/>
                  <a:pt x="6334" y="28"/>
                </a:cubicBezTo>
                <a:cubicBezTo>
                  <a:pt x="6356" y="37"/>
                  <a:pt x="6378" y="49"/>
                  <a:pt x="6398" y="62"/>
                </a:cubicBezTo>
                <a:cubicBezTo>
                  <a:pt x="6418" y="76"/>
                  <a:pt x="6437" y="91"/>
                  <a:pt x="6454" y="108"/>
                </a:cubicBezTo>
                <a:cubicBezTo>
                  <a:pt x="6471" y="125"/>
                  <a:pt x="6487" y="144"/>
                  <a:pt x="6500" y="164"/>
                </a:cubicBezTo>
                <a:cubicBezTo>
                  <a:pt x="6514" y="185"/>
                  <a:pt x="6525" y="206"/>
                  <a:pt x="6534" y="228"/>
                </a:cubicBezTo>
                <a:cubicBezTo>
                  <a:pt x="6544" y="251"/>
                  <a:pt x="6551" y="274"/>
                  <a:pt x="6555" y="298"/>
                </a:cubicBezTo>
                <a:cubicBezTo>
                  <a:pt x="6560" y="322"/>
                  <a:pt x="6562" y="346"/>
                  <a:pt x="6562" y="370"/>
                </a:cubicBezTo>
                <a:lnTo>
                  <a:pt x="6562" y="1959"/>
                </a:lnTo>
                <a:cubicBezTo>
                  <a:pt x="6562" y="1983"/>
                  <a:pt x="6560" y="2007"/>
                  <a:pt x="6555" y="2031"/>
                </a:cubicBezTo>
                <a:cubicBezTo>
                  <a:pt x="6551" y="2055"/>
                  <a:pt x="6544" y="2078"/>
                  <a:pt x="6534" y="2100"/>
                </a:cubicBezTo>
                <a:cubicBezTo>
                  <a:pt x="6525" y="2123"/>
                  <a:pt x="6514" y="2144"/>
                  <a:pt x="6500" y="2165"/>
                </a:cubicBezTo>
                <a:cubicBezTo>
                  <a:pt x="6487" y="2185"/>
                  <a:pt x="6471" y="2203"/>
                  <a:pt x="6454" y="2221"/>
                </a:cubicBezTo>
                <a:cubicBezTo>
                  <a:pt x="6437" y="2238"/>
                  <a:pt x="6418" y="2253"/>
                  <a:pt x="6398" y="2267"/>
                </a:cubicBezTo>
                <a:cubicBezTo>
                  <a:pt x="6378" y="2280"/>
                  <a:pt x="6356" y="2292"/>
                  <a:pt x="6334" y="2301"/>
                </a:cubicBezTo>
                <a:cubicBezTo>
                  <a:pt x="6311" y="2310"/>
                  <a:pt x="6288" y="2317"/>
                  <a:pt x="6264" y="2322"/>
                </a:cubicBezTo>
                <a:cubicBezTo>
                  <a:pt x="6240" y="2327"/>
                  <a:pt x="6216" y="2329"/>
                  <a:pt x="6192" y="2329"/>
                </a:cubicBezTo>
                <a:lnTo>
                  <a:pt x="370" y="2329"/>
                </a:lnTo>
                <a:cubicBezTo>
                  <a:pt x="346" y="2329"/>
                  <a:pt x="322" y="2327"/>
                  <a:pt x="298" y="2322"/>
                </a:cubicBezTo>
                <a:cubicBezTo>
                  <a:pt x="274" y="2317"/>
                  <a:pt x="251" y="2310"/>
                  <a:pt x="228" y="2301"/>
                </a:cubicBezTo>
                <a:cubicBezTo>
                  <a:pt x="206" y="2292"/>
                  <a:pt x="185" y="2280"/>
                  <a:pt x="164" y="2267"/>
                </a:cubicBezTo>
                <a:cubicBezTo>
                  <a:pt x="144" y="2253"/>
                  <a:pt x="126" y="2238"/>
                  <a:pt x="108" y="2221"/>
                </a:cubicBezTo>
                <a:cubicBezTo>
                  <a:pt x="91" y="2203"/>
                  <a:pt x="76" y="2185"/>
                  <a:pt x="62" y="2164"/>
                </a:cubicBezTo>
                <a:cubicBezTo>
                  <a:pt x="49" y="2144"/>
                  <a:pt x="37" y="2123"/>
                  <a:pt x="28" y="2100"/>
                </a:cubicBezTo>
                <a:cubicBezTo>
                  <a:pt x="19" y="2078"/>
                  <a:pt x="12" y="2055"/>
                  <a:pt x="7" y="2031"/>
                </a:cubicBezTo>
                <a:cubicBezTo>
                  <a:pt x="2" y="2007"/>
                  <a:pt x="0" y="1983"/>
                  <a:pt x="0" y="1959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3" name=""/>
          <p:cNvSpPr txBox="1"/>
          <p:nvPr/>
        </p:nvSpPr>
        <p:spPr>
          <a:xfrm>
            <a:off x="4474800" y="2398320"/>
            <a:ext cx="20700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2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4" name=""/>
          <p:cNvSpPr txBox="1"/>
          <p:nvPr/>
        </p:nvSpPr>
        <p:spPr>
          <a:xfrm>
            <a:off x="4093560" y="3060000"/>
            <a:ext cx="67500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오타 교정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5" name=""/>
          <p:cNvSpPr txBox="1"/>
          <p:nvPr/>
        </p:nvSpPr>
        <p:spPr>
          <a:xfrm>
            <a:off x="5852160" y="290844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6" name=""/>
          <p:cNvSpPr/>
          <p:nvPr/>
        </p:nvSpPr>
        <p:spPr>
          <a:xfrm>
            <a:off x="6324480" y="2790720"/>
            <a:ext cx="2362320" cy="838440"/>
          </a:xfrm>
          <a:custGeom>
            <a:avLst/>
            <a:gdLst/>
            <a:ahLst/>
            <a:rect l="0" t="0" r="r" b="b"/>
            <a:pathLst>
              <a:path w="6562" h="2329">
                <a:moveTo>
                  <a:pt x="0" y="1959"/>
                </a:moveTo>
                <a:lnTo>
                  <a:pt x="0" y="370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4"/>
                  <a:pt x="19" y="251"/>
                  <a:pt x="28" y="228"/>
                </a:cubicBezTo>
                <a:cubicBezTo>
                  <a:pt x="37" y="206"/>
                  <a:pt x="49" y="185"/>
                  <a:pt x="62" y="164"/>
                </a:cubicBezTo>
                <a:cubicBezTo>
                  <a:pt x="76" y="144"/>
                  <a:pt x="91" y="125"/>
                  <a:pt x="108" y="108"/>
                </a:cubicBezTo>
                <a:cubicBezTo>
                  <a:pt x="126" y="91"/>
                  <a:pt x="144" y="76"/>
                  <a:pt x="164" y="62"/>
                </a:cubicBezTo>
                <a:cubicBezTo>
                  <a:pt x="185" y="49"/>
                  <a:pt x="206" y="37"/>
                  <a:pt x="228" y="28"/>
                </a:cubicBezTo>
                <a:cubicBezTo>
                  <a:pt x="251" y="19"/>
                  <a:pt x="274" y="12"/>
                  <a:pt x="298" y="7"/>
                </a:cubicBezTo>
                <a:cubicBezTo>
                  <a:pt x="322" y="2"/>
                  <a:pt x="346" y="0"/>
                  <a:pt x="370" y="0"/>
                </a:cubicBezTo>
                <a:lnTo>
                  <a:pt x="6192" y="0"/>
                </a:lnTo>
                <a:cubicBezTo>
                  <a:pt x="6216" y="0"/>
                  <a:pt x="6240" y="2"/>
                  <a:pt x="6264" y="7"/>
                </a:cubicBezTo>
                <a:cubicBezTo>
                  <a:pt x="6288" y="12"/>
                  <a:pt x="6311" y="19"/>
                  <a:pt x="6334" y="28"/>
                </a:cubicBezTo>
                <a:cubicBezTo>
                  <a:pt x="6356" y="37"/>
                  <a:pt x="6378" y="49"/>
                  <a:pt x="6398" y="62"/>
                </a:cubicBezTo>
                <a:cubicBezTo>
                  <a:pt x="6418" y="76"/>
                  <a:pt x="6437" y="91"/>
                  <a:pt x="6454" y="108"/>
                </a:cubicBezTo>
                <a:cubicBezTo>
                  <a:pt x="6471" y="125"/>
                  <a:pt x="6487" y="144"/>
                  <a:pt x="6500" y="164"/>
                </a:cubicBezTo>
                <a:cubicBezTo>
                  <a:pt x="6514" y="185"/>
                  <a:pt x="6525" y="206"/>
                  <a:pt x="6534" y="228"/>
                </a:cubicBezTo>
                <a:cubicBezTo>
                  <a:pt x="6544" y="251"/>
                  <a:pt x="6551" y="274"/>
                  <a:pt x="6555" y="298"/>
                </a:cubicBezTo>
                <a:cubicBezTo>
                  <a:pt x="6560" y="322"/>
                  <a:pt x="6562" y="346"/>
                  <a:pt x="6562" y="370"/>
                </a:cubicBezTo>
                <a:lnTo>
                  <a:pt x="6562" y="1959"/>
                </a:lnTo>
                <a:cubicBezTo>
                  <a:pt x="6562" y="1983"/>
                  <a:pt x="6560" y="2007"/>
                  <a:pt x="6555" y="2031"/>
                </a:cubicBezTo>
                <a:cubicBezTo>
                  <a:pt x="6551" y="2055"/>
                  <a:pt x="6544" y="2078"/>
                  <a:pt x="6534" y="2100"/>
                </a:cubicBezTo>
                <a:cubicBezTo>
                  <a:pt x="6525" y="2123"/>
                  <a:pt x="6514" y="2144"/>
                  <a:pt x="6500" y="2165"/>
                </a:cubicBezTo>
                <a:cubicBezTo>
                  <a:pt x="6487" y="2185"/>
                  <a:pt x="6471" y="2203"/>
                  <a:pt x="6454" y="2221"/>
                </a:cubicBezTo>
                <a:cubicBezTo>
                  <a:pt x="6437" y="2238"/>
                  <a:pt x="6418" y="2253"/>
                  <a:pt x="6398" y="2267"/>
                </a:cubicBezTo>
                <a:cubicBezTo>
                  <a:pt x="6378" y="2280"/>
                  <a:pt x="6356" y="2292"/>
                  <a:pt x="6334" y="2301"/>
                </a:cubicBezTo>
                <a:cubicBezTo>
                  <a:pt x="6311" y="2310"/>
                  <a:pt x="6288" y="2317"/>
                  <a:pt x="6264" y="2322"/>
                </a:cubicBezTo>
                <a:cubicBezTo>
                  <a:pt x="6240" y="2327"/>
                  <a:pt x="6216" y="2329"/>
                  <a:pt x="6192" y="2329"/>
                </a:cubicBezTo>
                <a:lnTo>
                  <a:pt x="370" y="2329"/>
                </a:lnTo>
                <a:cubicBezTo>
                  <a:pt x="346" y="2329"/>
                  <a:pt x="322" y="2327"/>
                  <a:pt x="298" y="2322"/>
                </a:cubicBezTo>
                <a:cubicBezTo>
                  <a:pt x="274" y="2317"/>
                  <a:pt x="251" y="2310"/>
                  <a:pt x="228" y="2301"/>
                </a:cubicBezTo>
                <a:cubicBezTo>
                  <a:pt x="206" y="2292"/>
                  <a:pt x="185" y="2280"/>
                  <a:pt x="164" y="2267"/>
                </a:cubicBezTo>
                <a:cubicBezTo>
                  <a:pt x="144" y="2253"/>
                  <a:pt x="126" y="2238"/>
                  <a:pt x="108" y="2221"/>
                </a:cubicBezTo>
                <a:cubicBezTo>
                  <a:pt x="91" y="2203"/>
                  <a:pt x="76" y="2185"/>
                  <a:pt x="62" y="2164"/>
                </a:cubicBezTo>
                <a:cubicBezTo>
                  <a:pt x="49" y="2144"/>
                  <a:pt x="37" y="2123"/>
                  <a:pt x="28" y="2100"/>
                </a:cubicBezTo>
                <a:cubicBezTo>
                  <a:pt x="19" y="2078"/>
                  <a:pt x="12" y="2055"/>
                  <a:pt x="7" y="2031"/>
                </a:cubicBezTo>
                <a:cubicBezTo>
                  <a:pt x="2" y="2007"/>
                  <a:pt x="0" y="1983"/>
                  <a:pt x="0" y="1959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7" name=""/>
          <p:cNvSpPr txBox="1"/>
          <p:nvPr/>
        </p:nvSpPr>
        <p:spPr>
          <a:xfrm>
            <a:off x="7441560" y="2398320"/>
            <a:ext cx="20700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3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8" name=""/>
          <p:cNvSpPr txBox="1"/>
          <p:nvPr/>
        </p:nvSpPr>
        <p:spPr>
          <a:xfrm>
            <a:off x="7063560" y="3060000"/>
            <a:ext cx="66168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의미 추출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9" name=""/>
          <p:cNvSpPr txBox="1"/>
          <p:nvPr/>
        </p:nvSpPr>
        <p:spPr>
          <a:xfrm>
            <a:off x="8822160" y="290844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0" name=""/>
          <p:cNvSpPr/>
          <p:nvPr/>
        </p:nvSpPr>
        <p:spPr>
          <a:xfrm>
            <a:off x="9339120" y="2809800"/>
            <a:ext cx="2267280" cy="41760"/>
          </a:xfrm>
          <a:custGeom>
            <a:avLst/>
            <a:gdLst/>
            <a:ahLst/>
            <a:rect l="0" t="0" r="r" b="b"/>
            <a:pathLst>
              <a:path w="6298" h="116">
                <a:moveTo>
                  <a:pt x="0" y="94"/>
                </a:moveTo>
                <a:cubicBezTo>
                  <a:pt x="30" y="63"/>
                  <a:pt x="64" y="40"/>
                  <a:pt x="103" y="24"/>
                </a:cubicBezTo>
                <a:cubicBezTo>
                  <a:pt x="110" y="21"/>
                  <a:pt x="118" y="18"/>
                  <a:pt x="125" y="16"/>
                </a:cubicBezTo>
                <a:lnTo>
                  <a:pt x="135" y="46"/>
                </a:lnTo>
                <a:cubicBezTo>
                  <a:pt x="92" y="60"/>
                  <a:pt x="55" y="84"/>
                  <a:pt x="23" y="116"/>
                </a:cubicBezTo>
                <a:lnTo>
                  <a:pt x="0" y="94"/>
                </a:lnTo>
                <a:moveTo>
                  <a:pt x="225" y="0"/>
                </a:moveTo>
                <a:lnTo>
                  <a:pt x="384" y="0"/>
                </a:lnTo>
                <a:lnTo>
                  <a:pt x="384" y="31"/>
                </a:lnTo>
                <a:lnTo>
                  <a:pt x="225" y="31"/>
                </a:lnTo>
                <a:cubicBezTo>
                  <a:pt x="224" y="31"/>
                  <a:pt x="223" y="31"/>
                  <a:pt x="222" y="31"/>
                </a:cubicBezTo>
                <a:lnTo>
                  <a:pt x="221" y="0"/>
                </a:lnTo>
                <a:cubicBezTo>
                  <a:pt x="222" y="0"/>
                  <a:pt x="224" y="0"/>
                  <a:pt x="225" y="0"/>
                </a:cubicBezTo>
                <a:moveTo>
                  <a:pt x="649" y="0"/>
                </a:moveTo>
                <a:lnTo>
                  <a:pt x="649" y="31"/>
                </a:lnTo>
                <a:lnTo>
                  <a:pt x="490" y="31"/>
                </a:lnTo>
                <a:lnTo>
                  <a:pt x="490" y="0"/>
                </a:lnTo>
                <a:lnTo>
                  <a:pt x="649" y="0"/>
                </a:lnTo>
                <a:moveTo>
                  <a:pt x="914" y="0"/>
                </a:moveTo>
                <a:lnTo>
                  <a:pt x="914" y="31"/>
                </a:lnTo>
                <a:lnTo>
                  <a:pt x="755" y="31"/>
                </a:lnTo>
                <a:lnTo>
                  <a:pt x="755" y="0"/>
                </a:lnTo>
                <a:lnTo>
                  <a:pt x="914" y="0"/>
                </a:lnTo>
                <a:moveTo>
                  <a:pt x="1179" y="0"/>
                </a:moveTo>
                <a:lnTo>
                  <a:pt x="1179" y="31"/>
                </a:lnTo>
                <a:lnTo>
                  <a:pt x="1020" y="31"/>
                </a:lnTo>
                <a:lnTo>
                  <a:pt x="1020" y="0"/>
                </a:lnTo>
                <a:lnTo>
                  <a:pt x="1179" y="0"/>
                </a:lnTo>
                <a:moveTo>
                  <a:pt x="1444" y="0"/>
                </a:moveTo>
                <a:lnTo>
                  <a:pt x="1444" y="31"/>
                </a:lnTo>
                <a:lnTo>
                  <a:pt x="1285" y="31"/>
                </a:lnTo>
                <a:lnTo>
                  <a:pt x="1285" y="0"/>
                </a:lnTo>
                <a:lnTo>
                  <a:pt x="1444" y="0"/>
                </a:lnTo>
                <a:moveTo>
                  <a:pt x="1708" y="0"/>
                </a:moveTo>
                <a:lnTo>
                  <a:pt x="1708" y="31"/>
                </a:lnTo>
                <a:lnTo>
                  <a:pt x="1550" y="31"/>
                </a:lnTo>
                <a:lnTo>
                  <a:pt x="1550" y="0"/>
                </a:lnTo>
                <a:lnTo>
                  <a:pt x="1708" y="0"/>
                </a:lnTo>
                <a:moveTo>
                  <a:pt x="1973" y="0"/>
                </a:moveTo>
                <a:lnTo>
                  <a:pt x="1973" y="31"/>
                </a:lnTo>
                <a:lnTo>
                  <a:pt x="1815" y="31"/>
                </a:lnTo>
                <a:lnTo>
                  <a:pt x="1815" y="0"/>
                </a:lnTo>
                <a:lnTo>
                  <a:pt x="1973" y="0"/>
                </a:lnTo>
                <a:moveTo>
                  <a:pt x="2238" y="0"/>
                </a:moveTo>
                <a:lnTo>
                  <a:pt x="2238" y="31"/>
                </a:lnTo>
                <a:lnTo>
                  <a:pt x="2080" y="31"/>
                </a:lnTo>
                <a:lnTo>
                  <a:pt x="2080" y="0"/>
                </a:lnTo>
                <a:lnTo>
                  <a:pt x="2238" y="0"/>
                </a:lnTo>
                <a:moveTo>
                  <a:pt x="2504" y="0"/>
                </a:moveTo>
                <a:lnTo>
                  <a:pt x="2504" y="31"/>
                </a:lnTo>
                <a:lnTo>
                  <a:pt x="2345" y="31"/>
                </a:lnTo>
                <a:lnTo>
                  <a:pt x="2345" y="0"/>
                </a:lnTo>
                <a:lnTo>
                  <a:pt x="2504" y="0"/>
                </a:lnTo>
                <a:moveTo>
                  <a:pt x="2769" y="0"/>
                </a:moveTo>
                <a:lnTo>
                  <a:pt x="2769" y="31"/>
                </a:lnTo>
                <a:lnTo>
                  <a:pt x="2611" y="31"/>
                </a:lnTo>
                <a:lnTo>
                  <a:pt x="2611" y="0"/>
                </a:lnTo>
                <a:lnTo>
                  <a:pt x="2769" y="0"/>
                </a:lnTo>
                <a:moveTo>
                  <a:pt x="3034" y="0"/>
                </a:moveTo>
                <a:lnTo>
                  <a:pt x="3034" y="31"/>
                </a:lnTo>
                <a:lnTo>
                  <a:pt x="2876" y="31"/>
                </a:lnTo>
                <a:lnTo>
                  <a:pt x="2876" y="0"/>
                </a:lnTo>
                <a:lnTo>
                  <a:pt x="3034" y="0"/>
                </a:lnTo>
                <a:moveTo>
                  <a:pt x="3299" y="0"/>
                </a:moveTo>
                <a:lnTo>
                  <a:pt x="3299" y="31"/>
                </a:lnTo>
                <a:lnTo>
                  <a:pt x="3141" y="31"/>
                </a:lnTo>
                <a:lnTo>
                  <a:pt x="3141" y="0"/>
                </a:lnTo>
                <a:lnTo>
                  <a:pt x="3299" y="0"/>
                </a:lnTo>
                <a:moveTo>
                  <a:pt x="3564" y="0"/>
                </a:moveTo>
                <a:lnTo>
                  <a:pt x="3564" y="31"/>
                </a:lnTo>
                <a:lnTo>
                  <a:pt x="3406" y="31"/>
                </a:lnTo>
                <a:lnTo>
                  <a:pt x="3406" y="0"/>
                </a:lnTo>
                <a:lnTo>
                  <a:pt x="3564" y="0"/>
                </a:lnTo>
                <a:moveTo>
                  <a:pt x="3829" y="0"/>
                </a:moveTo>
                <a:lnTo>
                  <a:pt x="3829" y="31"/>
                </a:lnTo>
                <a:lnTo>
                  <a:pt x="3671" y="31"/>
                </a:lnTo>
                <a:lnTo>
                  <a:pt x="3671" y="0"/>
                </a:lnTo>
                <a:lnTo>
                  <a:pt x="3829" y="0"/>
                </a:lnTo>
                <a:moveTo>
                  <a:pt x="4094" y="0"/>
                </a:moveTo>
                <a:lnTo>
                  <a:pt x="4094" y="31"/>
                </a:lnTo>
                <a:lnTo>
                  <a:pt x="3936" y="31"/>
                </a:lnTo>
                <a:lnTo>
                  <a:pt x="3936" y="0"/>
                </a:lnTo>
                <a:lnTo>
                  <a:pt x="4094" y="0"/>
                </a:lnTo>
                <a:moveTo>
                  <a:pt x="4359" y="0"/>
                </a:moveTo>
                <a:lnTo>
                  <a:pt x="4359" y="31"/>
                </a:lnTo>
                <a:lnTo>
                  <a:pt x="4201" y="31"/>
                </a:lnTo>
                <a:lnTo>
                  <a:pt x="4201" y="0"/>
                </a:lnTo>
                <a:lnTo>
                  <a:pt x="4359" y="0"/>
                </a:lnTo>
                <a:moveTo>
                  <a:pt x="4624" y="0"/>
                </a:moveTo>
                <a:lnTo>
                  <a:pt x="4624" y="31"/>
                </a:lnTo>
                <a:lnTo>
                  <a:pt x="4466" y="31"/>
                </a:lnTo>
                <a:lnTo>
                  <a:pt x="4466" y="0"/>
                </a:lnTo>
                <a:lnTo>
                  <a:pt x="4624" y="0"/>
                </a:lnTo>
                <a:moveTo>
                  <a:pt x="4889" y="0"/>
                </a:moveTo>
                <a:lnTo>
                  <a:pt x="4889" y="31"/>
                </a:lnTo>
                <a:lnTo>
                  <a:pt x="4731" y="31"/>
                </a:lnTo>
                <a:lnTo>
                  <a:pt x="4731" y="0"/>
                </a:lnTo>
                <a:lnTo>
                  <a:pt x="4889" y="0"/>
                </a:lnTo>
                <a:moveTo>
                  <a:pt x="5154" y="0"/>
                </a:moveTo>
                <a:lnTo>
                  <a:pt x="5154" y="31"/>
                </a:lnTo>
                <a:lnTo>
                  <a:pt x="4996" y="31"/>
                </a:lnTo>
                <a:lnTo>
                  <a:pt x="4996" y="0"/>
                </a:lnTo>
                <a:lnTo>
                  <a:pt x="5154" y="0"/>
                </a:lnTo>
                <a:moveTo>
                  <a:pt x="5419" y="0"/>
                </a:moveTo>
                <a:lnTo>
                  <a:pt x="5419" y="31"/>
                </a:lnTo>
                <a:lnTo>
                  <a:pt x="5261" y="31"/>
                </a:lnTo>
                <a:lnTo>
                  <a:pt x="5261" y="0"/>
                </a:lnTo>
                <a:lnTo>
                  <a:pt x="5419" y="0"/>
                </a:lnTo>
                <a:moveTo>
                  <a:pt x="5684" y="0"/>
                </a:moveTo>
                <a:lnTo>
                  <a:pt x="5684" y="31"/>
                </a:lnTo>
                <a:lnTo>
                  <a:pt x="5526" y="31"/>
                </a:lnTo>
                <a:lnTo>
                  <a:pt x="5526" y="0"/>
                </a:lnTo>
                <a:lnTo>
                  <a:pt x="5684" y="0"/>
                </a:lnTo>
                <a:moveTo>
                  <a:pt x="5949" y="0"/>
                </a:moveTo>
                <a:lnTo>
                  <a:pt x="5949" y="31"/>
                </a:lnTo>
                <a:lnTo>
                  <a:pt x="5791" y="31"/>
                </a:lnTo>
                <a:lnTo>
                  <a:pt x="5791" y="0"/>
                </a:lnTo>
                <a:lnTo>
                  <a:pt x="5949" y="0"/>
                </a:lnTo>
                <a:moveTo>
                  <a:pt x="6073" y="0"/>
                </a:moveTo>
                <a:cubicBezTo>
                  <a:pt x="6115" y="0"/>
                  <a:pt x="6156" y="8"/>
                  <a:pt x="6195" y="24"/>
                </a:cubicBezTo>
                <a:cubicBezTo>
                  <a:pt x="6196" y="25"/>
                  <a:pt x="6198" y="25"/>
                  <a:pt x="6200" y="26"/>
                </a:cubicBezTo>
                <a:lnTo>
                  <a:pt x="6188" y="55"/>
                </a:lnTo>
                <a:cubicBezTo>
                  <a:pt x="6151" y="39"/>
                  <a:pt x="6113" y="31"/>
                  <a:pt x="6073" y="31"/>
                </a:cubicBezTo>
                <a:lnTo>
                  <a:pt x="6056" y="31"/>
                </a:lnTo>
                <a:lnTo>
                  <a:pt x="6056" y="0"/>
                </a:lnTo>
                <a:lnTo>
                  <a:pt x="6073" y="0"/>
                </a:lnTo>
                <a:moveTo>
                  <a:pt x="6298" y="94"/>
                </a:moveTo>
                <a:lnTo>
                  <a:pt x="6275" y="116"/>
                </a:lnTo>
                <a:cubicBezTo>
                  <a:pt x="6271" y="112"/>
                  <a:pt x="6267" y="108"/>
                  <a:pt x="6262" y="104"/>
                </a:cubicBezTo>
                <a:lnTo>
                  <a:pt x="6283" y="80"/>
                </a:lnTo>
                <a:cubicBezTo>
                  <a:pt x="6288" y="85"/>
                  <a:pt x="6293" y="89"/>
                  <a:pt x="6298" y="9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1" name=""/>
          <p:cNvSpPr/>
          <p:nvPr/>
        </p:nvSpPr>
        <p:spPr>
          <a:xfrm>
            <a:off x="9339120" y="3606480"/>
            <a:ext cx="2267280" cy="41760"/>
          </a:xfrm>
          <a:custGeom>
            <a:avLst/>
            <a:gdLst/>
            <a:ahLst/>
            <a:rect l="0" t="0" r="r" b="b"/>
            <a:pathLst>
              <a:path w="6298" h="116">
                <a:moveTo>
                  <a:pt x="6298" y="22"/>
                </a:moveTo>
                <a:cubicBezTo>
                  <a:pt x="6291" y="28"/>
                  <a:pt x="6285" y="34"/>
                  <a:pt x="6278" y="40"/>
                </a:cubicBezTo>
                <a:lnTo>
                  <a:pt x="6258" y="15"/>
                </a:lnTo>
                <a:cubicBezTo>
                  <a:pt x="6264" y="10"/>
                  <a:pt x="6270" y="5"/>
                  <a:pt x="6275" y="0"/>
                </a:cubicBezTo>
                <a:lnTo>
                  <a:pt x="6298" y="22"/>
                </a:lnTo>
                <a:moveTo>
                  <a:pt x="6195" y="92"/>
                </a:moveTo>
                <a:cubicBezTo>
                  <a:pt x="6156" y="108"/>
                  <a:pt x="6115" y="116"/>
                  <a:pt x="6073" y="116"/>
                </a:cubicBezTo>
                <a:lnTo>
                  <a:pt x="6049" y="116"/>
                </a:lnTo>
                <a:lnTo>
                  <a:pt x="6049" y="84"/>
                </a:lnTo>
                <a:lnTo>
                  <a:pt x="6073" y="84"/>
                </a:lnTo>
                <a:cubicBezTo>
                  <a:pt x="6111" y="84"/>
                  <a:pt x="6147" y="77"/>
                  <a:pt x="6183" y="62"/>
                </a:cubicBezTo>
                <a:lnTo>
                  <a:pt x="6195" y="92"/>
                </a:lnTo>
                <a:moveTo>
                  <a:pt x="5784" y="116"/>
                </a:moveTo>
                <a:lnTo>
                  <a:pt x="5784" y="84"/>
                </a:lnTo>
                <a:lnTo>
                  <a:pt x="5943" y="84"/>
                </a:lnTo>
                <a:lnTo>
                  <a:pt x="5943" y="116"/>
                </a:lnTo>
                <a:lnTo>
                  <a:pt x="5784" y="116"/>
                </a:lnTo>
                <a:moveTo>
                  <a:pt x="5519" y="116"/>
                </a:moveTo>
                <a:lnTo>
                  <a:pt x="5519" y="84"/>
                </a:lnTo>
                <a:lnTo>
                  <a:pt x="5678" y="84"/>
                </a:lnTo>
                <a:lnTo>
                  <a:pt x="5678" y="116"/>
                </a:lnTo>
                <a:lnTo>
                  <a:pt x="5519" y="116"/>
                </a:lnTo>
                <a:moveTo>
                  <a:pt x="5254" y="116"/>
                </a:moveTo>
                <a:lnTo>
                  <a:pt x="5254" y="84"/>
                </a:lnTo>
                <a:lnTo>
                  <a:pt x="5413" y="84"/>
                </a:lnTo>
                <a:lnTo>
                  <a:pt x="5413" y="116"/>
                </a:lnTo>
                <a:lnTo>
                  <a:pt x="5254" y="116"/>
                </a:lnTo>
                <a:moveTo>
                  <a:pt x="4989" y="116"/>
                </a:moveTo>
                <a:lnTo>
                  <a:pt x="4989" y="84"/>
                </a:lnTo>
                <a:lnTo>
                  <a:pt x="5148" y="84"/>
                </a:lnTo>
                <a:lnTo>
                  <a:pt x="5148" y="116"/>
                </a:lnTo>
                <a:lnTo>
                  <a:pt x="4989" y="116"/>
                </a:lnTo>
                <a:moveTo>
                  <a:pt x="4724" y="116"/>
                </a:moveTo>
                <a:lnTo>
                  <a:pt x="4724" y="84"/>
                </a:lnTo>
                <a:lnTo>
                  <a:pt x="4883" y="84"/>
                </a:lnTo>
                <a:lnTo>
                  <a:pt x="4883" y="116"/>
                </a:lnTo>
                <a:lnTo>
                  <a:pt x="4724" y="116"/>
                </a:lnTo>
                <a:moveTo>
                  <a:pt x="4459" y="116"/>
                </a:moveTo>
                <a:lnTo>
                  <a:pt x="4459" y="84"/>
                </a:lnTo>
                <a:lnTo>
                  <a:pt x="4618" y="84"/>
                </a:lnTo>
                <a:lnTo>
                  <a:pt x="4618" y="116"/>
                </a:lnTo>
                <a:lnTo>
                  <a:pt x="4459" y="116"/>
                </a:lnTo>
                <a:moveTo>
                  <a:pt x="4194" y="116"/>
                </a:moveTo>
                <a:lnTo>
                  <a:pt x="4194" y="84"/>
                </a:lnTo>
                <a:lnTo>
                  <a:pt x="4353" y="84"/>
                </a:lnTo>
                <a:lnTo>
                  <a:pt x="4353" y="116"/>
                </a:lnTo>
                <a:lnTo>
                  <a:pt x="4194" y="116"/>
                </a:lnTo>
                <a:moveTo>
                  <a:pt x="3929" y="116"/>
                </a:moveTo>
                <a:lnTo>
                  <a:pt x="3929" y="84"/>
                </a:lnTo>
                <a:lnTo>
                  <a:pt x="4088" y="84"/>
                </a:lnTo>
                <a:lnTo>
                  <a:pt x="4088" y="116"/>
                </a:lnTo>
                <a:lnTo>
                  <a:pt x="3929" y="116"/>
                </a:lnTo>
                <a:moveTo>
                  <a:pt x="3664" y="116"/>
                </a:moveTo>
                <a:lnTo>
                  <a:pt x="3664" y="84"/>
                </a:lnTo>
                <a:lnTo>
                  <a:pt x="3823" y="84"/>
                </a:lnTo>
                <a:lnTo>
                  <a:pt x="3823" y="116"/>
                </a:lnTo>
                <a:lnTo>
                  <a:pt x="3664" y="116"/>
                </a:lnTo>
                <a:moveTo>
                  <a:pt x="3399" y="116"/>
                </a:moveTo>
                <a:lnTo>
                  <a:pt x="3399" y="84"/>
                </a:lnTo>
                <a:lnTo>
                  <a:pt x="3558" y="84"/>
                </a:lnTo>
                <a:lnTo>
                  <a:pt x="3558" y="116"/>
                </a:lnTo>
                <a:lnTo>
                  <a:pt x="3399" y="116"/>
                </a:lnTo>
                <a:moveTo>
                  <a:pt x="3134" y="116"/>
                </a:moveTo>
                <a:lnTo>
                  <a:pt x="3134" y="84"/>
                </a:lnTo>
                <a:lnTo>
                  <a:pt x="3293" y="84"/>
                </a:lnTo>
                <a:lnTo>
                  <a:pt x="3293" y="116"/>
                </a:lnTo>
                <a:lnTo>
                  <a:pt x="3134" y="116"/>
                </a:lnTo>
                <a:moveTo>
                  <a:pt x="2869" y="116"/>
                </a:moveTo>
                <a:lnTo>
                  <a:pt x="2869" y="84"/>
                </a:lnTo>
                <a:lnTo>
                  <a:pt x="3028" y="84"/>
                </a:lnTo>
                <a:lnTo>
                  <a:pt x="3028" y="116"/>
                </a:lnTo>
                <a:lnTo>
                  <a:pt x="2869" y="116"/>
                </a:lnTo>
                <a:moveTo>
                  <a:pt x="2604" y="116"/>
                </a:moveTo>
                <a:lnTo>
                  <a:pt x="2604" y="84"/>
                </a:lnTo>
                <a:lnTo>
                  <a:pt x="2763" y="84"/>
                </a:lnTo>
                <a:lnTo>
                  <a:pt x="2763" y="116"/>
                </a:lnTo>
                <a:lnTo>
                  <a:pt x="2604" y="116"/>
                </a:lnTo>
                <a:moveTo>
                  <a:pt x="2338" y="116"/>
                </a:moveTo>
                <a:lnTo>
                  <a:pt x="2338" y="84"/>
                </a:lnTo>
                <a:lnTo>
                  <a:pt x="2498" y="84"/>
                </a:lnTo>
                <a:lnTo>
                  <a:pt x="2498" y="116"/>
                </a:lnTo>
                <a:lnTo>
                  <a:pt x="2338" y="116"/>
                </a:lnTo>
                <a:moveTo>
                  <a:pt x="2073" y="116"/>
                </a:moveTo>
                <a:lnTo>
                  <a:pt x="2073" y="84"/>
                </a:lnTo>
                <a:lnTo>
                  <a:pt x="2232" y="84"/>
                </a:lnTo>
                <a:lnTo>
                  <a:pt x="2232" y="116"/>
                </a:lnTo>
                <a:lnTo>
                  <a:pt x="2073" y="116"/>
                </a:lnTo>
                <a:moveTo>
                  <a:pt x="1808" y="116"/>
                </a:moveTo>
                <a:lnTo>
                  <a:pt x="1808" y="84"/>
                </a:lnTo>
                <a:lnTo>
                  <a:pt x="1967" y="84"/>
                </a:lnTo>
                <a:lnTo>
                  <a:pt x="1967" y="116"/>
                </a:lnTo>
                <a:lnTo>
                  <a:pt x="1808" y="116"/>
                </a:lnTo>
                <a:moveTo>
                  <a:pt x="1543" y="116"/>
                </a:moveTo>
                <a:lnTo>
                  <a:pt x="1543" y="84"/>
                </a:lnTo>
                <a:lnTo>
                  <a:pt x="1702" y="84"/>
                </a:lnTo>
                <a:lnTo>
                  <a:pt x="1702" y="116"/>
                </a:lnTo>
                <a:lnTo>
                  <a:pt x="1543" y="116"/>
                </a:lnTo>
                <a:moveTo>
                  <a:pt x="1278" y="116"/>
                </a:moveTo>
                <a:lnTo>
                  <a:pt x="1278" y="84"/>
                </a:lnTo>
                <a:lnTo>
                  <a:pt x="1437" y="84"/>
                </a:lnTo>
                <a:lnTo>
                  <a:pt x="1437" y="116"/>
                </a:lnTo>
                <a:lnTo>
                  <a:pt x="1278" y="116"/>
                </a:lnTo>
                <a:moveTo>
                  <a:pt x="1013" y="116"/>
                </a:moveTo>
                <a:lnTo>
                  <a:pt x="1013" y="84"/>
                </a:lnTo>
                <a:lnTo>
                  <a:pt x="1172" y="84"/>
                </a:lnTo>
                <a:lnTo>
                  <a:pt x="1172" y="116"/>
                </a:lnTo>
                <a:lnTo>
                  <a:pt x="1013" y="116"/>
                </a:lnTo>
                <a:moveTo>
                  <a:pt x="748" y="116"/>
                </a:moveTo>
                <a:lnTo>
                  <a:pt x="748" y="84"/>
                </a:lnTo>
                <a:lnTo>
                  <a:pt x="907" y="84"/>
                </a:lnTo>
                <a:lnTo>
                  <a:pt x="907" y="116"/>
                </a:lnTo>
                <a:lnTo>
                  <a:pt x="748" y="116"/>
                </a:lnTo>
                <a:moveTo>
                  <a:pt x="483" y="116"/>
                </a:moveTo>
                <a:lnTo>
                  <a:pt x="483" y="84"/>
                </a:lnTo>
                <a:lnTo>
                  <a:pt x="642" y="84"/>
                </a:lnTo>
                <a:lnTo>
                  <a:pt x="642" y="116"/>
                </a:lnTo>
                <a:lnTo>
                  <a:pt x="483" y="116"/>
                </a:lnTo>
                <a:moveTo>
                  <a:pt x="225" y="116"/>
                </a:moveTo>
                <a:cubicBezTo>
                  <a:pt x="223" y="116"/>
                  <a:pt x="221" y="116"/>
                  <a:pt x="219" y="116"/>
                </a:cubicBezTo>
                <a:lnTo>
                  <a:pt x="220" y="84"/>
                </a:lnTo>
                <a:cubicBezTo>
                  <a:pt x="221" y="84"/>
                  <a:pt x="223" y="84"/>
                  <a:pt x="225" y="84"/>
                </a:cubicBezTo>
                <a:lnTo>
                  <a:pt x="377" y="84"/>
                </a:lnTo>
                <a:lnTo>
                  <a:pt x="377" y="116"/>
                </a:lnTo>
                <a:lnTo>
                  <a:pt x="225" y="116"/>
                </a:lnTo>
                <a:moveTo>
                  <a:pt x="103" y="92"/>
                </a:moveTo>
                <a:cubicBezTo>
                  <a:pt x="64" y="76"/>
                  <a:pt x="30" y="53"/>
                  <a:pt x="0" y="22"/>
                </a:cubicBezTo>
                <a:lnTo>
                  <a:pt x="23" y="0"/>
                </a:lnTo>
                <a:cubicBezTo>
                  <a:pt x="54" y="31"/>
                  <a:pt x="91" y="55"/>
                  <a:pt x="133" y="69"/>
                </a:cubicBezTo>
                <a:lnTo>
                  <a:pt x="122" y="99"/>
                </a:lnTo>
                <a:cubicBezTo>
                  <a:pt x="116" y="97"/>
                  <a:pt x="110" y="95"/>
                  <a:pt x="103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2" name=""/>
          <p:cNvSpPr/>
          <p:nvPr/>
        </p:nvSpPr>
        <p:spPr>
          <a:xfrm>
            <a:off x="11597760" y="2843280"/>
            <a:ext cx="42120" cy="771480"/>
          </a:xfrm>
          <a:custGeom>
            <a:avLst/>
            <a:gdLst/>
            <a:ahLst/>
            <a:rect l="0" t="0" r="r" b="b"/>
            <a:pathLst>
              <a:path w="117" h="2143">
                <a:moveTo>
                  <a:pt x="23" y="0"/>
                </a:moveTo>
                <a:cubicBezTo>
                  <a:pt x="53" y="29"/>
                  <a:pt x="76" y="64"/>
                  <a:pt x="92" y="103"/>
                </a:cubicBezTo>
                <a:cubicBezTo>
                  <a:pt x="93" y="104"/>
                  <a:pt x="93" y="105"/>
                  <a:pt x="94" y="106"/>
                </a:cubicBezTo>
                <a:lnTo>
                  <a:pt x="64" y="118"/>
                </a:lnTo>
                <a:cubicBezTo>
                  <a:pt x="50" y="81"/>
                  <a:pt x="28" y="49"/>
                  <a:pt x="0" y="22"/>
                </a:cubicBezTo>
                <a:lnTo>
                  <a:pt x="23" y="0"/>
                </a:lnTo>
                <a:moveTo>
                  <a:pt x="117" y="224"/>
                </a:moveTo>
                <a:lnTo>
                  <a:pt x="117" y="359"/>
                </a:lnTo>
                <a:lnTo>
                  <a:pt x="85" y="359"/>
                </a:lnTo>
                <a:lnTo>
                  <a:pt x="85" y="224"/>
                </a:lnTo>
                <a:cubicBezTo>
                  <a:pt x="85" y="218"/>
                  <a:pt x="85" y="211"/>
                  <a:pt x="84" y="205"/>
                </a:cubicBezTo>
                <a:lnTo>
                  <a:pt x="116" y="203"/>
                </a:lnTo>
                <a:cubicBezTo>
                  <a:pt x="116" y="210"/>
                  <a:pt x="117" y="217"/>
                  <a:pt x="117" y="224"/>
                </a:cubicBezTo>
                <a:moveTo>
                  <a:pt x="117" y="624"/>
                </a:moveTo>
                <a:lnTo>
                  <a:pt x="85" y="624"/>
                </a:lnTo>
                <a:lnTo>
                  <a:pt x="85" y="465"/>
                </a:lnTo>
                <a:lnTo>
                  <a:pt x="117" y="465"/>
                </a:lnTo>
                <a:lnTo>
                  <a:pt x="117" y="624"/>
                </a:lnTo>
                <a:moveTo>
                  <a:pt x="117" y="889"/>
                </a:moveTo>
                <a:lnTo>
                  <a:pt x="85" y="889"/>
                </a:lnTo>
                <a:lnTo>
                  <a:pt x="85" y="730"/>
                </a:lnTo>
                <a:lnTo>
                  <a:pt x="117" y="730"/>
                </a:lnTo>
                <a:lnTo>
                  <a:pt x="117" y="889"/>
                </a:lnTo>
                <a:moveTo>
                  <a:pt x="117" y="1154"/>
                </a:moveTo>
                <a:lnTo>
                  <a:pt x="85" y="1154"/>
                </a:lnTo>
                <a:lnTo>
                  <a:pt x="85" y="995"/>
                </a:lnTo>
                <a:lnTo>
                  <a:pt x="117" y="995"/>
                </a:lnTo>
                <a:lnTo>
                  <a:pt x="117" y="1154"/>
                </a:lnTo>
                <a:moveTo>
                  <a:pt x="117" y="1419"/>
                </a:moveTo>
                <a:lnTo>
                  <a:pt x="85" y="1419"/>
                </a:lnTo>
                <a:lnTo>
                  <a:pt x="85" y="1260"/>
                </a:lnTo>
                <a:lnTo>
                  <a:pt x="117" y="1260"/>
                </a:lnTo>
                <a:lnTo>
                  <a:pt x="117" y="1419"/>
                </a:lnTo>
                <a:moveTo>
                  <a:pt x="117" y="1684"/>
                </a:moveTo>
                <a:lnTo>
                  <a:pt x="85" y="1684"/>
                </a:lnTo>
                <a:lnTo>
                  <a:pt x="85" y="1525"/>
                </a:lnTo>
                <a:lnTo>
                  <a:pt x="117" y="1525"/>
                </a:lnTo>
                <a:lnTo>
                  <a:pt x="117" y="1684"/>
                </a:lnTo>
                <a:moveTo>
                  <a:pt x="117" y="1919"/>
                </a:moveTo>
                <a:cubicBezTo>
                  <a:pt x="117" y="1928"/>
                  <a:pt x="116" y="1937"/>
                  <a:pt x="115" y="1946"/>
                </a:cubicBezTo>
                <a:lnTo>
                  <a:pt x="84" y="1943"/>
                </a:lnTo>
                <a:cubicBezTo>
                  <a:pt x="84" y="1935"/>
                  <a:pt x="85" y="1927"/>
                  <a:pt x="85" y="1919"/>
                </a:cubicBezTo>
                <a:lnTo>
                  <a:pt x="85" y="1791"/>
                </a:lnTo>
                <a:lnTo>
                  <a:pt x="117" y="1791"/>
                </a:lnTo>
                <a:lnTo>
                  <a:pt x="117" y="1919"/>
                </a:lnTo>
                <a:moveTo>
                  <a:pt x="23" y="2143"/>
                </a:moveTo>
                <a:lnTo>
                  <a:pt x="0" y="2121"/>
                </a:lnTo>
                <a:cubicBezTo>
                  <a:pt x="26" y="2095"/>
                  <a:pt x="48" y="2064"/>
                  <a:pt x="62" y="2030"/>
                </a:cubicBezTo>
                <a:lnTo>
                  <a:pt x="91" y="2042"/>
                </a:lnTo>
                <a:cubicBezTo>
                  <a:pt x="75" y="2080"/>
                  <a:pt x="53" y="2114"/>
                  <a:pt x="23" y="2143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3" name=""/>
          <p:cNvSpPr/>
          <p:nvPr/>
        </p:nvSpPr>
        <p:spPr>
          <a:xfrm>
            <a:off x="9305640" y="2843280"/>
            <a:ext cx="42120" cy="771480"/>
          </a:xfrm>
          <a:custGeom>
            <a:avLst/>
            <a:gdLst/>
            <a:ahLst/>
            <a:rect l="0" t="0" r="r" b="b"/>
            <a:pathLst>
              <a:path w="117" h="2143">
                <a:moveTo>
                  <a:pt x="94" y="2143"/>
                </a:moveTo>
                <a:cubicBezTo>
                  <a:pt x="94" y="2142"/>
                  <a:pt x="93" y="2142"/>
                  <a:pt x="92" y="2141"/>
                </a:cubicBezTo>
                <a:lnTo>
                  <a:pt x="115" y="2119"/>
                </a:lnTo>
                <a:cubicBezTo>
                  <a:pt x="115" y="2119"/>
                  <a:pt x="116" y="2120"/>
                  <a:pt x="117" y="2121"/>
                </a:cubicBezTo>
                <a:lnTo>
                  <a:pt x="94" y="2143"/>
                </a:lnTo>
                <a:moveTo>
                  <a:pt x="24" y="2040"/>
                </a:moveTo>
                <a:cubicBezTo>
                  <a:pt x="8" y="2001"/>
                  <a:pt x="0" y="1961"/>
                  <a:pt x="0" y="1919"/>
                </a:cubicBezTo>
                <a:lnTo>
                  <a:pt x="32" y="1919"/>
                </a:lnTo>
                <a:cubicBezTo>
                  <a:pt x="32" y="1964"/>
                  <a:pt x="42" y="2006"/>
                  <a:pt x="62" y="2046"/>
                </a:cubicBezTo>
                <a:lnTo>
                  <a:pt x="34" y="2060"/>
                </a:lnTo>
                <a:cubicBezTo>
                  <a:pt x="30" y="2054"/>
                  <a:pt x="27" y="2047"/>
                  <a:pt x="24" y="2040"/>
                </a:cubicBezTo>
                <a:moveTo>
                  <a:pt x="0" y="1653"/>
                </a:moveTo>
                <a:lnTo>
                  <a:pt x="32" y="1653"/>
                </a:lnTo>
                <a:lnTo>
                  <a:pt x="32" y="1812"/>
                </a:lnTo>
                <a:lnTo>
                  <a:pt x="0" y="1812"/>
                </a:lnTo>
                <a:lnTo>
                  <a:pt x="0" y="1653"/>
                </a:lnTo>
                <a:moveTo>
                  <a:pt x="0" y="1388"/>
                </a:moveTo>
                <a:lnTo>
                  <a:pt x="32" y="1388"/>
                </a:lnTo>
                <a:lnTo>
                  <a:pt x="32" y="1546"/>
                </a:lnTo>
                <a:lnTo>
                  <a:pt x="0" y="1546"/>
                </a:lnTo>
                <a:lnTo>
                  <a:pt x="0" y="1388"/>
                </a:lnTo>
                <a:moveTo>
                  <a:pt x="0" y="1123"/>
                </a:moveTo>
                <a:lnTo>
                  <a:pt x="32" y="1123"/>
                </a:lnTo>
                <a:lnTo>
                  <a:pt x="32" y="1281"/>
                </a:lnTo>
                <a:lnTo>
                  <a:pt x="0" y="1281"/>
                </a:lnTo>
                <a:lnTo>
                  <a:pt x="0" y="1123"/>
                </a:lnTo>
                <a:moveTo>
                  <a:pt x="0" y="858"/>
                </a:moveTo>
                <a:lnTo>
                  <a:pt x="32" y="858"/>
                </a:lnTo>
                <a:lnTo>
                  <a:pt x="32" y="1016"/>
                </a:lnTo>
                <a:lnTo>
                  <a:pt x="0" y="1016"/>
                </a:lnTo>
                <a:lnTo>
                  <a:pt x="0" y="858"/>
                </a:lnTo>
                <a:moveTo>
                  <a:pt x="0" y="593"/>
                </a:moveTo>
                <a:lnTo>
                  <a:pt x="32" y="593"/>
                </a:lnTo>
                <a:lnTo>
                  <a:pt x="32" y="751"/>
                </a:lnTo>
                <a:lnTo>
                  <a:pt x="0" y="751"/>
                </a:lnTo>
                <a:lnTo>
                  <a:pt x="0" y="593"/>
                </a:lnTo>
                <a:moveTo>
                  <a:pt x="0" y="328"/>
                </a:moveTo>
                <a:lnTo>
                  <a:pt x="32" y="328"/>
                </a:lnTo>
                <a:lnTo>
                  <a:pt x="32" y="486"/>
                </a:lnTo>
                <a:lnTo>
                  <a:pt x="0" y="486"/>
                </a:lnTo>
                <a:lnTo>
                  <a:pt x="0" y="328"/>
                </a:lnTo>
                <a:moveTo>
                  <a:pt x="24" y="103"/>
                </a:moveTo>
                <a:cubicBezTo>
                  <a:pt x="28" y="95"/>
                  <a:pt x="31" y="88"/>
                  <a:pt x="35" y="80"/>
                </a:cubicBezTo>
                <a:lnTo>
                  <a:pt x="63" y="95"/>
                </a:lnTo>
                <a:cubicBezTo>
                  <a:pt x="43" y="135"/>
                  <a:pt x="32" y="177"/>
                  <a:pt x="32" y="222"/>
                </a:cubicBezTo>
                <a:lnTo>
                  <a:pt x="0" y="222"/>
                </a:lnTo>
                <a:cubicBezTo>
                  <a:pt x="1" y="181"/>
                  <a:pt x="9" y="141"/>
                  <a:pt x="24" y="103"/>
                </a:cubicBezTo>
                <a:moveTo>
                  <a:pt x="94" y="0"/>
                </a:moveTo>
                <a:lnTo>
                  <a:pt x="117" y="22"/>
                </a:lnTo>
                <a:cubicBezTo>
                  <a:pt x="117" y="22"/>
                  <a:pt x="116" y="22"/>
                  <a:pt x="116" y="23"/>
                </a:cubicBezTo>
                <a:lnTo>
                  <a:pt x="94" y="0"/>
                </a:ln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4" name=""/>
          <p:cNvSpPr txBox="1"/>
          <p:nvPr/>
        </p:nvSpPr>
        <p:spPr>
          <a:xfrm>
            <a:off x="10410120" y="2398320"/>
            <a:ext cx="20700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4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5" name=""/>
          <p:cNvSpPr txBox="1"/>
          <p:nvPr/>
        </p:nvSpPr>
        <p:spPr>
          <a:xfrm>
            <a:off x="9791640" y="3078720"/>
            <a:ext cx="1040760" cy="35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독립</a:t>
            </a:r>
            <a:r>
              <a:rPr lang="en-US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후속 판단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6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7" name=""/>
          <p:cNvSpPr/>
          <p:nvPr/>
        </p:nvSpPr>
        <p:spPr>
          <a:xfrm>
            <a:off x="419040" y="42861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2"/>
                  <a:pt x="31" y="32"/>
                </a:cubicBezTo>
                <a:cubicBezTo>
                  <a:pt x="41" y="22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2"/>
                  <a:pt x="180" y="32"/>
                </a:cubicBezTo>
                <a:cubicBezTo>
                  <a:pt x="190" y="42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8" name=""/>
          <p:cNvSpPr txBox="1"/>
          <p:nvPr/>
        </p:nvSpPr>
        <p:spPr>
          <a:xfrm>
            <a:off x="628560" y="4188960"/>
            <a:ext cx="871740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이전 대화에서 필요한 값만 재사용하고 부족하거나 애매하면 사용자에게 확인한다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9" name=""/>
          <p:cNvSpPr/>
          <p:nvPr/>
        </p:nvSpPr>
        <p:spPr>
          <a:xfrm>
            <a:off x="419040" y="47908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0" name=""/>
          <p:cNvSpPr txBox="1"/>
          <p:nvPr/>
        </p:nvSpPr>
        <p:spPr>
          <a:xfrm>
            <a:off x="628560" y="4694040"/>
            <a:ext cx="37854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완성된 질문만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NL2SQL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에 전달한다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24" name=""/>
          <p:cNvSpPr txBox="1"/>
          <p:nvPr/>
        </p:nvSpPr>
        <p:spPr>
          <a:xfrm>
            <a:off x="380880" y="344520"/>
            <a:ext cx="606600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Coordinator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상세 프로세스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준비 단계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5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6" name=""/>
          <p:cNvSpPr txBox="1"/>
          <p:nvPr/>
        </p:nvSpPr>
        <p:spPr>
          <a:xfrm>
            <a:off x="628560" y="2865240"/>
            <a:ext cx="48920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원문에서 숫자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날짜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계좌번호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식별자를 보호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7" name=""/>
          <p:cNvSpPr txBox="1"/>
          <p:nvPr/>
        </p:nvSpPr>
        <p:spPr>
          <a:xfrm>
            <a:off x="380880" y="285876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1.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8" name=""/>
          <p:cNvSpPr txBox="1"/>
          <p:nvPr/>
        </p:nvSpPr>
        <p:spPr>
          <a:xfrm>
            <a:off x="628560" y="3369960"/>
            <a:ext cx="64929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오타 교정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+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이전 대화 요약 조회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+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슬롯 정의 조회를 동시에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9" name=""/>
          <p:cNvSpPr txBox="1"/>
          <p:nvPr/>
        </p:nvSpPr>
        <p:spPr>
          <a:xfrm>
            <a:off x="380880" y="336348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2.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0" name=""/>
          <p:cNvSpPr txBox="1"/>
          <p:nvPr/>
        </p:nvSpPr>
        <p:spPr>
          <a:xfrm>
            <a:off x="628560" y="3865320"/>
            <a:ext cx="475524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보호한 값이 교정 중에 바뀌지 않았는지 확인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1" name=""/>
          <p:cNvSpPr txBox="1"/>
          <p:nvPr/>
        </p:nvSpPr>
        <p:spPr>
          <a:xfrm>
            <a:off x="380880" y="386820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3.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2" name=""/>
          <p:cNvSpPr txBox="1"/>
          <p:nvPr/>
        </p:nvSpPr>
        <p:spPr>
          <a:xfrm>
            <a:off x="628560" y="4370040"/>
            <a:ext cx="51372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교정문에서 날짜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금액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비교 조건을 코드로 파싱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3" name=""/>
          <p:cNvSpPr txBox="1"/>
          <p:nvPr/>
        </p:nvSpPr>
        <p:spPr>
          <a:xfrm>
            <a:off x="380880" y="437328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4.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37" name=""/>
          <p:cNvSpPr txBox="1"/>
          <p:nvPr/>
        </p:nvSpPr>
        <p:spPr>
          <a:xfrm>
            <a:off x="380880" y="344520"/>
            <a:ext cx="709020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Coordinator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상세 프로세스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분석과 확정 단계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8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9" name=""/>
          <p:cNvSpPr txBox="1"/>
          <p:nvPr/>
        </p:nvSpPr>
        <p:spPr>
          <a:xfrm>
            <a:off x="628560" y="2360160"/>
            <a:ext cx="348732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문장 의미와 후속 질문 여부 분석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0" name=""/>
          <p:cNvSpPr txBox="1"/>
          <p:nvPr/>
        </p:nvSpPr>
        <p:spPr>
          <a:xfrm>
            <a:off x="380880" y="236340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1.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1" name=""/>
          <p:cNvSpPr txBox="1"/>
          <p:nvPr/>
        </p:nvSpPr>
        <p:spPr>
          <a:xfrm>
            <a:off x="628560" y="2865240"/>
            <a:ext cx="29325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현재 질문의 조회 종류 분류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2" name=""/>
          <p:cNvSpPr txBox="1"/>
          <p:nvPr/>
        </p:nvSpPr>
        <p:spPr>
          <a:xfrm>
            <a:off x="380880" y="285876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2.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3" name=""/>
          <p:cNvSpPr txBox="1"/>
          <p:nvPr/>
        </p:nvSpPr>
        <p:spPr>
          <a:xfrm>
            <a:off x="628560" y="3369960"/>
            <a:ext cx="435888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후속 질문이면 이전 값 중 맞는 것만 병합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4" name=""/>
          <p:cNvSpPr txBox="1"/>
          <p:nvPr/>
        </p:nvSpPr>
        <p:spPr>
          <a:xfrm>
            <a:off x="380880" y="336348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3.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5" name=""/>
          <p:cNvSpPr txBox="1"/>
          <p:nvPr/>
        </p:nvSpPr>
        <p:spPr>
          <a:xfrm>
            <a:off x="628560" y="3865320"/>
            <a:ext cx="55440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계좌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상품처럼 조회가 필요한 값은 후보를 찾아 해소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6" name=""/>
          <p:cNvSpPr txBox="1"/>
          <p:nvPr/>
        </p:nvSpPr>
        <p:spPr>
          <a:xfrm>
            <a:off x="380880" y="386820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4.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7" name=""/>
          <p:cNvSpPr txBox="1"/>
          <p:nvPr/>
        </p:nvSpPr>
        <p:spPr>
          <a:xfrm>
            <a:off x="628560" y="4370040"/>
            <a:ext cx="44236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기본값 적용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값 검증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부족한 필수값 계산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8" name=""/>
          <p:cNvSpPr txBox="1"/>
          <p:nvPr/>
        </p:nvSpPr>
        <p:spPr>
          <a:xfrm>
            <a:off x="380880" y="437328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5.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9" name=""/>
          <p:cNvSpPr txBox="1"/>
          <p:nvPr/>
        </p:nvSpPr>
        <p:spPr>
          <a:xfrm>
            <a:off x="628560" y="4874760"/>
            <a:ext cx="443808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부족하면 되묻고 채워지면 완성 질문 확정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0" name=""/>
          <p:cNvSpPr txBox="1"/>
          <p:nvPr/>
        </p:nvSpPr>
        <p:spPr>
          <a:xfrm>
            <a:off x="380880" y="486828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6.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LibreOffice/26.8.0.3$Windows_X86_64 LibreOffice_project/bce0998afefdbc355585ca324285661a2170ba77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ko-KR</dc:language>
  <cp:lastModifiedBy/>
  <cp:revision>0</cp:revision>
  <dc:subject/>
  <dc:title/>
</cp:coreProperties>
</file>