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presProps.xml" ContentType="application/vnd.openxmlformats-officedocument.presentationml.presProps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2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59200"/>
            <a:ext cx="10972080" cy="108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4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520280"/>
            <a:ext cx="10972080" cy="376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59200"/>
            <a:ext cx="10972080" cy="108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ko-KR" sz="44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1pPr>
          </a:lstStyle>
          <a:p>
            <a:pPr indent="0" algn="ctr">
              <a:buNone/>
            </a:pPr>
            <a:r>
              <a:rPr lang="ko-KR" sz="44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제목 텍스트의 서식을 편집하려면 클릭하십시오</a:t>
            </a: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.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520280"/>
            <a:ext cx="10972080" cy="376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ko-KR" sz="32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ko-KR" sz="32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개요 텍스트의 서식을 편집하려면 클릭하십시오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2</a:t>
            </a:r>
            <a:r>
              <a:rPr lang="ko-KR" sz="28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3</a:t>
            </a:r>
            <a:r>
              <a:rPr lang="ko-KR" sz="24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4</a:t>
            </a:r>
            <a:r>
              <a:rPr lang="ko-KR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5</a:t>
            </a:r>
            <a:r>
              <a:rPr lang="ko-KR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6</a:t>
            </a:r>
            <a:r>
              <a:rPr lang="ko-KR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7</a:t>
            </a:r>
            <a:r>
              <a:rPr lang="ko-KR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9" name=""/>
          <p:cNvSpPr txBox="1"/>
          <p:nvPr/>
        </p:nvSpPr>
        <p:spPr>
          <a:xfrm>
            <a:off x="914400" y="2077920"/>
            <a:ext cx="2993760" cy="320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250" b="0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NL2SQL </a:t>
            </a:r>
            <a:r>
              <a:rPr lang="ko-KR" sz="2250" b="0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슬롯필링 설계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" name=""/>
          <p:cNvSpPr txBox="1"/>
          <p:nvPr/>
        </p:nvSpPr>
        <p:spPr>
          <a:xfrm>
            <a:off x="914400" y="2576160"/>
            <a:ext cx="5093640" cy="727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5700" b="1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슬롯필링과 되묻기 단계</a:t>
            </a:r>
            <a:endParaRPr lang="en-US" sz="57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" name=""/>
          <p:cNvSpPr txBox="1"/>
          <p:nvPr/>
        </p:nvSpPr>
        <p:spPr>
          <a:xfrm>
            <a:off x="914400" y="4262040"/>
            <a:ext cx="1565280" cy="221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500" b="0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LHG 2026-08-27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59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0" name=""/>
          <p:cNvSpPr txBox="1"/>
          <p:nvPr/>
        </p:nvSpPr>
        <p:spPr>
          <a:xfrm>
            <a:off x="914400" y="2778840"/>
            <a:ext cx="519516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3.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두 가지 슬롯을 구분한다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1" name=""/>
          <p:cNvSpPr txBox="1"/>
          <p:nvPr/>
        </p:nvSpPr>
        <p:spPr>
          <a:xfrm>
            <a:off x="914400" y="3751560"/>
            <a:ext cx="546048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사용자가 말한 값과 </a:t>
            </a:r>
            <a:r>
              <a:rPr lang="en-US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SQL</a:t>
            </a:r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로 해석하는 값은 다르다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65" name=""/>
          <p:cNvSpPr txBox="1"/>
          <p:nvPr/>
        </p:nvSpPr>
        <p:spPr>
          <a:xfrm>
            <a:off x="380880" y="344520"/>
            <a:ext cx="472680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L0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업무 슬롯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사용자가 말한 그대로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6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7" name=""/>
          <p:cNvSpPr/>
          <p:nvPr/>
        </p:nvSpPr>
        <p:spPr>
          <a:xfrm>
            <a:off x="419040" y="32097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8" name=""/>
          <p:cNvSpPr txBox="1"/>
          <p:nvPr/>
        </p:nvSpPr>
        <p:spPr>
          <a:xfrm>
            <a:off x="628560" y="3112920"/>
            <a:ext cx="81813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계좌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상품군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기간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거래방향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금액조건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거래내용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이체조건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정렬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건수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회차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9" name=""/>
          <p:cNvSpPr/>
          <p:nvPr/>
        </p:nvSpPr>
        <p:spPr>
          <a:xfrm>
            <a:off x="419040" y="37144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0" name=""/>
          <p:cNvSpPr txBox="1"/>
          <p:nvPr/>
        </p:nvSpPr>
        <p:spPr>
          <a:xfrm>
            <a:off x="628560" y="3617640"/>
            <a:ext cx="792468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어려운 내부 필드명이 아니라 대화에서 바로 찾을 수 있는 값으로 관리한다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1" name=""/>
          <p:cNvSpPr/>
          <p:nvPr/>
        </p:nvSpPr>
        <p:spPr>
          <a:xfrm>
            <a:off x="419040" y="42195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2" name=""/>
          <p:cNvSpPr txBox="1"/>
          <p:nvPr/>
        </p:nvSpPr>
        <p:spPr>
          <a:xfrm>
            <a:off x="628560" y="4122360"/>
            <a:ext cx="63399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정확한 전체 목록과 검증 규칙은 별도 슬롯 사전이 정본이다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76" name=""/>
          <p:cNvSpPr txBox="1"/>
          <p:nvPr/>
        </p:nvSpPr>
        <p:spPr>
          <a:xfrm>
            <a:off x="380880" y="344520"/>
            <a:ext cx="585144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NL2SQL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의미 슬롯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SQL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로 해석한 값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7" name=""/>
          <p:cNvSpPr/>
          <p:nvPr/>
        </p:nvSpPr>
        <p:spPr>
          <a:xfrm>
            <a:off x="628560" y="2857320"/>
            <a:ext cx="971640" cy="305280"/>
          </a:xfrm>
          <a:custGeom>
            <a:avLst/>
            <a:gdLst/>
            <a:ahLst/>
            <a:rect l="0" t="0" r="r" b="b"/>
            <a:pathLst>
              <a:path w="2699" h="848">
                <a:moveTo>
                  <a:pt x="0" y="715"/>
                </a:moveTo>
                <a:lnTo>
                  <a:pt x="0" y="133"/>
                </a:lnTo>
                <a:cubicBezTo>
                  <a:pt x="0" y="116"/>
                  <a:pt x="3" y="98"/>
                  <a:pt x="10" y="82"/>
                </a:cubicBezTo>
                <a:cubicBezTo>
                  <a:pt x="17" y="65"/>
                  <a:pt x="26" y="51"/>
                  <a:pt x="38" y="39"/>
                </a:cubicBezTo>
                <a:cubicBezTo>
                  <a:pt x="51" y="26"/>
                  <a:pt x="65" y="17"/>
                  <a:pt x="81" y="10"/>
                </a:cubicBezTo>
                <a:cubicBezTo>
                  <a:pt x="98" y="3"/>
                  <a:pt x="114" y="0"/>
                  <a:pt x="132" y="0"/>
                </a:cubicBezTo>
                <a:lnTo>
                  <a:pt x="2567" y="0"/>
                </a:lnTo>
                <a:cubicBezTo>
                  <a:pt x="2585" y="0"/>
                  <a:pt x="2602" y="3"/>
                  <a:pt x="2618" y="10"/>
                </a:cubicBezTo>
                <a:cubicBezTo>
                  <a:pt x="2634" y="17"/>
                  <a:pt x="2648" y="26"/>
                  <a:pt x="2661" y="39"/>
                </a:cubicBezTo>
                <a:cubicBezTo>
                  <a:pt x="2673" y="51"/>
                  <a:pt x="2683" y="65"/>
                  <a:pt x="2689" y="82"/>
                </a:cubicBezTo>
                <a:cubicBezTo>
                  <a:pt x="2696" y="98"/>
                  <a:pt x="2699" y="116"/>
                  <a:pt x="2699" y="133"/>
                </a:cubicBezTo>
                <a:lnTo>
                  <a:pt x="2699" y="715"/>
                </a:lnTo>
                <a:cubicBezTo>
                  <a:pt x="2699" y="733"/>
                  <a:pt x="2696" y="750"/>
                  <a:pt x="2689" y="766"/>
                </a:cubicBezTo>
                <a:cubicBezTo>
                  <a:pt x="2683" y="782"/>
                  <a:pt x="2673" y="797"/>
                  <a:pt x="2661" y="809"/>
                </a:cubicBezTo>
                <a:cubicBezTo>
                  <a:pt x="2648" y="821"/>
                  <a:pt x="2634" y="831"/>
                  <a:pt x="2618" y="838"/>
                </a:cubicBezTo>
                <a:cubicBezTo>
                  <a:pt x="2602" y="844"/>
                  <a:pt x="2585" y="848"/>
                  <a:pt x="2567" y="848"/>
                </a:cubicBezTo>
                <a:lnTo>
                  <a:pt x="132" y="848"/>
                </a:lnTo>
                <a:cubicBezTo>
                  <a:pt x="114" y="848"/>
                  <a:pt x="98" y="844"/>
                  <a:pt x="81" y="838"/>
                </a:cubicBezTo>
                <a:cubicBezTo>
                  <a:pt x="65" y="831"/>
                  <a:pt x="51" y="821"/>
                  <a:pt x="38" y="809"/>
                </a:cubicBezTo>
                <a:cubicBezTo>
                  <a:pt x="26" y="797"/>
                  <a:pt x="17" y="782"/>
                  <a:pt x="10" y="766"/>
                </a:cubicBezTo>
                <a:cubicBezTo>
                  <a:pt x="3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8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9" name=""/>
          <p:cNvSpPr txBox="1"/>
          <p:nvPr/>
        </p:nvSpPr>
        <p:spPr>
          <a:xfrm>
            <a:off x="695160" y="2915640"/>
            <a:ext cx="86508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metrics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0" name=""/>
          <p:cNvSpPr/>
          <p:nvPr/>
        </p:nvSpPr>
        <p:spPr>
          <a:xfrm>
            <a:off x="2333520" y="2857320"/>
            <a:ext cx="1333800" cy="305280"/>
          </a:xfrm>
          <a:custGeom>
            <a:avLst/>
            <a:gdLst/>
            <a:ahLst/>
            <a:rect l="0" t="0" r="r" b="b"/>
            <a:pathLst>
              <a:path w="3705" h="848">
                <a:moveTo>
                  <a:pt x="0" y="715"/>
                </a:moveTo>
                <a:lnTo>
                  <a:pt x="0" y="133"/>
                </a:lnTo>
                <a:cubicBezTo>
                  <a:pt x="0" y="116"/>
                  <a:pt x="3" y="98"/>
                  <a:pt x="10" y="82"/>
                </a:cubicBezTo>
                <a:cubicBezTo>
                  <a:pt x="17" y="65"/>
                  <a:pt x="26" y="51"/>
                  <a:pt x="39" y="39"/>
                </a:cubicBezTo>
                <a:cubicBezTo>
                  <a:pt x="51" y="26"/>
                  <a:pt x="65" y="17"/>
                  <a:pt x="81" y="10"/>
                </a:cubicBezTo>
                <a:cubicBezTo>
                  <a:pt x="98" y="3"/>
                  <a:pt x="115" y="0"/>
                  <a:pt x="132" y="0"/>
                </a:cubicBezTo>
                <a:lnTo>
                  <a:pt x="3573" y="0"/>
                </a:lnTo>
                <a:cubicBezTo>
                  <a:pt x="3590" y="0"/>
                  <a:pt x="3607" y="3"/>
                  <a:pt x="3623" y="10"/>
                </a:cubicBezTo>
                <a:cubicBezTo>
                  <a:pt x="3639" y="17"/>
                  <a:pt x="3654" y="26"/>
                  <a:pt x="3666" y="39"/>
                </a:cubicBezTo>
                <a:cubicBezTo>
                  <a:pt x="3679" y="51"/>
                  <a:pt x="3688" y="65"/>
                  <a:pt x="3695" y="82"/>
                </a:cubicBezTo>
                <a:cubicBezTo>
                  <a:pt x="3702" y="98"/>
                  <a:pt x="3705" y="116"/>
                  <a:pt x="3705" y="133"/>
                </a:cubicBezTo>
                <a:lnTo>
                  <a:pt x="3705" y="715"/>
                </a:lnTo>
                <a:cubicBezTo>
                  <a:pt x="3705" y="733"/>
                  <a:pt x="3702" y="750"/>
                  <a:pt x="3695" y="766"/>
                </a:cubicBezTo>
                <a:cubicBezTo>
                  <a:pt x="3688" y="782"/>
                  <a:pt x="3679" y="797"/>
                  <a:pt x="3666" y="809"/>
                </a:cubicBezTo>
                <a:cubicBezTo>
                  <a:pt x="3654" y="821"/>
                  <a:pt x="3639" y="831"/>
                  <a:pt x="3623" y="838"/>
                </a:cubicBezTo>
                <a:cubicBezTo>
                  <a:pt x="3607" y="844"/>
                  <a:pt x="3590" y="848"/>
                  <a:pt x="3573" y="848"/>
                </a:cubicBezTo>
                <a:lnTo>
                  <a:pt x="132" y="848"/>
                </a:lnTo>
                <a:cubicBezTo>
                  <a:pt x="115" y="848"/>
                  <a:pt x="98" y="844"/>
                  <a:pt x="81" y="838"/>
                </a:cubicBezTo>
                <a:cubicBezTo>
                  <a:pt x="65" y="831"/>
                  <a:pt x="51" y="821"/>
                  <a:pt x="39" y="809"/>
                </a:cubicBezTo>
                <a:cubicBezTo>
                  <a:pt x="26" y="797"/>
                  <a:pt x="17" y="782"/>
                  <a:pt x="10" y="766"/>
                </a:cubicBezTo>
                <a:cubicBezTo>
                  <a:pt x="3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1" name=""/>
          <p:cNvSpPr txBox="1"/>
          <p:nvPr/>
        </p:nvSpPr>
        <p:spPr>
          <a:xfrm>
            <a:off x="1600560" y="2865240"/>
            <a:ext cx="8884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매출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) ·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2" name=""/>
          <p:cNvSpPr txBox="1"/>
          <p:nvPr/>
        </p:nvSpPr>
        <p:spPr>
          <a:xfrm>
            <a:off x="2399760" y="2915640"/>
            <a:ext cx="123552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dimensions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3" name=""/>
          <p:cNvSpPr/>
          <p:nvPr/>
        </p:nvSpPr>
        <p:spPr>
          <a:xfrm>
            <a:off x="4400280" y="2857320"/>
            <a:ext cx="972000" cy="305280"/>
          </a:xfrm>
          <a:custGeom>
            <a:avLst/>
            <a:gdLst/>
            <a:ahLst/>
            <a:rect l="0" t="0" r="r" b="b"/>
            <a:pathLst>
              <a:path w="2700" h="848">
                <a:moveTo>
                  <a:pt x="0" y="715"/>
                </a:moveTo>
                <a:lnTo>
                  <a:pt x="0" y="133"/>
                </a:lnTo>
                <a:cubicBezTo>
                  <a:pt x="0" y="116"/>
                  <a:pt x="4" y="98"/>
                  <a:pt x="10" y="82"/>
                </a:cubicBezTo>
                <a:cubicBezTo>
                  <a:pt x="17" y="65"/>
                  <a:pt x="27" y="51"/>
                  <a:pt x="39" y="39"/>
                </a:cubicBezTo>
                <a:cubicBezTo>
                  <a:pt x="51" y="26"/>
                  <a:pt x="66" y="17"/>
                  <a:pt x="82" y="10"/>
                </a:cubicBezTo>
                <a:cubicBezTo>
                  <a:pt x="98" y="3"/>
                  <a:pt x="115" y="0"/>
                  <a:pt x="133" y="0"/>
                </a:cubicBezTo>
                <a:lnTo>
                  <a:pt x="2567" y="0"/>
                </a:lnTo>
                <a:cubicBezTo>
                  <a:pt x="2584" y="0"/>
                  <a:pt x="2601" y="3"/>
                  <a:pt x="2618" y="10"/>
                </a:cubicBezTo>
                <a:cubicBezTo>
                  <a:pt x="2635" y="17"/>
                  <a:pt x="2649" y="26"/>
                  <a:pt x="2661" y="39"/>
                </a:cubicBezTo>
                <a:cubicBezTo>
                  <a:pt x="2674" y="51"/>
                  <a:pt x="2683" y="65"/>
                  <a:pt x="2690" y="82"/>
                </a:cubicBezTo>
                <a:cubicBezTo>
                  <a:pt x="2697" y="98"/>
                  <a:pt x="2700" y="116"/>
                  <a:pt x="2700" y="133"/>
                </a:cubicBezTo>
                <a:lnTo>
                  <a:pt x="2700" y="715"/>
                </a:lnTo>
                <a:cubicBezTo>
                  <a:pt x="2700" y="733"/>
                  <a:pt x="2697" y="750"/>
                  <a:pt x="2690" y="766"/>
                </a:cubicBezTo>
                <a:cubicBezTo>
                  <a:pt x="2683" y="782"/>
                  <a:pt x="2674" y="797"/>
                  <a:pt x="2661" y="809"/>
                </a:cubicBezTo>
                <a:cubicBezTo>
                  <a:pt x="2649" y="821"/>
                  <a:pt x="2635" y="831"/>
                  <a:pt x="2618" y="838"/>
                </a:cubicBezTo>
                <a:cubicBezTo>
                  <a:pt x="2601" y="844"/>
                  <a:pt x="2584" y="848"/>
                  <a:pt x="2567" y="848"/>
                </a:cubicBezTo>
                <a:lnTo>
                  <a:pt x="133" y="848"/>
                </a:lnTo>
                <a:cubicBezTo>
                  <a:pt x="115" y="848"/>
                  <a:pt x="98" y="844"/>
                  <a:pt x="82" y="838"/>
                </a:cubicBezTo>
                <a:cubicBezTo>
                  <a:pt x="66" y="831"/>
                  <a:pt x="51" y="821"/>
                  <a:pt x="39" y="809"/>
                </a:cubicBezTo>
                <a:cubicBezTo>
                  <a:pt x="27" y="797"/>
                  <a:pt x="17" y="782"/>
                  <a:pt x="10" y="766"/>
                </a:cubicBezTo>
                <a:cubicBezTo>
                  <a:pt x="4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4" name=""/>
          <p:cNvSpPr txBox="1"/>
          <p:nvPr/>
        </p:nvSpPr>
        <p:spPr>
          <a:xfrm>
            <a:off x="3664440" y="2865240"/>
            <a:ext cx="8884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고객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) ·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5" name=""/>
          <p:cNvSpPr txBox="1"/>
          <p:nvPr/>
        </p:nvSpPr>
        <p:spPr>
          <a:xfrm>
            <a:off x="4463280" y="2915640"/>
            <a:ext cx="86508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filters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6" name=""/>
          <p:cNvSpPr/>
          <p:nvPr/>
        </p:nvSpPr>
        <p:spPr>
          <a:xfrm>
            <a:off x="419040" y="29620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7" name=""/>
          <p:cNvSpPr/>
          <p:nvPr/>
        </p:nvSpPr>
        <p:spPr>
          <a:xfrm>
            <a:off x="628560" y="3362040"/>
            <a:ext cx="1209960" cy="305280"/>
          </a:xfrm>
          <a:custGeom>
            <a:avLst/>
            <a:gdLst/>
            <a:ahLst/>
            <a:rect l="0" t="0" r="r" b="b"/>
            <a:pathLst>
              <a:path w="3361" h="848">
                <a:moveTo>
                  <a:pt x="0" y="716"/>
                </a:moveTo>
                <a:lnTo>
                  <a:pt x="0" y="133"/>
                </a:lnTo>
                <a:cubicBezTo>
                  <a:pt x="0" y="115"/>
                  <a:pt x="3" y="98"/>
                  <a:pt x="10" y="82"/>
                </a:cubicBezTo>
                <a:cubicBezTo>
                  <a:pt x="17" y="66"/>
                  <a:pt x="26" y="51"/>
                  <a:pt x="38" y="39"/>
                </a:cubicBezTo>
                <a:cubicBezTo>
                  <a:pt x="51" y="27"/>
                  <a:pt x="65" y="17"/>
                  <a:pt x="81" y="10"/>
                </a:cubicBezTo>
                <a:cubicBezTo>
                  <a:pt x="98" y="4"/>
                  <a:pt x="114" y="0"/>
                  <a:pt x="132" y="0"/>
                </a:cubicBezTo>
                <a:lnTo>
                  <a:pt x="3228" y="0"/>
                </a:lnTo>
                <a:cubicBezTo>
                  <a:pt x="3245" y="0"/>
                  <a:pt x="3262" y="4"/>
                  <a:pt x="3278" y="10"/>
                </a:cubicBezTo>
                <a:cubicBezTo>
                  <a:pt x="3295" y="17"/>
                  <a:pt x="3310" y="27"/>
                  <a:pt x="3322" y="39"/>
                </a:cubicBezTo>
                <a:cubicBezTo>
                  <a:pt x="3335" y="51"/>
                  <a:pt x="3344" y="66"/>
                  <a:pt x="3351" y="82"/>
                </a:cubicBezTo>
                <a:cubicBezTo>
                  <a:pt x="3358" y="98"/>
                  <a:pt x="3361" y="115"/>
                  <a:pt x="3361" y="133"/>
                </a:cubicBezTo>
                <a:lnTo>
                  <a:pt x="3361" y="716"/>
                </a:lnTo>
                <a:cubicBezTo>
                  <a:pt x="3361" y="733"/>
                  <a:pt x="3358" y="750"/>
                  <a:pt x="3351" y="766"/>
                </a:cubicBezTo>
                <a:cubicBezTo>
                  <a:pt x="3344" y="782"/>
                  <a:pt x="3335" y="797"/>
                  <a:pt x="3322" y="809"/>
                </a:cubicBezTo>
                <a:cubicBezTo>
                  <a:pt x="3310" y="822"/>
                  <a:pt x="3295" y="831"/>
                  <a:pt x="3278" y="838"/>
                </a:cubicBezTo>
                <a:cubicBezTo>
                  <a:pt x="3262" y="845"/>
                  <a:pt x="3245" y="848"/>
                  <a:pt x="3228" y="848"/>
                </a:cubicBezTo>
                <a:lnTo>
                  <a:pt x="132" y="848"/>
                </a:lnTo>
                <a:cubicBezTo>
                  <a:pt x="114" y="848"/>
                  <a:pt x="98" y="845"/>
                  <a:pt x="81" y="838"/>
                </a:cubicBezTo>
                <a:cubicBezTo>
                  <a:pt x="65" y="831"/>
                  <a:pt x="51" y="822"/>
                  <a:pt x="38" y="809"/>
                </a:cubicBezTo>
                <a:cubicBezTo>
                  <a:pt x="26" y="797"/>
                  <a:pt x="17" y="782"/>
                  <a:pt x="10" y="766"/>
                </a:cubicBezTo>
                <a:cubicBezTo>
                  <a:pt x="3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8" name=""/>
          <p:cNvSpPr txBox="1"/>
          <p:nvPr/>
        </p:nvSpPr>
        <p:spPr>
          <a:xfrm>
            <a:off x="5368680" y="2865240"/>
            <a:ext cx="6620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서울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)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9" name=""/>
          <p:cNvSpPr txBox="1"/>
          <p:nvPr/>
        </p:nvSpPr>
        <p:spPr>
          <a:xfrm>
            <a:off x="695160" y="3420360"/>
            <a:ext cx="111204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timeRange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0" name=""/>
          <p:cNvSpPr/>
          <p:nvPr/>
        </p:nvSpPr>
        <p:spPr>
          <a:xfrm>
            <a:off x="2571480" y="3362040"/>
            <a:ext cx="1448280" cy="305280"/>
          </a:xfrm>
          <a:custGeom>
            <a:avLst/>
            <a:gdLst/>
            <a:ahLst/>
            <a:rect l="0" t="0" r="r" b="b"/>
            <a:pathLst>
              <a:path w="4023" h="848">
                <a:moveTo>
                  <a:pt x="0" y="716"/>
                </a:moveTo>
                <a:lnTo>
                  <a:pt x="0" y="133"/>
                </a:lnTo>
                <a:cubicBezTo>
                  <a:pt x="0" y="115"/>
                  <a:pt x="4" y="98"/>
                  <a:pt x="10" y="82"/>
                </a:cubicBezTo>
                <a:cubicBezTo>
                  <a:pt x="17" y="66"/>
                  <a:pt x="27" y="51"/>
                  <a:pt x="39" y="39"/>
                </a:cubicBezTo>
                <a:cubicBezTo>
                  <a:pt x="51" y="27"/>
                  <a:pt x="66" y="17"/>
                  <a:pt x="82" y="10"/>
                </a:cubicBezTo>
                <a:cubicBezTo>
                  <a:pt x="98" y="4"/>
                  <a:pt x="115" y="0"/>
                  <a:pt x="133" y="0"/>
                </a:cubicBezTo>
                <a:lnTo>
                  <a:pt x="3891" y="0"/>
                </a:lnTo>
                <a:cubicBezTo>
                  <a:pt x="3908" y="0"/>
                  <a:pt x="3925" y="4"/>
                  <a:pt x="3941" y="10"/>
                </a:cubicBezTo>
                <a:cubicBezTo>
                  <a:pt x="3957" y="17"/>
                  <a:pt x="3972" y="27"/>
                  <a:pt x="3984" y="39"/>
                </a:cubicBezTo>
                <a:cubicBezTo>
                  <a:pt x="3997" y="51"/>
                  <a:pt x="4006" y="66"/>
                  <a:pt x="4013" y="82"/>
                </a:cubicBezTo>
                <a:cubicBezTo>
                  <a:pt x="4020" y="98"/>
                  <a:pt x="4023" y="115"/>
                  <a:pt x="4023" y="133"/>
                </a:cubicBezTo>
                <a:lnTo>
                  <a:pt x="4023" y="716"/>
                </a:lnTo>
                <a:cubicBezTo>
                  <a:pt x="4023" y="733"/>
                  <a:pt x="4020" y="750"/>
                  <a:pt x="4013" y="766"/>
                </a:cubicBezTo>
                <a:cubicBezTo>
                  <a:pt x="4006" y="782"/>
                  <a:pt x="3997" y="797"/>
                  <a:pt x="3984" y="809"/>
                </a:cubicBezTo>
                <a:cubicBezTo>
                  <a:pt x="3972" y="822"/>
                  <a:pt x="3957" y="831"/>
                  <a:pt x="3941" y="838"/>
                </a:cubicBezTo>
                <a:cubicBezTo>
                  <a:pt x="3925" y="845"/>
                  <a:pt x="3908" y="848"/>
                  <a:pt x="3891" y="848"/>
                </a:cubicBezTo>
                <a:lnTo>
                  <a:pt x="133" y="848"/>
                </a:lnTo>
                <a:cubicBezTo>
                  <a:pt x="115" y="848"/>
                  <a:pt x="98" y="845"/>
                  <a:pt x="82" y="838"/>
                </a:cubicBezTo>
                <a:cubicBezTo>
                  <a:pt x="66" y="831"/>
                  <a:pt x="51" y="822"/>
                  <a:pt x="39" y="809"/>
                </a:cubicBezTo>
                <a:cubicBezTo>
                  <a:pt x="27" y="797"/>
                  <a:pt x="17" y="782"/>
                  <a:pt x="10" y="766"/>
                </a:cubicBezTo>
                <a:cubicBezTo>
                  <a:pt x="4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1" name=""/>
          <p:cNvSpPr txBox="1"/>
          <p:nvPr/>
        </p:nvSpPr>
        <p:spPr>
          <a:xfrm>
            <a:off x="1839960" y="3369960"/>
            <a:ext cx="8884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올해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) ·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2" name=""/>
          <p:cNvSpPr txBox="1"/>
          <p:nvPr/>
        </p:nvSpPr>
        <p:spPr>
          <a:xfrm>
            <a:off x="2639160" y="3420360"/>
            <a:ext cx="135900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aggregation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3" name=""/>
          <p:cNvSpPr/>
          <p:nvPr/>
        </p:nvSpPr>
        <p:spPr>
          <a:xfrm>
            <a:off x="4857480" y="3362040"/>
            <a:ext cx="1333800" cy="305280"/>
          </a:xfrm>
          <a:custGeom>
            <a:avLst/>
            <a:gdLst/>
            <a:ahLst/>
            <a:rect l="0" t="0" r="r" b="b"/>
            <a:pathLst>
              <a:path w="3705" h="848">
                <a:moveTo>
                  <a:pt x="0" y="716"/>
                </a:moveTo>
                <a:lnTo>
                  <a:pt x="0" y="133"/>
                </a:lnTo>
                <a:cubicBezTo>
                  <a:pt x="0" y="115"/>
                  <a:pt x="4" y="98"/>
                  <a:pt x="10" y="82"/>
                </a:cubicBezTo>
                <a:cubicBezTo>
                  <a:pt x="17" y="66"/>
                  <a:pt x="27" y="51"/>
                  <a:pt x="39" y="39"/>
                </a:cubicBezTo>
                <a:cubicBezTo>
                  <a:pt x="51" y="27"/>
                  <a:pt x="66" y="17"/>
                  <a:pt x="82" y="10"/>
                </a:cubicBezTo>
                <a:cubicBezTo>
                  <a:pt x="98" y="4"/>
                  <a:pt x="115" y="0"/>
                  <a:pt x="133" y="0"/>
                </a:cubicBezTo>
                <a:lnTo>
                  <a:pt x="3573" y="0"/>
                </a:lnTo>
                <a:cubicBezTo>
                  <a:pt x="3591" y="0"/>
                  <a:pt x="3608" y="4"/>
                  <a:pt x="3624" y="10"/>
                </a:cubicBezTo>
                <a:cubicBezTo>
                  <a:pt x="3640" y="17"/>
                  <a:pt x="3654" y="27"/>
                  <a:pt x="3667" y="39"/>
                </a:cubicBezTo>
                <a:cubicBezTo>
                  <a:pt x="3679" y="51"/>
                  <a:pt x="3689" y="66"/>
                  <a:pt x="3695" y="82"/>
                </a:cubicBezTo>
                <a:cubicBezTo>
                  <a:pt x="3702" y="98"/>
                  <a:pt x="3705" y="115"/>
                  <a:pt x="3705" y="133"/>
                </a:cubicBezTo>
                <a:lnTo>
                  <a:pt x="3705" y="716"/>
                </a:lnTo>
                <a:cubicBezTo>
                  <a:pt x="3705" y="733"/>
                  <a:pt x="3702" y="750"/>
                  <a:pt x="3695" y="766"/>
                </a:cubicBezTo>
                <a:cubicBezTo>
                  <a:pt x="3689" y="782"/>
                  <a:pt x="3679" y="797"/>
                  <a:pt x="3667" y="809"/>
                </a:cubicBezTo>
                <a:cubicBezTo>
                  <a:pt x="3654" y="822"/>
                  <a:pt x="3640" y="831"/>
                  <a:pt x="3624" y="838"/>
                </a:cubicBezTo>
                <a:cubicBezTo>
                  <a:pt x="3608" y="845"/>
                  <a:pt x="3591" y="848"/>
                  <a:pt x="3573" y="848"/>
                </a:cubicBezTo>
                <a:lnTo>
                  <a:pt x="133" y="848"/>
                </a:lnTo>
                <a:cubicBezTo>
                  <a:pt x="115" y="848"/>
                  <a:pt x="98" y="845"/>
                  <a:pt x="82" y="838"/>
                </a:cubicBezTo>
                <a:cubicBezTo>
                  <a:pt x="66" y="831"/>
                  <a:pt x="51" y="822"/>
                  <a:pt x="39" y="809"/>
                </a:cubicBezTo>
                <a:cubicBezTo>
                  <a:pt x="27" y="797"/>
                  <a:pt x="17" y="782"/>
                  <a:pt x="10" y="766"/>
                </a:cubicBezTo>
                <a:cubicBezTo>
                  <a:pt x="4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4" name=""/>
          <p:cNvSpPr txBox="1"/>
          <p:nvPr/>
        </p:nvSpPr>
        <p:spPr>
          <a:xfrm>
            <a:off x="4023720" y="3369960"/>
            <a:ext cx="9428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(SUM) ·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5" name=""/>
          <p:cNvSpPr txBox="1"/>
          <p:nvPr/>
        </p:nvSpPr>
        <p:spPr>
          <a:xfrm>
            <a:off x="4924080" y="3420360"/>
            <a:ext cx="123552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comparison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6" name=""/>
          <p:cNvSpPr/>
          <p:nvPr/>
        </p:nvSpPr>
        <p:spPr>
          <a:xfrm>
            <a:off x="419040" y="346680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7" name=""/>
          <p:cNvSpPr/>
          <p:nvPr/>
        </p:nvSpPr>
        <p:spPr>
          <a:xfrm>
            <a:off x="628560" y="3857400"/>
            <a:ext cx="609840" cy="305280"/>
          </a:xfrm>
          <a:custGeom>
            <a:avLst/>
            <a:gdLst/>
            <a:ahLst/>
            <a:rect l="0" t="0" r="r" b="b"/>
            <a:pathLst>
              <a:path w="1694" h="848">
                <a:moveTo>
                  <a:pt x="0" y="715"/>
                </a:moveTo>
                <a:lnTo>
                  <a:pt x="0" y="132"/>
                </a:lnTo>
                <a:cubicBezTo>
                  <a:pt x="0" y="115"/>
                  <a:pt x="3" y="98"/>
                  <a:pt x="10" y="82"/>
                </a:cubicBezTo>
                <a:cubicBezTo>
                  <a:pt x="17" y="66"/>
                  <a:pt x="26" y="51"/>
                  <a:pt x="38" y="39"/>
                </a:cubicBezTo>
                <a:cubicBezTo>
                  <a:pt x="51" y="26"/>
                  <a:pt x="65" y="17"/>
                  <a:pt x="81" y="10"/>
                </a:cubicBezTo>
                <a:cubicBezTo>
                  <a:pt x="98" y="3"/>
                  <a:pt x="114" y="0"/>
                  <a:pt x="132" y="0"/>
                </a:cubicBezTo>
                <a:lnTo>
                  <a:pt x="1562" y="0"/>
                </a:lnTo>
                <a:cubicBezTo>
                  <a:pt x="1579" y="0"/>
                  <a:pt x="1596" y="3"/>
                  <a:pt x="1612" y="10"/>
                </a:cubicBezTo>
                <a:cubicBezTo>
                  <a:pt x="1629" y="17"/>
                  <a:pt x="1643" y="26"/>
                  <a:pt x="1655" y="39"/>
                </a:cubicBezTo>
                <a:cubicBezTo>
                  <a:pt x="1668" y="51"/>
                  <a:pt x="1677" y="66"/>
                  <a:pt x="1684" y="82"/>
                </a:cubicBezTo>
                <a:cubicBezTo>
                  <a:pt x="1691" y="98"/>
                  <a:pt x="1694" y="115"/>
                  <a:pt x="1694" y="132"/>
                </a:cubicBezTo>
                <a:lnTo>
                  <a:pt x="1694" y="715"/>
                </a:lnTo>
                <a:cubicBezTo>
                  <a:pt x="1694" y="733"/>
                  <a:pt x="1691" y="750"/>
                  <a:pt x="1684" y="766"/>
                </a:cubicBezTo>
                <a:cubicBezTo>
                  <a:pt x="1677" y="782"/>
                  <a:pt x="1668" y="797"/>
                  <a:pt x="1655" y="809"/>
                </a:cubicBezTo>
                <a:cubicBezTo>
                  <a:pt x="1643" y="821"/>
                  <a:pt x="1629" y="831"/>
                  <a:pt x="1612" y="838"/>
                </a:cubicBezTo>
                <a:cubicBezTo>
                  <a:pt x="1596" y="844"/>
                  <a:pt x="1579" y="848"/>
                  <a:pt x="1562" y="848"/>
                </a:cubicBezTo>
                <a:lnTo>
                  <a:pt x="132" y="848"/>
                </a:lnTo>
                <a:cubicBezTo>
                  <a:pt x="114" y="848"/>
                  <a:pt x="98" y="844"/>
                  <a:pt x="81" y="838"/>
                </a:cubicBezTo>
                <a:cubicBezTo>
                  <a:pt x="65" y="831"/>
                  <a:pt x="51" y="821"/>
                  <a:pt x="38" y="809"/>
                </a:cubicBezTo>
                <a:cubicBezTo>
                  <a:pt x="26" y="797"/>
                  <a:pt x="17" y="782"/>
                  <a:pt x="10" y="766"/>
                </a:cubicBezTo>
                <a:cubicBezTo>
                  <a:pt x="3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8" name=""/>
          <p:cNvSpPr txBox="1"/>
          <p:nvPr/>
        </p:nvSpPr>
        <p:spPr>
          <a:xfrm>
            <a:off x="6188400" y="3369960"/>
            <a:ext cx="12168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전년 대비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)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9" name=""/>
          <p:cNvSpPr txBox="1"/>
          <p:nvPr/>
        </p:nvSpPr>
        <p:spPr>
          <a:xfrm>
            <a:off x="695160" y="3915720"/>
            <a:ext cx="49464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sort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0" name=""/>
          <p:cNvSpPr/>
          <p:nvPr/>
        </p:nvSpPr>
        <p:spPr>
          <a:xfrm>
            <a:off x="2162160" y="3857400"/>
            <a:ext cx="733680" cy="305280"/>
          </a:xfrm>
          <a:custGeom>
            <a:avLst/>
            <a:gdLst/>
            <a:ahLst/>
            <a:rect l="0" t="0" r="r" b="b"/>
            <a:pathLst>
              <a:path w="2038" h="848">
                <a:moveTo>
                  <a:pt x="0" y="715"/>
                </a:moveTo>
                <a:lnTo>
                  <a:pt x="0" y="132"/>
                </a:lnTo>
                <a:cubicBezTo>
                  <a:pt x="0" y="115"/>
                  <a:pt x="3" y="98"/>
                  <a:pt x="10" y="82"/>
                </a:cubicBezTo>
                <a:cubicBezTo>
                  <a:pt x="16" y="66"/>
                  <a:pt x="26" y="51"/>
                  <a:pt x="38" y="39"/>
                </a:cubicBezTo>
                <a:cubicBezTo>
                  <a:pt x="51" y="26"/>
                  <a:pt x="65" y="17"/>
                  <a:pt x="81" y="10"/>
                </a:cubicBezTo>
                <a:cubicBezTo>
                  <a:pt x="97" y="3"/>
                  <a:pt x="114" y="0"/>
                  <a:pt x="132" y="0"/>
                </a:cubicBezTo>
                <a:lnTo>
                  <a:pt x="1906" y="0"/>
                </a:lnTo>
                <a:cubicBezTo>
                  <a:pt x="1923" y="0"/>
                  <a:pt x="1940" y="3"/>
                  <a:pt x="1956" y="10"/>
                </a:cubicBezTo>
                <a:cubicBezTo>
                  <a:pt x="1972" y="17"/>
                  <a:pt x="1987" y="26"/>
                  <a:pt x="1999" y="39"/>
                </a:cubicBezTo>
                <a:cubicBezTo>
                  <a:pt x="2011" y="51"/>
                  <a:pt x="2021" y="66"/>
                  <a:pt x="2028" y="82"/>
                </a:cubicBezTo>
                <a:cubicBezTo>
                  <a:pt x="2034" y="98"/>
                  <a:pt x="2038" y="115"/>
                  <a:pt x="2038" y="132"/>
                </a:cubicBezTo>
                <a:lnTo>
                  <a:pt x="2038" y="715"/>
                </a:lnTo>
                <a:cubicBezTo>
                  <a:pt x="2038" y="733"/>
                  <a:pt x="2034" y="750"/>
                  <a:pt x="2028" y="766"/>
                </a:cubicBezTo>
                <a:cubicBezTo>
                  <a:pt x="2021" y="782"/>
                  <a:pt x="2011" y="797"/>
                  <a:pt x="1999" y="809"/>
                </a:cubicBezTo>
                <a:cubicBezTo>
                  <a:pt x="1987" y="821"/>
                  <a:pt x="1972" y="831"/>
                  <a:pt x="1956" y="838"/>
                </a:cubicBezTo>
                <a:cubicBezTo>
                  <a:pt x="1940" y="844"/>
                  <a:pt x="1923" y="848"/>
                  <a:pt x="1906" y="848"/>
                </a:cubicBezTo>
                <a:lnTo>
                  <a:pt x="132" y="848"/>
                </a:lnTo>
                <a:cubicBezTo>
                  <a:pt x="114" y="848"/>
                  <a:pt x="97" y="844"/>
                  <a:pt x="81" y="838"/>
                </a:cubicBezTo>
                <a:cubicBezTo>
                  <a:pt x="65" y="831"/>
                  <a:pt x="51" y="821"/>
                  <a:pt x="38" y="809"/>
                </a:cubicBezTo>
                <a:cubicBezTo>
                  <a:pt x="26" y="797"/>
                  <a:pt x="16" y="782"/>
                  <a:pt x="10" y="766"/>
                </a:cubicBezTo>
                <a:cubicBezTo>
                  <a:pt x="3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1" name=""/>
          <p:cNvSpPr txBox="1"/>
          <p:nvPr/>
        </p:nvSpPr>
        <p:spPr>
          <a:xfrm>
            <a:off x="1241280" y="3865320"/>
            <a:ext cx="10630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(DESC) ·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2" name=""/>
          <p:cNvSpPr txBox="1"/>
          <p:nvPr/>
        </p:nvSpPr>
        <p:spPr>
          <a:xfrm>
            <a:off x="2230560" y="3915720"/>
            <a:ext cx="61812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limit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3" name=""/>
          <p:cNvSpPr/>
          <p:nvPr/>
        </p:nvSpPr>
        <p:spPr>
          <a:xfrm>
            <a:off x="3362040" y="3857400"/>
            <a:ext cx="1095840" cy="305280"/>
          </a:xfrm>
          <a:custGeom>
            <a:avLst/>
            <a:gdLst/>
            <a:ahLst/>
            <a:rect l="0" t="0" r="r" b="b"/>
            <a:pathLst>
              <a:path w="3044" h="848">
                <a:moveTo>
                  <a:pt x="0" y="715"/>
                </a:moveTo>
                <a:lnTo>
                  <a:pt x="0" y="132"/>
                </a:lnTo>
                <a:cubicBezTo>
                  <a:pt x="0" y="115"/>
                  <a:pt x="4" y="98"/>
                  <a:pt x="10" y="82"/>
                </a:cubicBezTo>
                <a:cubicBezTo>
                  <a:pt x="17" y="66"/>
                  <a:pt x="27" y="51"/>
                  <a:pt x="39" y="39"/>
                </a:cubicBezTo>
                <a:cubicBezTo>
                  <a:pt x="51" y="26"/>
                  <a:pt x="66" y="17"/>
                  <a:pt x="82" y="10"/>
                </a:cubicBezTo>
                <a:cubicBezTo>
                  <a:pt x="98" y="3"/>
                  <a:pt x="115" y="0"/>
                  <a:pt x="133" y="0"/>
                </a:cubicBezTo>
                <a:lnTo>
                  <a:pt x="2912" y="0"/>
                </a:lnTo>
                <a:cubicBezTo>
                  <a:pt x="2929" y="0"/>
                  <a:pt x="2946" y="3"/>
                  <a:pt x="2962" y="10"/>
                </a:cubicBezTo>
                <a:cubicBezTo>
                  <a:pt x="2979" y="17"/>
                  <a:pt x="2993" y="26"/>
                  <a:pt x="3005" y="39"/>
                </a:cubicBezTo>
                <a:cubicBezTo>
                  <a:pt x="3018" y="51"/>
                  <a:pt x="3027" y="66"/>
                  <a:pt x="3034" y="82"/>
                </a:cubicBezTo>
                <a:cubicBezTo>
                  <a:pt x="3041" y="98"/>
                  <a:pt x="3044" y="115"/>
                  <a:pt x="3044" y="132"/>
                </a:cubicBezTo>
                <a:lnTo>
                  <a:pt x="3044" y="715"/>
                </a:lnTo>
                <a:cubicBezTo>
                  <a:pt x="3044" y="733"/>
                  <a:pt x="3041" y="750"/>
                  <a:pt x="3034" y="766"/>
                </a:cubicBezTo>
                <a:cubicBezTo>
                  <a:pt x="3027" y="782"/>
                  <a:pt x="3018" y="797"/>
                  <a:pt x="3005" y="809"/>
                </a:cubicBezTo>
                <a:cubicBezTo>
                  <a:pt x="2993" y="821"/>
                  <a:pt x="2979" y="831"/>
                  <a:pt x="2962" y="838"/>
                </a:cubicBezTo>
                <a:cubicBezTo>
                  <a:pt x="2946" y="844"/>
                  <a:pt x="2929" y="848"/>
                  <a:pt x="2912" y="848"/>
                </a:cubicBezTo>
                <a:lnTo>
                  <a:pt x="133" y="848"/>
                </a:lnTo>
                <a:cubicBezTo>
                  <a:pt x="115" y="848"/>
                  <a:pt x="98" y="844"/>
                  <a:pt x="82" y="838"/>
                </a:cubicBezTo>
                <a:cubicBezTo>
                  <a:pt x="66" y="831"/>
                  <a:pt x="51" y="821"/>
                  <a:pt x="39" y="809"/>
                </a:cubicBezTo>
                <a:cubicBezTo>
                  <a:pt x="27" y="797"/>
                  <a:pt x="17" y="782"/>
                  <a:pt x="10" y="766"/>
                </a:cubicBezTo>
                <a:cubicBezTo>
                  <a:pt x="4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4" name=""/>
          <p:cNvSpPr txBox="1"/>
          <p:nvPr/>
        </p:nvSpPr>
        <p:spPr>
          <a:xfrm>
            <a:off x="2896200" y="3865320"/>
            <a:ext cx="5641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(5) ·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5" name=""/>
          <p:cNvSpPr txBox="1"/>
          <p:nvPr/>
        </p:nvSpPr>
        <p:spPr>
          <a:xfrm>
            <a:off x="3429000" y="3915720"/>
            <a:ext cx="98856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negation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6" name=""/>
          <p:cNvSpPr/>
          <p:nvPr/>
        </p:nvSpPr>
        <p:spPr>
          <a:xfrm>
            <a:off x="419040" y="39621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7" name=""/>
          <p:cNvSpPr txBox="1"/>
          <p:nvPr/>
        </p:nvSpPr>
        <p:spPr>
          <a:xfrm>
            <a:off x="4453920" y="3865320"/>
            <a:ext cx="6620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제외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)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8" name=""/>
          <p:cNvSpPr/>
          <p:nvPr/>
        </p:nvSpPr>
        <p:spPr>
          <a:xfrm>
            <a:off x="2904840" y="4362120"/>
            <a:ext cx="1209960" cy="305280"/>
          </a:xfrm>
          <a:custGeom>
            <a:avLst/>
            <a:gdLst/>
            <a:ahLst/>
            <a:rect l="0" t="0" r="r" b="b"/>
            <a:pathLst>
              <a:path w="3361" h="848">
                <a:moveTo>
                  <a:pt x="0" y="716"/>
                </a:moveTo>
                <a:lnTo>
                  <a:pt x="0" y="133"/>
                </a:lnTo>
                <a:cubicBezTo>
                  <a:pt x="0" y="115"/>
                  <a:pt x="4" y="98"/>
                  <a:pt x="10" y="82"/>
                </a:cubicBezTo>
                <a:cubicBezTo>
                  <a:pt x="17" y="66"/>
                  <a:pt x="27" y="52"/>
                  <a:pt x="39" y="39"/>
                </a:cubicBezTo>
                <a:cubicBezTo>
                  <a:pt x="51" y="27"/>
                  <a:pt x="66" y="17"/>
                  <a:pt x="82" y="10"/>
                </a:cubicBezTo>
                <a:cubicBezTo>
                  <a:pt x="98" y="4"/>
                  <a:pt x="115" y="0"/>
                  <a:pt x="133" y="0"/>
                </a:cubicBezTo>
                <a:lnTo>
                  <a:pt x="3229" y="0"/>
                </a:lnTo>
                <a:cubicBezTo>
                  <a:pt x="3247" y="0"/>
                  <a:pt x="3264" y="4"/>
                  <a:pt x="3280" y="10"/>
                </a:cubicBezTo>
                <a:cubicBezTo>
                  <a:pt x="3296" y="17"/>
                  <a:pt x="3310" y="27"/>
                  <a:pt x="3323" y="39"/>
                </a:cubicBezTo>
                <a:cubicBezTo>
                  <a:pt x="3335" y="52"/>
                  <a:pt x="3345" y="66"/>
                  <a:pt x="3351" y="82"/>
                </a:cubicBezTo>
                <a:cubicBezTo>
                  <a:pt x="3358" y="98"/>
                  <a:pt x="3361" y="115"/>
                  <a:pt x="3361" y="133"/>
                </a:cubicBezTo>
                <a:lnTo>
                  <a:pt x="3361" y="716"/>
                </a:lnTo>
                <a:cubicBezTo>
                  <a:pt x="3361" y="733"/>
                  <a:pt x="3358" y="750"/>
                  <a:pt x="3351" y="766"/>
                </a:cubicBezTo>
                <a:cubicBezTo>
                  <a:pt x="3345" y="783"/>
                  <a:pt x="3335" y="797"/>
                  <a:pt x="3323" y="809"/>
                </a:cubicBezTo>
                <a:cubicBezTo>
                  <a:pt x="3310" y="822"/>
                  <a:pt x="3296" y="831"/>
                  <a:pt x="3280" y="838"/>
                </a:cubicBezTo>
                <a:cubicBezTo>
                  <a:pt x="3264" y="845"/>
                  <a:pt x="3247" y="848"/>
                  <a:pt x="3229" y="848"/>
                </a:cubicBezTo>
                <a:lnTo>
                  <a:pt x="133" y="848"/>
                </a:lnTo>
                <a:cubicBezTo>
                  <a:pt x="115" y="848"/>
                  <a:pt x="98" y="845"/>
                  <a:pt x="82" y="838"/>
                </a:cubicBezTo>
                <a:cubicBezTo>
                  <a:pt x="66" y="831"/>
                  <a:pt x="51" y="822"/>
                  <a:pt x="39" y="809"/>
                </a:cubicBezTo>
                <a:cubicBezTo>
                  <a:pt x="27" y="797"/>
                  <a:pt x="17" y="783"/>
                  <a:pt x="10" y="766"/>
                </a:cubicBezTo>
                <a:cubicBezTo>
                  <a:pt x="4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9" name=""/>
          <p:cNvSpPr txBox="1"/>
          <p:nvPr/>
        </p:nvSpPr>
        <p:spPr>
          <a:xfrm>
            <a:off x="628560" y="4370040"/>
            <a:ext cx="27518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L0 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기간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=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최근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개월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은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0" name=""/>
          <p:cNvSpPr txBox="1"/>
          <p:nvPr/>
        </p:nvSpPr>
        <p:spPr>
          <a:xfrm>
            <a:off x="2968920" y="4420440"/>
            <a:ext cx="111204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timeRange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1" name=""/>
          <p:cNvSpPr/>
          <p:nvPr/>
        </p:nvSpPr>
        <p:spPr>
          <a:xfrm>
            <a:off x="6229080" y="4362120"/>
            <a:ext cx="972000" cy="305280"/>
          </a:xfrm>
          <a:custGeom>
            <a:avLst/>
            <a:gdLst/>
            <a:ahLst/>
            <a:rect l="0" t="0" r="r" b="b"/>
            <a:pathLst>
              <a:path w="2700" h="848">
                <a:moveTo>
                  <a:pt x="0" y="716"/>
                </a:moveTo>
                <a:lnTo>
                  <a:pt x="0" y="133"/>
                </a:lnTo>
                <a:cubicBezTo>
                  <a:pt x="0" y="115"/>
                  <a:pt x="4" y="98"/>
                  <a:pt x="10" y="82"/>
                </a:cubicBezTo>
                <a:cubicBezTo>
                  <a:pt x="17" y="66"/>
                  <a:pt x="27" y="52"/>
                  <a:pt x="39" y="39"/>
                </a:cubicBezTo>
                <a:cubicBezTo>
                  <a:pt x="51" y="27"/>
                  <a:pt x="66" y="17"/>
                  <a:pt x="82" y="10"/>
                </a:cubicBezTo>
                <a:cubicBezTo>
                  <a:pt x="98" y="4"/>
                  <a:pt x="115" y="0"/>
                  <a:pt x="133" y="0"/>
                </a:cubicBezTo>
                <a:lnTo>
                  <a:pt x="2568" y="0"/>
                </a:lnTo>
                <a:cubicBezTo>
                  <a:pt x="2585" y="0"/>
                  <a:pt x="2602" y="4"/>
                  <a:pt x="2618" y="10"/>
                </a:cubicBezTo>
                <a:cubicBezTo>
                  <a:pt x="2635" y="17"/>
                  <a:pt x="2649" y="27"/>
                  <a:pt x="2661" y="39"/>
                </a:cubicBezTo>
                <a:cubicBezTo>
                  <a:pt x="2674" y="52"/>
                  <a:pt x="2683" y="66"/>
                  <a:pt x="2690" y="82"/>
                </a:cubicBezTo>
                <a:cubicBezTo>
                  <a:pt x="2697" y="98"/>
                  <a:pt x="2700" y="115"/>
                  <a:pt x="2700" y="133"/>
                </a:cubicBezTo>
                <a:lnTo>
                  <a:pt x="2700" y="716"/>
                </a:lnTo>
                <a:cubicBezTo>
                  <a:pt x="2700" y="733"/>
                  <a:pt x="2697" y="750"/>
                  <a:pt x="2690" y="766"/>
                </a:cubicBezTo>
                <a:cubicBezTo>
                  <a:pt x="2683" y="783"/>
                  <a:pt x="2674" y="797"/>
                  <a:pt x="2661" y="809"/>
                </a:cubicBezTo>
                <a:cubicBezTo>
                  <a:pt x="2649" y="822"/>
                  <a:pt x="2635" y="831"/>
                  <a:pt x="2618" y="838"/>
                </a:cubicBezTo>
                <a:cubicBezTo>
                  <a:pt x="2602" y="845"/>
                  <a:pt x="2585" y="848"/>
                  <a:pt x="2568" y="848"/>
                </a:cubicBezTo>
                <a:lnTo>
                  <a:pt x="133" y="848"/>
                </a:lnTo>
                <a:cubicBezTo>
                  <a:pt x="115" y="848"/>
                  <a:pt x="98" y="845"/>
                  <a:pt x="82" y="838"/>
                </a:cubicBezTo>
                <a:cubicBezTo>
                  <a:pt x="66" y="831"/>
                  <a:pt x="51" y="822"/>
                  <a:pt x="39" y="809"/>
                </a:cubicBezTo>
                <a:cubicBezTo>
                  <a:pt x="27" y="797"/>
                  <a:pt x="17" y="783"/>
                  <a:pt x="10" y="766"/>
                </a:cubicBezTo>
                <a:cubicBezTo>
                  <a:pt x="4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2" name=""/>
          <p:cNvSpPr txBox="1"/>
          <p:nvPr/>
        </p:nvSpPr>
        <p:spPr>
          <a:xfrm>
            <a:off x="4113720" y="4370040"/>
            <a:ext cx="25509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거래방향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=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출금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은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3" name=""/>
          <p:cNvSpPr txBox="1"/>
          <p:nvPr/>
        </p:nvSpPr>
        <p:spPr>
          <a:xfrm>
            <a:off x="6294240" y="4420440"/>
            <a:ext cx="86508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filters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4" name=""/>
          <p:cNvSpPr/>
          <p:nvPr/>
        </p:nvSpPr>
        <p:spPr>
          <a:xfrm>
            <a:off x="419040" y="4466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2"/>
                  <a:pt x="52" y="14"/>
                  <a:pt x="65" y="9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9"/>
                </a:cubicBezTo>
                <a:cubicBezTo>
                  <a:pt x="159" y="14"/>
                  <a:pt x="170" y="22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5" name=""/>
          <p:cNvSpPr txBox="1"/>
          <p:nvPr/>
        </p:nvSpPr>
        <p:spPr>
          <a:xfrm>
            <a:off x="7199280" y="4370040"/>
            <a:ext cx="126864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로 연결된다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19" name=""/>
          <p:cNvSpPr/>
          <p:nvPr/>
        </p:nvSpPr>
        <p:spPr>
          <a:xfrm>
            <a:off x="385560" y="1081080"/>
            <a:ext cx="5458320" cy="2514960"/>
          </a:xfrm>
          <a:custGeom>
            <a:avLst/>
            <a:gdLst/>
            <a:ahLst/>
            <a:rect l="0" t="0" r="r" b="b"/>
            <a:pathLst>
              <a:path w="15162" h="6986">
                <a:moveTo>
                  <a:pt x="0" y="6575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59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0"/>
                  <a:pt x="304" y="13"/>
                  <a:pt x="330" y="7"/>
                </a:cubicBezTo>
                <a:cubicBezTo>
                  <a:pt x="357" y="2"/>
                  <a:pt x="383" y="0"/>
                  <a:pt x="410" y="0"/>
                </a:cubicBezTo>
                <a:lnTo>
                  <a:pt x="14752" y="0"/>
                </a:lnTo>
                <a:cubicBezTo>
                  <a:pt x="14779" y="0"/>
                  <a:pt x="14805" y="2"/>
                  <a:pt x="14832" y="7"/>
                </a:cubicBezTo>
                <a:cubicBezTo>
                  <a:pt x="14858" y="13"/>
                  <a:pt x="14884" y="20"/>
                  <a:pt x="14909" y="31"/>
                </a:cubicBezTo>
                <a:cubicBezTo>
                  <a:pt x="14933" y="41"/>
                  <a:pt x="14957" y="54"/>
                  <a:pt x="14979" y="69"/>
                </a:cubicBezTo>
                <a:cubicBezTo>
                  <a:pt x="15002" y="84"/>
                  <a:pt x="15023" y="101"/>
                  <a:pt x="15042" y="120"/>
                </a:cubicBezTo>
                <a:cubicBezTo>
                  <a:pt x="15061" y="139"/>
                  <a:pt x="15078" y="159"/>
                  <a:pt x="15093" y="182"/>
                </a:cubicBezTo>
                <a:cubicBezTo>
                  <a:pt x="15108" y="204"/>
                  <a:pt x="15120" y="228"/>
                  <a:pt x="15130" y="253"/>
                </a:cubicBezTo>
                <a:cubicBezTo>
                  <a:pt x="15141" y="278"/>
                  <a:pt x="15149" y="303"/>
                  <a:pt x="15154" y="330"/>
                </a:cubicBezTo>
                <a:cubicBezTo>
                  <a:pt x="15159" y="356"/>
                  <a:pt x="15162" y="383"/>
                  <a:pt x="15162" y="410"/>
                </a:cubicBezTo>
                <a:lnTo>
                  <a:pt x="15162" y="6575"/>
                </a:lnTo>
                <a:cubicBezTo>
                  <a:pt x="15162" y="6602"/>
                  <a:pt x="15159" y="6629"/>
                  <a:pt x="15154" y="6655"/>
                </a:cubicBezTo>
                <a:cubicBezTo>
                  <a:pt x="15149" y="6682"/>
                  <a:pt x="15141" y="6707"/>
                  <a:pt x="15130" y="6732"/>
                </a:cubicBezTo>
                <a:cubicBezTo>
                  <a:pt x="15120" y="6757"/>
                  <a:pt x="15108" y="6781"/>
                  <a:pt x="15093" y="6803"/>
                </a:cubicBezTo>
                <a:cubicBezTo>
                  <a:pt x="15078" y="6826"/>
                  <a:pt x="15061" y="6846"/>
                  <a:pt x="15042" y="6865"/>
                </a:cubicBezTo>
                <a:cubicBezTo>
                  <a:pt x="15023" y="6884"/>
                  <a:pt x="15002" y="6901"/>
                  <a:pt x="14979" y="6916"/>
                </a:cubicBezTo>
                <a:cubicBezTo>
                  <a:pt x="14957" y="6931"/>
                  <a:pt x="14933" y="6944"/>
                  <a:pt x="14909" y="6954"/>
                </a:cubicBezTo>
                <a:cubicBezTo>
                  <a:pt x="14884" y="6965"/>
                  <a:pt x="14858" y="6972"/>
                  <a:pt x="14832" y="6978"/>
                </a:cubicBezTo>
                <a:cubicBezTo>
                  <a:pt x="14805" y="6983"/>
                  <a:pt x="14779" y="6986"/>
                  <a:pt x="14752" y="6986"/>
                </a:cubicBezTo>
                <a:lnTo>
                  <a:pt x="410" y="6986"/>
                </a:lnTo>
                <a:cubicBezTo>
                  <a:pt x="383" y="6986"/>
                  <a:pt x="357" y="6983"/>
                  <a:pt x="330" y="6978"/>
                </a:cubicBezTo>
                <a:cubicBezTo>
                  <a:pt x="304" y="6972"/>
                  <a:pt x="278" y="6965"/>
                  <a:pt x="253" y="6954"/>
                </a:cubicBezTo>
                <a:cubicBezTo>
                  <a:pt x="228" y="6944"/>
                  <a:pt x="205" y="6931"/>
                  <a:pt x="182" y="6916"/>
                </a:cubicBezTo>
                <a:cubicBezTo>
                  <a:pt x="160" y="6901"/>
                  <a:pt x="139" y="6884"/>
                  <a:pt x="120" y="6865"/>
                </a:cubicBezTo>
                <a:cubicBezTo>
                  <a:pt x="101" y="6846"/>
                  <a:pt x="84" y="6826"/>
                  <a:pt x="69" y="6803"/>
                </a:cubicBezTo>
                <a:cubicBezTo>
                  <a:pt x="54" y="6781"/>
                  <a:pt x="42" y="6757"/>
                  <a:pt x="31" y="6732"/>
                </a:cubicBezTo>
                <a:cubicBezTo>
                  <a:pt x="21" y="6707"/>
                  <a:pt x="13" y="6682"/>
                  <a:pt x="8" y="6655"/>
                </a:cubicBezTo>
                <a:cubicBezTo>
                  <a:pt x="3" y="6629"/>
                  <a:pt x="0" y="6602"/>
                  <a:pt x="0" y="6575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20" name=""/>
          <p:cNvSpPr/>
          <p:nvPr/>
        </p:nvSpPr>
        <p:spPr>
          <a:xfrm>
            <a:off x="385560" y="1081080"/>
            <a:ext cx="5458320" cy="2514960"/>
          </a:xfrm>
          <a:custGeom>
            <a:avLst/>
            <a:gdLst/>
            <a:ahLst/>
            <a:rect l="0" t="0" r="r" b="b"/>
            <a:pathLst>
              <a:path w="15162" h="6986">
                <a:moveTo>
                  <a:pt x="0" y="6575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59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0"/>
                  <a:pt x="304" y="13"/>
                  <a:pt x="330" y="7"/>
                </a:cubicBezTo>
                <a:cubicBezTo>
                  <a:pt x="357" y="2"/>
                  <a:pt x="383" y="0"/>
                  <a:pt x="410" y="0"/>
                </a:cubicBezTo>
                <a:lnTo>
                  <a:pt x="14752" y="0"/>
                </a:lnTo>
                <a:cubicBezTo>
                  <a:pt x="14779" y="0"/>
                  <a:pt x="14805" y="2"/>
                  <a:pt x="14832" y="7"/>
                </a:cubicBezTo>
                <a:cubicBezTo>
                  <a:pt x="14858" y="13"/>
                  <a:pt x="14884" y="20"/>
                  <a:pt x="14909" y="31"/>
                </a:cubicBezTo>
                <a:cubicBezTo>
                  <a:pt x="14933" y="41"/>
                  <a:pt x="14957" y="54"/>
                  <a:pt x="14979" y="69"/>
                </a:cubicBezTo>
                <a:cubicBezTo>
                  <a:pt x="15002" y="84"/>
                  <a:pt x="15023" y="101"/>
                  <a:pt x="15042" y="120"/>
                </a:cubicBezTo>
                <a:cubicBezTo>
                  <a:pt x="15061" y="139"/>
                  <a:pt x="15078" y="159"/>
                  <a:pt x="15093" y="182"/>
                </a:cubicBezTo>
                <a:cubicBezTo>
                  <a:pt x="15108" y="204"/>
                  <a:pt x="15120" y="228"/>
                  <a:pt x="15130" y="253"/>
                </a:cubicBezTo>
                <a:cubicBezTo>
                  <a:pt x="15141" y="278"/>
                  <a:pt x="15149" y="303"/>
                  <a:pt x="15154" y="330"/>
                </a:cubicBezTo>
                <a:cubicBezTo>
                  <a:pt x="15159" y="356"/>
                  <a:pt x="15162" y="383"/>
                  <a:pt x="15162" y="410"/>
                </a:cubicBezTo>
                <a:lnTo>
                  <a:pt x="15162" y="6575"/>
                </a:lnTo>
                <a:cubicBezTo>
                  <a:pt x="15162" y="6602"/>
                  <a:pt x="15159" y="6629"/>
                  <a:pt x="15154" y="6655"/>
                </a:cubicBezTo>
                <a:cubicBezTo>
                  <a:pt x="15149" y="6682"/>
                  <a:pt x="15141" y="6707"/>
                  <a:pt x="15130" y="6732"/>
                </a:cubicBezTo>
                <a:cubicBezTo>
                  <a:pt x="15120" y="6757"/>
                  <a:pt x="15108" y="6781"/>
                  <a:pt x="15093" y="6803"/>
                </a:cubicBezTo>
                <a:cubicBezTo>
                  <a:pt x="15078" y="6826"/>
                  <a:pt x="15061" y="6846"/>
                  <a:pt x="15042" y="6865"/>
                </a:cubicBezTo>
                <a:cubicBezTo>
                  <a:pt x="15023" y="6884"/>
                  <a:pt x="15002" y="6901"/>
                  <a:pt x="14979" y="6916"/>
                </a:cubicBezTo>
                <a:cubicBezTo>
                  <a:pt x="14957" y="6931"/>
                  <a:pt x="14933" y="6944"/>
                  <a:pt x="14909" y="6954"/>
                </a:cubicBezTo>
                <a:cubicBezTo>
                  <a:pt x="14884" y="6965"/>
                  <a:pt x="14858" y="6972"/>
                  <a:pt x="14832" y="6978"/>
                </a:cubicBezTo>
                <a:cubicBezTo>
                  <a:pt x="14805" y="6983"/>
                  <a:pt x="14779" y="6986"/>
                  <a:pt x="14752" y="6986"/>
                </a:cubicBezTo>
                <a:lnTo>
                  <a:pt x="410" y="6986"/>
                </a:lnTo>
                <a:cubicBezTo>
                  <a:pt x="383" y="6986"/>
                  <a:pt x="357" y="6983"/>
                  <a:pt x="330" y="6978"/>
                </a:cubicBezTo>
                <a:cubicBezTo>
                  <a:pt x="304" y="6972"/>
                  <a:pt x="278" y="6965"/>
                  <a:pt x="253" y="6954"/>
                </a:cubicBezTo>
                <a:cubicBezTo>
                  <a:pt x="228" y="6944"/>
                  <a:pt x="205" y="6931"/>
                  <a:pt x="182" y="6916"/>
                </a:cubicBezTo>
                <a:cubicBezTo>
                  <a:pt x="160" y="6901"/>
                  <a:pt x="139" y="6884"/>
                  <a:pt x="120" y="6865"/>
                </a:cubicBezTo>
                <a:cubicBezTo>
                  <a:pt x="101" y="6846"/>
                  <a:pt x="84" y="6826"/>
                  <a:pt x="69" y="6803"/>
                </a:cubicBezTo>
                <a:cubicBezTo>
                  <a:pt x="54" y="6781"/>
                  <a:pt x="42" y="6757"/>
                  <a:pt x="31" y="6732"/>
                </a:cubicBezTo>
                <a:cubicBezTo>
                  <a:pt x="21" y="6707"/>
                  <a:pt x="13" y="6682"/>
                  <a:pt x="8" y="6655"/>
                </a:cubicBezTo>
                <a:cubicBezTo>
                  <a:pt x="3" y="6629"/>
                  <a:pt x="0" y="6602"/>
                  <a:pt x="0" y="6575"/>
                </a:cubicBezTo>
                <a:close/>
              </a:path>
            </a:pathLst>
          </a:custGeom>
          <a:noFill/>
          <a:ln w="9360">
            <a:solidFill>
              <a:srgbClr val="242833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1" name=""/>
          <p:cNvSpPr txBox="1"/>
          <p:nvPr/>
        </p:nvSpPr>
        <p:spPr>
          <a:xfrm>
            <a:off x="380880" y="344520"/>
            <a:ext cx="414468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무엇을 조회하나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어떻게 보여주나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2" name=""/>
          <p:cNvSpPr/>
          <p:nvPr/>
        </p:nvSpPr>
        <p:spPr>
          <a:xfrm>
            <a:off x="6195960" y="1081080"/>
            <a:ext cx="5457960" cy="2514960"/>
          </a:xfrm>
          <a:custGeom>
            <a:avLst/>
            <a:gdLst/>
            <a:ahLst/>
            <a:rect l="0" t="0" r="r" b="b"/>
            <a:pathLst>
              <a:path w="15161" h="6986">
                <a:moveTo>
                  <a:pt x="0" y="6575"/>
                </a:moveTo>
                <a:lnTo>
                  <a:pt x="0" y="410"/>
                </a:lnTo>
                <a:cubicBezTo>
                  <a:pt x="0" y="383"/>
                  <a:pt x="2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1" y="228"/>
                  <a:pt x="54" y="204"/>
                  <a:pt x="69" y="182"/>
                </a:cubicBezTo>
                <a:cubicBezTo>
                  <a:pt x="84" y="159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4" y="54"/>
                  <a:pt x="228" y="41"/>
                  <a:pt x="253" y="31"/>
                </a:cubicBezTo>
                <a:cubicBezTo>
                  <a:pt x="278" y="20"/>
                  <a:pt x="303" y="13"/>
                  <a:pt x="330" y="7"/>
                </a:cubicBezTo>
                <a:cubicBezTo>
                  <a:pt x="356" y="2"/>
                  <a:pt x="383" y="0"/>
                  <a:pt x="410" y="0"/>
                </a:cubicBezTo>
                <a:lnTo>
                  <a:pt x="14751" y="0"/>
                </a:lnTo>
                <a:cubicBezTo>
                  <a:pt x="14778" y="0"/>
                  <a:pt x="14805" y="2"/>
                  <a:pt x="14831" y="7"/>
                </a:cubicBezTo>
                <a:cubicBezTo>
                  <a:pt x="14858" y="13"/>
                  <a:pt x="14883" y="20"/>
                  <a:pt x="14908" y="31"/>
                </a:cubicBezTo>
                <a:cubicBezTo>
                  <a:pt x="14933" y="41"/>
                  <a:pt x="14957" y="54"/>
                  <a:pt x="14979" y="69"/>
                </a:cubicBezTo>
                <a:cubicBezTo>
                  <a:pt x="15001" y="84"/>
                  <a:pt x="15022" y="101"/>
                  <a:pt x="15041" y="120"/>
                </a:cubicBezTo>
                <a:cubicBezTo>
                  <a:pt x="15060" y="139"/>
                  <a:pt x="15077" y="159"/>
                  <a:pt x="15092" y="182"/>
                </a:cubicBezTo>
                <a:cubicBezTo>
                  <a:pt x="15107" y="204"/>
                  <a:pt x="15120" y="228"/>
                  <a:pt x="15130" y="253"/>
                </a:cubicBezTo>
                <a:cubicBezTo>
                  <a:pt x="15140" y="278"/>
                  <a:pt x="15148" y="303"/>
                  <a:pt x="15153" y="330"/>
                </a:cubicBezTo>
                <a:cubicBezTo>
                  <a:pt x="15159" y="356"/>
                  <a:pt x="15161" y="383"/>
                  <a:pt x="15161" y="410"/>
                </a:cubicBezTo>
                <a:lnTo>
                  <a:pt x="15161" y="6575"/>
                </a:lnTo>
                <a:cubicBezTo>
                  <a:pt x="15161" y="6602"/>
                  <a:pt x="15159" y="6629"/>
                  <a:pt x="15153" y="6655"/>
                </a:cubicBezTo>
                <a:cubicBezTo>
                  <a:pt x="15148" y="6682"/>
                  <a:pt x="15140" y="6707"/>
                  <a:pt x="15130" y="6732"/>
                </a:cubicBezTo>
                <a:cubicBezTo>
                  <a:pt x="15120" y="6757"/>
                  <a:pt x="15107" y="6781"/>
                  <a:pt x="15092" y="6803"/>
                </a:cubicBezTo>
                <a:cubicBezTo>
                  <a:pt x="15077" y="6826"/>
                  <a:pt x="15060" y="6846"/>
                  <a:pt x="15041" y="6865"/>
                </a:cubicBezTo>
                <a:cubicBezTo>
                  <a:pt x="15022" y="6884"/>
                  <a:pt x="15001" y="6901"/>
                  <a:pt x="14979" y="6916"/>
                </a:cubicBezTo>
                <a:cubicBezTo>
                  <a:pt x="14957" y="6931"/>
                  <a:pt x="14933" y="6944"/>
                  <a:pt x="14908" y="6954"/>
                </a:cubicBezTo>
                <a:cubicBezTo>
                  <a:pt x="14883" y="6965"/>
                  <a:pt x="14858" y="6972"/>
                  <a:pt x="14831" y="6978"/>
                </a:cubicBezTo>
                <a:cubicBezTo>
                  <a:pt x="14805" y="6983"/>
                  <a:pt x="14778" y="6986"/>
                  <a:pt x="14751" y="6986"/>
                </a:cubicBezTo>
                <a:lnTo>
                  <a:pt x="410" y="6986"/>
                </a:lnTo>
                <a:cubicBezTo>
                  <a:pt x="383" y="6986"/>
                  <a:pt x="356" y="6983"/>
                  <a:pt x="330" y="6978"/>
                </a:cubicBezTo>
                <a:cubicBezTo>
                  <a:pt x="303" y="6972"/>
                  <a:pt x="278" y="6965"/>
                  <a:pt x="253" y="6954"/>
                </a:cubicBezTo>
                <a:cubicBezTo>
                  <a:pt x="228" y="6944"/>
                  <a:pt x="204" y="6931"/>
                  <a:pt x="182" y="6916"/>
                </a:cubicBezTo>
                <a:cubicBezTo>
                  <a:pt x="160" y="6901"/>
                  <a:pt x="139" y="6884"/>
                  <a:pt x="120" y="6865"/>
                </a:cubicBezTo>
                <a:cubicBezTo>
                  <a:pt x="101" y="6846"/>
                  <a:pt x="84" y="6826"/>
                  <a:pt x="69" y="6803"/>
                </a:cubicBezTo>
                <a:cubicBezTo>
                  <a:pt x="54" y="6781"/>
                  <a:pt x="41" y="6757"/>
                  <a:pt x="31" y="6732"/>
                </a:cubicBezTo>
                <a:cubicBezTo>
                  <a:pt x="21" y="6707"/>
                  <a:pt x="13" y="6682"/>
                  <a:pt x="8" y="6655"/>
                </a:cubicBezTo>
                <a:cubicBezTo>
                  <a:pt x="2" y="6629"/>
                  <a:pt x="0" y="6602"/>
                  <a:pt x="0" y="6575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23" name=""/>
          <p:cNvSpPr/>
          <p:nvPr/>
        </p:nvSpPr>
        <p:spPr>
          <a:xfrm>
            <a:off x="6195960" y="1081080"/>
            <a:ext cx="5457960" cy="2514960"/>
          </a:xfrm>
          <a:custGeom>
            <a:avLst/>
            <a:gdLst/>
            <a:ahLst/>
            <a:rect l="0" t="0" r="r" b="b"/>
            <a:pathLst>
              <a:path w="15161" h="6986">
                <a:moveTo>
                  <a:pt x="0" y="6575"/>
                </a:moveTo>
                <a:lnTo>
                  <a:pt x="0" y="410"/>
                </a:lnTo>
                <a:cubicBezTo>
                  <a:pt x="0" y="383"/>
                  <a:pt x="2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1" y="228"/>
                  <a:pt x="54" y="204"/>
                  <a:pt x="69" y="182"/>
                </a:cubicBezTo>
                <a:cubicBezTo>
                  <a:pt x="84" y="159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4" y="54"/>
                  <a:pt x="228" y="41"/>
                  <a:pt x="253" y="31"/>
                </a:cubicBezTo>
                <a:cubicBezTo>
                  <a:pt x="278" y="20"/>
                  <a:pt x="303" y="13"/>
                  <a:pt x="330" y="7"/>
                </a:cubicBezTo>
                <a:cubicBezTo>
                  <a:pt x="356" y="2"/>
                  <a:pt x="383" y="0"/>
                  <a:pt x="410" y="0"/>
                </a:cubicBezTo>
                <a:lnTo>
                  <a:pt x="14751" y="0"/>
                </a:lnTo>
                <a:cubicBezTo>
                  <a:pt x="14778" y="0"/>
                  <a:pt x="14805" y="2"/>
                  <a:pt x="14831" y="7"/>
                </a:cubicBezTo>
                <a:cubicBezTo>
                  <a:pt x="14858" y="13"/>
                  <a:pt x="14883" y="20"/>
                  <a:pt x="14908" y="31"/>
                </a:cubicBezTo>
                <a:cubicBezTo>
                  <a:pt x="14933" y="41"/>
                  <a:pt x="14957" y="54"/>
                  <a:pt x="14979" y="69"/>
                </a:cubicBezTo>
                <a:cubicBezTo>
                  <a:pt x="15001" y="84"/>
                  <a:pt x="15022" y="101"/>
                  <a:pt x="15041" y="120"/>
                </a:cubicBezTo>
                <a:cubicBezTo>
                  <a:pt x="15060" y="139"/>
                  <a:pt x="15077" y="159"/>
                  <a:pt x="15092" y="182"/>
                </a:cubicBezTo>
                <a:cubicBezTo>
                  <a:pt x="15107" y="204"/>
                  <a:pt x="15120" y="228"/>
                  <a:pt x="15130" y="253"/>
                </a:cubicBezTo>
                <a:cubicBezTo>
                  <a:pt x="15140" y="278"/>
                  <a:pt x="15148" y="303"/>
                  <a:pt x="15153" y="330"/>
                </a:cubicBezTo>
                <a:cubicBezTo>
                  <a:pt x="15159" y="356"/>
                  <a:pt x="15161" y="383"/>
                  <a:pt x="15161" y="410"/>
                </a:cubicBezTo>
                <a:lnTo>
                  <a:pt x="15161" y="6575"/>
                </a:lnTo>
                <a:cubicBezTo>
                  <a:pt x="15161" y="6602"/>
                  <a:pt x="15159" y="6629"/>
                  <a:pt x="15153" y="6655"/>
                </a:cubicBezTo>
                <a:cubicBezTo>
                  <a:pt x="15148" y="6682"/>
                  <a:pt x="15140" y="6707"/>
                  <a:pt x="15130" y="6732"/>
                </a:cubicBezTo>
                <a:cubicBezTo>
                  <a:pt x="15120" y="6757"/>
                  <a:pt x="15107" y="6781"/>
                  <a:pt x="15092" y="6803"/>
                </a:cubicBezTo>
                <a:cubicBezTo>
                  <a:pt x="15077" y="6826"/>
                  <a:pt x="15060" y="6846"/>
                  <a:pt x="15041" y="6865"/>
                </a:cubicBezTo>
                <a:cubicBezTo>
                  <a:pt x="15022" y="6884"/>
                  <a:pt x="15001" y="6901"/>
                  <a:pt x="14979" y="6916"/>
                </a:cubicBezTo>
                <a:cubicBezTo>
                  <a:pt x="14957" y="6931"/>
                  <a:pt x="14933" y="6944"/>
                  <a:pt x="14908" y="6954"/>
                </a:cubicBezTo>
                <a:cubicBezTo>
                  <a:pt x="14883" y="6965"/>
                  <a:pt x="14858" y="6972"/>
                  <a:pt x="14831" y="6978"/>
                </a:cubicBezTo>
                <a:cubicBezTo>
                  <a:pt x="14805" y="6983"/>
                  <a:pt x="14778" y="6986"/>
                  <a:pt x="14751" y="6986"/>
                </a:cubicBezTo>
                <a:lnTo>
                  <a:pt x="410" y="6986"/>
                </a:lnTo>
                <a:cubicBezTo>
                  <a:pt x="383" y="6986"/>
                  <a:pt x="356" y="6983"/>
                  <a:pt x="330" y="6978"/>
                </a:cubicBezTo>
                <a:cubicBezTo>
                  <a:pt x="303" y="6972"/>
                  <a:pt x="278" y="6965"/>
                  <a:pt x="253" y="6954"/>
                </a:cubicBezTo>
                <a:cubicBezTo>
                  <a:pt x="228" y="6944"/>
                  <a:pt x="204" y="6931"/>
                  <a:pt x="182" y="6916"/>
                </a:cubicBezTo>
                <a:cubicBezTo>
                  <a:pt x="160" y="6901"/>
                  <a:pt x="139" y="6884"/>
                  <a:pt x="120" y="6865"/>
                </a:cubicBezTo>
                <a:cubicBezTo>
                  <a:pt x="101" y="6846"/>
                  <a:pt x="84" y="6826"/>
                  <a:pt x="69" y="6803"/>
                </a:cubicBezTo>
                <a:cubicBezTo>
                  <a:pt x="54" y="6781"/>
                  <a:pt x="41" y="6757"/>
                  <a:pt x="31" y="6732"/>
                </a:cubicBezTo>
                <a:cubicBezTo>
                  <a:pt x="21" y="6707"/>
                  <a:pt x="13" y="6682"/>
                  <a:pt x="8" y="6655"/>
                </a:cubicBezTo>
                <a:cubicBezTo>
                  <a:pt x="2" y="6629"/>
                  <a:pt x="0" y="6602"/>
                  <a:pt x="0" y="6575"/>
                </a:cubicBezTo>
                <a:close/>
              </a:path>
            </a:pathLst>
          </a:custGeom>
          <a:noFill/>
          <a:ln w="9360">
            <a:solidFill>
              <a:srgbClr val="242833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4" name=""/>
          <p:cNvSpPr txBox="1"/>
          <p:nvPr/>
        </p:nvSpPr>
        <p:spPr>
          <a:xfrm>
            <a:off x="676440" y="1379880"/>
            <a:ext cx="2003040" cy="358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타입</a:t>
            </a:r>
            <a:r>
              <a:rPr lang="en-US" sz="1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필요한 슬롯을 정한다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5" name=""/>
          <p:cNvSpPr txBox="1"/>
          <p:nvPr/>
        </p:nvSpPr>
        <p:spPr>
          <a:xfrm>
            <a:off x="6486480" y="1379880"/>
            <a:ext cx="2184480" cy="358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질문유형</a:t>
            </a:r>
            <a:r>
              <a:rPr lang="en-US" sz="1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답변 방식을 정한다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6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7" name=""/>
          <p:cNvSpPr/>
          <p:nvPr/>
        </p:nvSpPr>
        <p:spPr>
          <a:xfrm>
            <a:off x="714240" y="1981080"/>
            <a:ext cx="76680" cy="76320"/>
          </a:xfrm>
          <a:custGeom>
            <a:avLst/>
            <a:gdLst/>
            <a:ahLst/>
            <a:rect l="0" t="0" r="r" b="b"/>
            <a:pathLst>
              <a:path w="213" h="212">
                <a:moveTo>
                  <a:pt x="213" y="107"/>
                </a:moveTo>
                <a:cubicBezTo>
                  <a:pt x="213" y="121"/>
                  <a:pt x="210" y="134"/>
                  <a:pt x="204" y="147"/>
                </a:cubicBezTo>
                <a:cubicBezTo>
                  <a:pt x="199" y="160"/>
                  <a:pt x="191" y="172"/>
                  <a:pt x="182" y="182"/>
                </a:cubicBezTo>
                <a:cubicBezTo>
                  <a:pt x="172" y="191"/>
                  <a:pt x="160" y="199"/>
                  <a:pt x="147" y="204"/>
                </a:cubicBezTo>
                <a:cubicBezTo>
                  <a:pt x="134" y="210"/>
                  <a:pt x="121" y="212"/>
                  <a:pt x="107" y="212"/>
                </a:cubicBezTo>
                <a:cubicBezTo>
                  <a:pt x="93" y="212"/>
                  <a:pt x="79" y="210"/>
                  <a:pt x="66" y="204"/>
                </a:cubicBezTo>
                <a:cubicBezTo>
                  <a:pt x="53" y="199"/>
                  <a:pt x="42" y="191"/>
                  <a:pt x="32" y="182"/>
                </a:cubicBezTo>
                <a:cubicBezTo>
                  <a:pt x="22" y="172"/>
                  <a:pt x="13" y="160"/>
                  <a:pt x="8" y="147"/>
                </a:cubicBezTo>
                <a:cubicBezTo>
                  <a:pt x="3" y="134"/>
                  <a:pt x="0" y="121"/>
                  <a:pt x="0" y="107"/>
                </a:cubicBezTo>
                <a:cubicBezTo>
                  <a:pt x="0" y="93"/>
                  <a:pt x="3" y="78"/>
                  <a:pt x="8" y="65"/>
                </a:cubicBezTo>
                <a:cubicBezTo>
                  <a:pt x="13" y="52"/>
                  <a:pt x="22" y="41"/>
                  <a:pt x="32" y="31"/>
                </a:cubicBezTo>
                <a:cubicBezTo>
                  <a:pt x="42" y="21"/>
                  <a:pt x="53" y="13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3"/>
                  <a:pt x="172" y="21"/>
                  <a:pt x="182" y="31"/>
                </a:cubicBezTo>
                <a:cubicBezTo>
                  <a:pt x="191" y="41"/>
                  <a:pt x="199" y="52"/>
                  <a:pt x="204" y="65"/>
                </a:cubicBezTo>
                <a:cubicBezTo>
                  <a:pt x="210" y="78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8" name=""/>
          <p:cNvSpPr txBox="1"/>
          <p:nvPr/>
        </p:nvSpPr>
        <p:spPr>
          <a:xfrm>
            <a:off x="923760" y="1883880"/>
            <a:ext cx="26949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계좌 목록 → 계좌 불필요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9" name=""/>
          <p:cNvSpPr/>
          <p:nvPr/>
        </p:nvSpPr>
        <p:spPr>
          <a:xfrm>
            <a:off x="714240" y="248580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3"/>
                  <a:pt x="204" y="146"/>
                </a:cubicBezTo>
                <a:cubicBezTo>
                  <a:pt x="199" y="159"/>
                  <a:pt x="191" y="172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199"/>
                  <a:pt x="42" y="192"/>
                  <a:pt x="32" y="182"/>
                </a:cubicBezTo>
                <a:cubicBezTo>
                  <a:pt x="22" y="172"/>
                  <a:pt x="13" y="159"/>
                  <a:pt x="8" y="146"/>
                </a:cubicBezTo>
                <a:cubicBezTo>
                  <a:pt x="3" y="133"/>
                  <a:pt x="0" y="120"/>
                  <a:pt x="0" y="106"/>
                </a:cubicBezTo>
                <a:cubicBezTo>
                  <a:pt x="0" y="92"/>
                  <a:pt x="3" y="78"/>
                  <a:pt x="8" y="65"/>
                </a:cubicBezTo>
                <a:cubicBezTo>
                  <a:pt x="13" y="52"/>
                  <a:pt x="22" y="41"/>
                  <a:pt x="32" y="31"/>
                </a:cubicBezTo>
                <a:cubicBezTo>
                  <a:pt x="42" y="21"/>
                  <a:pt x="53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1" y="41"/>
                  <a:pt x="199" y="52"/>
                  <a:pt x="204" y="65"/>
                </a:cubicBezTo>
                <a:cubicBezTo>
                  <a:pt x="210" y="78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0" name=""/>
          <p:cNvSpPr txBox="1"/>
          <p:nvPr/>
        </p:nvSpPr>
        <p:spPr>
          <a:xfrm>
            <a:off x="923760" y="2388960"/>
            <a:ext cx="26949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잔액 조회 → 계좌만 필요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1" name=""/>
          <p:cNvSpPr/>
          <p:nvPr/>
        </p:nvSpPr>
        <p:spPr>
          <a:xfrm>
            <a:off x="714240" y="298116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7"/>
                </a:moveTo>
                <a:cubicBezTo>
                  <a:pt x="213" y="121"/>
                  <a:pt x="210" y="134"/>
                  <a:pt x="204" y="147"/>
                </a:cubicBezTo>
                <a:cubicBezTo>
                  <a:pt x="199" y="160"/>
                  <a:pt x="191" y="172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199"/>
                  <a:pt x="42" y="192"/>
                  <a:pt x="32" y="182"/>
                </a:cubicBezTo>
                <a:cubicBezTo>
                  <a:pt x="22" y="172"/>
                  <a:pt x="13" y="160"/>
                  <a:pt x="8" y="147"/>
                </a:cubicBezTo>
                <a:cubicBezTo>
                  <a:pt x="3" y="134"/>
                  <a:pt x="0" y="121"/>
                  <a:pt x="0" y="107"/>
                </a:cubicBezTo>
                <a:cubicBezTo>
                  <a:pt x="0" y="93"/>
                  <a:pt x="3" y="79"/>
                  <a:pt x="8" y="66"/>
                </a:cubicBezTo>
                <a:cubicBezTo>
                  <a:pt x="13" y="52"/>
                  <a:pt x="22" y="41"/>
                  <a:pt x="32" y="31"/>
                </a:cubicBezTo>
                <a:cubicBezTo>
                  <a:pt x="42" y="21"/>
                  <a:pt x="53" y="13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3"/>
                  <a:pt x="172" y="21"/>
                  <a:pt x="182" y="31"/>
                </a:cubicBezTo>
                <a:cubicBezTo>
                  <a:pt x="191" y="41"/>
                  <a:pt x="199" y="52"/>
                  <a:pt x="204" y="66"/>
                </a:cubicBezTo>
                <a:cubicBezTo>
                  <a:pt x="210" y="79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2" name=""/>
          <p:cNvSpPr txBox="1"/>
          <p:nvPr/>
        </p:nvSpPr>
        <p:spPr>
          <a:xfrm>
            <a:off x="923760" y="2884320"/>
            <a:ext cx="31701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거래내역 → 계좌와 기간 필요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3" name=""/>
          <p:cNvSpPr/>
          <p:nvPr/>
        </p:nvSpPr>
        <p:spPr>
          <a:xfrm>
            <a:off x="6524280" y="1981080"/>
            <a:ext cx="76680" cy="76320"/>
          </a:xfrm>
          <a:custGeom>
            <a:avLst/>
            <a:gdLst/>
            <a:ahLst/>
            <a:rect l="0" t="0" r="r" b="b"/>
            <a:pathLst>
              <a:path w="213" h="212">
                <a:moveTo>
                  <a:pt x="213" y="107"/>
                </a:moveTo>
                <a:cubicBezTo>
                  <a:pt x="213" y="121"/>
                  <a:pt x="210" y="134"/>
                  <a:pt x="205" y="147"/>
                </a:cubicBezTo>
                <a:cubicBezTo>
                  <a:pt x="200" y="160"/>
                  <a:pt x="192" y="172"/>
                  <a:pt x="182" y="182"/>
                </a:cubicBezTo>
                <a:cubicBezTo>
                  <a:pt x="172" y="191"/>
                  <a:pt x="161" y="199"/>
                  <a:pt x="148" y="204"/>
                </a:cubicBezTo>
                <a:cubicBezTo>
                  <a:pt x="135" y="210"/>
                  <a:pt x="120" y="212"/>
                  <a:pt x="106" y="212"/>
                </a:cubicBezTo>
                <a:cubicBezTo>
                  <a:pt x="92" y="212"/>
                  <a:pt x="79" y="210"/>
                  <a:pt x="66" y="204"/>
                </a:cubicBezTo>
                <a:cubicBezTo>
                  <a:pt x="53" y="199"/>
                  <a:pt x="41" y="191"/>
                  <a:pt x="31" y="182"/>
                </a:cubicBezTo>
                <a:cubicBezTo>
                  <a:pt x="22" y="172"/>
                  <a:pt x="14" y="160"/>
                  <a:pt x="9" y="147"/>
                </a:cubicBezTo>
                <a:cubicBezTo>
                  <a:pt x="3" y="134"/>
                  <a:pt x="0" y="121"/>
                  <a:pt x="0" y="107"/>
                </a:cubicBezTo>
                <a:cubicBezTo>
                  <a:pt x="0" y="93"/>
                  <a:pt x="3" y="78"/>
                  <a:pt x="9" y="65"/>
                </a:cubicBezTo>
                <a:cubicBezTo>
                  <a:pt x="14" y="52"/>
                  <a:pt x="22" y="41"/>
                  <a:pt x="31" y="31"/>
                </a:cubicBezTo>
                <a:cubicBezTo>
                  <a:pt x="41" y="21"/>
                  <a:pt x="53" y="13"/>
                  <a:pt x="66" y="8"/>
                </a:cubicBezTo>
                <a:cubicBezTo>
                  <a:pt x="79" y="3"/>
                  <a:pt x="92" y="0"/>
                  <a:pt x="106" y="0"/>
                </a:cubicBezTo>
                <a:cubicBezTo>
                  <a:pt x="120" y="0"/>
                  <a:pt x="135" y="3"/>
                  <a:pt x="148" y="8"/>
                </a:cubicBezTo>
                <a:cubicBezTo>
                  <a:pt x="161" y="13"/>
                  <a:pt x="172" y="21"/>
                  <a:pt x="182" y="31"/>
                </a:cubicBezTo>
                <a:cubicBezTo>
                  <a:pt x="192" y="41"/>
                  <a:pt x="200" y="52"/>
                  <a:pt x="205" y="65"/>
                </a:cubicBezTo>
                <a:cubicBezTo>
                  <a:pt x="210" y="78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4" name=""/>
          <p:cNvSpPr txBox="1"/>
          <p:nvPr/>
        </p:nvSpPr>
        <p:spPr>
          <a:xfrm>
            <a:off x="6734160" y="1883880"/>
            <a:ext cx="23565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단순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분석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비교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추이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5" name=""/>
          <p:cNvSpPr/>
          <p:nvPr/>
        </p:nvSpPr>
        <p:spPr>
          <a:xfrm>
            <a:off x="6524280" y="248580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3"/>
                  <a:pt x="205" y="146"/>
                </a:cubicBezTo>
                <a:cubicBezTo>
                  <a:pt x="200" y="159"/>
                  <a:pt x="192" y="172"/>
                  <a:pt x="182" y="182"/>
                </a:cubicBezTo>
                <a:cubicBezTo>
                  <a:pt x="172" y="192"/>
                  <a:pt x="161" y="199"/>
                  <a:pt x="148" y="205"/>
                </a:cubicBezTo>
                <a:cubicBezTo>
                  <a:pt x="135" y="210"/>
                  <a:pt x="120" y="213"/>
                  <a:pt x="106" y="213"/>
                </a:cubicBezTo>
                <a:cubicBezTo>
                  <a:pt x="92" y="213"/>
                  <a:pt x="79" y="210"/>
                  <a:pt x="66" y="205"/>
                </a:cubicBezTo>
                <a:cubicBezTo>
                  <a:pt x="53" y="199"/>
                  <a:pt x="41" y="192"/>
                  <a:pt x="31" y="182"/>
                </a:cubicBezTo>
                <a:cubicBezTo>
                  <a:pt x="22" y="172"/>
                  <a:pt x="14" y="159"/>
                  <a:pt x="9" y="146"/>
                </a:cubicBezTo>
                <a:cubicBezTo>
                  <a:pt x="3" y="133"/>
                  <a:pt x="0" y="120"/>
                  <a:pt x="0" y="106"/>
                </a:cubicBezTo>
                <a:cubicBezTo>
                  <a:pt x="0" y="92"/>
                  <a:pt x="3" y="78"/>
                  <a:pt x="9" y="65"/>
                </a:cubicBezTo>
                <a:cubicBezTo>
                  <a:pt x="14" y="52"/>
                  <a:pt x="22" y="41"/>
                  <a:pt x="31" y="31"/>
                </a:cubicBezTo>
                <a:cubicBezTo>
                  <a:pt x="41" y="21"/>
                  <a:pt x="53" y="14"/>
                  <a:pt x="66" y="8"/>
                </a:cubicBezTo>
                <a:cubicBezTo>
                  <a:pt x="79" y="3"/>
                  <a:pt x="92" y="0"/>
                  <a:pt x="106" y="0"/>
                </a:cubicBezTo>
                <a:cubicBezTo>
                  <a:pt x="120" y="0"/>
                  <a:pt x="135" y="3"/>
                  <a:pt x="148" y="8"/>
                </a:cubicBezTo>
                <a:cubicBezTo>
                  <a:pt x="161" y="14"/>
                  <a:pt x="172" y="21"/>
                  <a:pt x="182" y="31"/>
                </a:cubicBezTo>
                <a:cubicBezTo>
                  <a:pt x="192" y="41"/>
                  <a:pt x="200" y="52"/>
                  <a:pt x="205" y="65"/>
                </a:cubicBezTo>
                <a:cubicBezTo>
                  <a:pt x="210" y="78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6" name=""/>
          <p:cNvSpPr txBox="1"/>
          <p:nvPr/>
        </p:nvSpPr>
        <p:spPr>
          <a:xfrm>
            <a:off x="6734160" y="2388960"/>
            <a:ext cx="36424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계좌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기간을 정하는 기준이 아니다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7" name=""/>
          <p:cNvSpPr/>
          <p:nvPr/>
        </p:nvSpPr>
        <p:spPr>
          <a:xfrm>
            <a:off x="6524280" y="298116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7"/>
                </a:moveTo>
                <a:cubicBezTo>
                  <a:pt x="213" y="121"/>
                  <a:pt x="210" y="134"/>
                  <a:pt x="205" y="147"/>
                </a:cubicBezTo>
                <a:cubicBezTo>
                  <a:pt x="200" y="160"/>
                  <a:pt x="192" y="172"/>
                  <a:pt x="182" y="182"/>
                </a:cubicBezTo>
                <a:cubicBezTo>
                  <a:pt x="172" y="192"/>
                  <a:pt x="161" y="199"/>
                  <a:pt x="148" y="205"/>
                </a:cubicBezTo>
                <a:cubicBezTo>
                  <a:pt x="135" y="210"/>
                  <a:pt x="120" y="213"/>
                  <a:pt x="106" y="213"/>
                </a:cubicBezTo>
                <a:cubicBezTo>
                  <a:pt x="92" y="213"/>
                  <a:pt x="79" y="210"/>
                  <a:pt x="66" y="205"/>
                </a:cubicBezTo>
                <a:cubicBezTo>
                  <a:pt x="53" y="199"/>
                  <a:pt x="41" y="192"/>
                  <a:pt x="31" y="182"/>
                </a:cubicBezTo>
                <a:cubicBezTo>
                  <a:pt x="22" y="172"/>
                  <a:pt x="14" y="160"/>
                  <a:pt x="9" y="147"/>
                </a:cubicBezTo>
                <a:cubicBezTo>
                  <a:pt x="3" y="134"/>
                  <a:pt x="0" y="121"/>
                  <a:pt x="0" y="107"/>
                </a:cubicBezTo>
                <a:cubicBezTo>
                  <a:pt x="0" y="93"/>
                  <a:pt x="3" y="79"/>
                  <a:pt x="9" y="66"/>
                </a:cubicBezTo>
                <a:cubicBezTo>
                  <a:pt x="14" y="52"/>
                  <a:pt x="22" y="41"/>
                  <a:pt x="31" y="31"/>
                </a:cubicBezTo>
                <a:cubicBezTo>
                  <a:pt x="41" y="21"/>
                  <a:pt x="53" y="13"/>
                  <a:pt x="66" y="8"/>
                </a:cubicBezTo>
                <a:cubicBezTo>
                  <a:pt x="79" y="3"/>
                  <a:pt x="92" y="0"/>
                  <a:pt x="106" y="0"/>
                </a:cubicBezTo>
                <a:cubicBezTo>
                  <a:pt x="120" y="0"/>
                  <a:pt x="135" y="3"/>
                  <a:pt x="148" y="8"/>
                </a:cubicBezTo>
                <a:cubicBezTo>
                  <a:pt x="161" y="13"/>
                  <a:pt x="172" y="21"/>
                  <a:pt x="182" y="31"/>
                </a:cubicBezTo>
                <a:cubicBezTo>
                  <a:pt x="192" y="41"/>
                  <a:pt x="200" y="52"/>
                  <a:pt x="205" y="66"/>
                </a:cubicBezTo>
                <a:cubicBezTo>
                  <a:pt x="210" y="79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8" name=""/>
          <p:cNvSpPr txBox="1"/>
          <p:nvPr/>
        </p:nvSpPr>
        <p:spPr>
          <a:xfrm>
            <a:off x="6734160" y="2884320"/>
            <a:ext cx="31701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비교 기준은 별도 구조로 보존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42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3" name=""/>
          <p:cNvSpPr txBox="1"/>
          <p:nvPr/>
        </p:nvSpPr>
        <p:spPr>
          <a:xfrm>
            <a:off x="914400" y="2778840"/>
            <a:ext cx="443736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4.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전체 처리 프로세스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4" name=""/>
          <p:cNvSpPr txBox="1"/>
          <p:nvPr/>
        </p:nvSpPr>
        <p:spPr>
          <a:xfrm>
            <a:off x="914400" y="3751560"/>
            <a:ext cx="380448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문장을 바로 </a:t>
            </a:r>
            <a:r>
              <a:rPr lang="en-US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SQL</a:t>
            </a:r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로 바꾸지 않는다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48" name=""/>
          <p:cNvSpPr txBox="1"/>
          <p:nvPr/>
        </p:nvSpPr>
        <p:spPr>
          <a:xfrm>
            <a:off x="380880" y="344520"/>
            <a:ext cx="377640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앞쪽 절반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발화에서 슬롯까지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9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0" name=""/>
          <p:cNvSpPr txBox="1"/>
          <p:nvPr/>
        </p:nvSpPr>
        <p:spPr>
          <a:xfrm>
            <a:off x="628560" y="2360160"/>
            <a:ext cx="103104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발화 수신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1" name=""/>
          <p:cNvSpPr txBox="1"/>
          <p:nvPr/>
        </p:nvSpPr>
        <p:spPr>
          <a:xfrm>
            <a:off x="380880" y="236340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1.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2" name=""/>
          <p:cNvSpPr txBox="1"/>
          <p:nvPr/>
        </p:nvSpPr>
        <p:spPr>
          <a:xfrm>
            <a:off x="628560" y="2865240"/>
            <a:ext cx="40622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문장 정규화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오탈자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동의어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상대 날짜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)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3" name=""/>
          <p:cNvSpPr txBox="1"/>
          <p:nvPr/>
        </p:nvSpPr>
        <p:spPr>
          <a:xfrm>
            <a:off x="380880" y="285876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2.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4" name=""/>
          <p:cNvSpPr txBox="1"/>
          <p:nvPr/>
        </p:nvSpPr>
        <p:spPr>
          <a:xfrm>
            <a:off x="628560" y="3369960"/>
            <a:ext cx="24534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새 질문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후속 질문 판정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5" name=""/>
          <p:cNvSpPr txBox="1"/>
          <p:nvPr/>
        </p:nvSpPr>
        <p:spPr>
          <a:xfrm>
            <a:off x="380880" y="336348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3.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6" name=""/>
          <p:cNvSpPr txBox="1"/>
          <p:nvPr/>
        </p:nvSpPr>
        <p:spPr>
          <a:xfrm>
            <a:off x="628560" y="3865320"/>
            <a:ext cx="158544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조회 타입 분류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7" name=""/>
          <p:cNvSpPr txBox="1"/>
          <p:nvPr/>
        </p:nvSpPr>
        <p:spPr>
          <a:xfrm>
            <a:off x="380880" y="386820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4.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8" name=""/>
          <p:cNvSpPr txBox="1"/>
          <p:nvPr/>
        </p:nvSpPr>
        <p:spPr>
          <a:xfrm>
            <a:off x="628560" y="4370040"/>
            <a:ext cx="206100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타입별 레시피 선택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9" name=""/>
          <p:cNvSpPr txBox="1"/>
          <p:nvPr/>
        </p:nvSpPr>
        <p:spPr>
          <a:xfrm>
            <a:off x="380880" y="437328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5.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0" name=""/>
          <p:cNvSpPr txBox="1"/>
          <p:nvPr/>
        </p:nvSpPr>
        <p:spPr>
          <a:xfrm>
            <a:off x="628560" y="4874760"/>
            <a:ext cx="26157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현재 발화에서 슬롯 추출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1" name=""/>
          <p:cNvSpPr txBox="1"/>
          <p:nvPr/>
        </p:nvSpPr>
        <p:spPr>
          <a:xfrm>
            <a:off x="380880" y="486828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6.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65" name=""/>
          <p:cNvSpPr txBox="1"/>
          <p:nvPr/>
        </p:nvSpPr>
        <p:spPr>
          <a:xfrm>
            <a:off x="380880" y="344520"/>
            <a:ext cx="389736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뒤쪽 절반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병합에서 실행까지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6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7" name=""/>
          <p:cNvSpPr txBox="1"/>
          <p:nvPr/>
        </p:nvSpPr>
        <p:spPr>
          <a:xfrm>
            <a:off x="628560" y="2360160"/>
            <a:ext cx="29325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이전 대화의 호환 슬롯 병합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8" name=""/>
          <p:cNvSpPr txBox="1"/>
          <p:nvPr/>
        </p:nvSpPr>
        <p:spPr>
          <a:xfrm>
            <a:off x="380880" y="236340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1.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9" name=""/>
          <p:cNvSpPr txBox="1"/>
          <p:nvPr/>
        </p:nvSpPr>
        <p:spPr>
          <a:xfrm>
            <a:off x="628560" y="2865240"/>
            <a:ext cx="214020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값 검증과 자동 해소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0" name=""/>
          <p:cNvSpPr txBox="1"/>
          <p:nvPr/>
        </p:nvSpPr>
        <p:spPr>
          <a:xfrm>
            <a:off x="380880" y="285876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2.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1" name=""/>
          <p:cNvSpPr txBox="1"/>
          <p:nvPr/>
        </p:nvSpPr>
        <p:spPr>
          <a:xfrm>
            <a:off x="628560" y="3369960"/>
            <a:ext cx="52873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부족한 슬롯 계산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(missing = required − filled)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2" name=""/>
          <p:cNvSpPr txBox="1"/>
          <p:nvPr/>
        </p:nvSpPr>
        <p:spPr>
          <a:xfrm>
            <a:off x="380880" y="336348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3.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3" name=""/>
          <p:cNvSpPr txBox="1"/>
          <p:nvPr/>
        </p:nvSpPr>
        <p:spPr>
          <a:xfrm>
            <a:off x="628560" y="3865320"/>
            <a:ext cx="45892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부족하면 질문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다 채워지면 완성 질의 생성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4" name=""/>
          <p:cNvSpPr txBox="1"/>
          <p:nvPr/>
        </p:nvSpPr>
        <p:spPr>
          <a:xfrm>
            <a:off x="380880" y="386820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4.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5" name=""/>
          <p:cNvSpPr txBox="1"/>
          <p:nvPr/>
        </p:nvSpPr>
        <p:spPr>
          <a:xfrm>
            <a:off x="628560" y="4370040"/>
            <a:ext cx="30722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NL2SQL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 의미 구조로 변환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6" name=""/>
          <p:cNvSpPr txBox="1"/>
          <p:nvPr/>
        </p:nvSpPr>
        <p:spPr>
          <a:xfrm>
            <a:off x="380880" y="437328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5.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7" name=""/>
          <p:cNvSpPr txBox="1"/>
          <p:nvPr/>
        </p:nvSpPr>
        <p:spPr>
          <a:xfrm>
            <a:off x="628560" y="4874760"/>
            <a:ext cx="28306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SQL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생성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안전 검증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실행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8" name=""/>
          <p:cNvSpPr txBox="1"/>
          <p:nvPr/>
        </p:nvSpPr>
        <p:spPr>
          <a:xfrm>
            <a:off x="380880" y="4868280"/>
            <a:ext cx="213840" cy="308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9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6.</a:t>
            </a:r>
            <a:endParaRPr lang="en-US" sz="16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82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3" name=""/>
          <p:cNvSpPr txBox="1"/>
          <p:nvPr/>
        </p:nvSpPr>
        <p:spPr>
          <a:xfrm>
            <a:off x="914400" y="2778840"/>
            <a:ext cx="538236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5.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실제로 어떻게 동작하나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4" name=""/>
          <p:cNvSpPr txBox="1"/>
          <p:nvPr/>
        </p:nvSpPr>
        <p:spPr>
          <a:xfrm>
            <a:off x="914400" y="3751560"/>
            <a:ext cx="273312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예시 네 가지로 살펴본다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88" name=""/>
          <p:cNvSpPr/>
          <p:nvPr/>
        </p:nvSpPr>
        <p:spPr>
          <a:xfrm>
            <a:off x="5760" y="987480"/>
            <a:ext cx="12027960" cy="1454040"/>
          </a:xfrm>
          <a:custGeom>
            <a:avLst/>
            <a:gdLst/>
            <a:ahLst/>
            <a:rect l="0" t="0" r="r" b="b"/>
            <a:pathLst>
              <a:path w="33411" h="4039">
                <a:moveTo>
                  <a:pt x="1068" y="1093"/>
                </a:moveTo>
                <a:lnTo>
                  <a:pt x="1068" y="2416"/>
                </a:lnTo>
                <a:cubicBezTo>
                  <a:pt x="1068" y="2454"/>
                  <a:pt x="1076" y="2492"/>
                  <a:pt x="1090" y="2527"/>
                </a:cubicBezTo>
                <a:cubicBezTo>
                  <a:pt x="1105" y="2563"/>
                  <a:pt x="1126" y="2594"/>
                  <a:pt x="1154" y="2622"/>
                </a:cubicBezTo>
                <a:cubicBezTo>
                  <a:pt x="1181" y="2649"/>
                  <a:pt x="1212" y="2670"/>
                  <a:pt x="1248" y="2685"/>
                </a:cubicBezTo>
                <a:cubicBezTo>
                  <a:pt x="1284" y="2700"/>
                  <a:pt x="1321" y="2707"/>
                  <a:pt x="1359" y="2707"/>
                </a:cubicBezTo>
                <a:lnTo>
                  <a:pt x="32052" y="2707"/>
                </a:lnTo>
                <a:cubicBezTo>
                  <a:pt x="32091" y="2707"/>
                  <a:pt x="32128" y="2700"/>
                  <a:pt x="32163" y="2685"/>
                </a:cubicBezTo>
                <a:cubicBezTo>
                  <a:pt x="32199" y="2670"/>
                  <a:pt x="32231" y="2649"/>
                  <a:pt x="32258" y="2622"/>
                </a:cubicBezTo>
                <a:cubicBezTo>
                  <a:pt x="32285" y="2594"/>
                  <a:pt x="32306" y="2563"/>
                  <a:pt x="32321" y="2527"/>
                </a:cubicBezTo>
                <a:cubicBezTo>
                  <a:pt x="32336" y="2492"/>
                  <a:pt x="32343" y="2454"/>
                  <a:pt x="32343" y="2416"/>
                </a:cubicBezTo>
                <a:lnTo>
                  <a:pt x="32343" y="1093"/>
                </a:lnTo>
                <a:cubicBezTo>
                  <a:pt x="32343" y="1054"/>
                  <a:pt x="32336" y="1017"/>
                  <a:pt x="32321" y="982"/>
                </a:cubicBezTo>
                <a:cubicBezTo>
                  <a:pt x="32306" y="946"/>
                  <a:pt x="32285" y="914"/>
                  <a:pt x="32258" y="887"/>
                </a:cubicBezTo>
                <a:cubicBezTo>
                  <a:pt x="32231" y="860"/>
                  <a:pt x="32199" y="839"/>
                  <a:pt x="32163" y="824"/>
                </a:cubicBezTo>
                <a:cubicBezTo>
                  <a:pt x="32128" y="809"/>
                  <a:pt x="32091" y="802"/>
                  <a:pt x="32052" y="802"/>
                </a:cubicBezTo>
                <a:lnTo>
                  <a:pt x="1359" y="802"/>
                </a:lnTo>
                <a:cubicBezTo>
                  <a:pt x="1321" y="802"/>
                  <a:pt x="1284" y="809"/>
                  <a:pt x="1248" y="824"/>
                </a:cubicBezTo>
                <a:cubicBezTo>
                  <a:pt x="1212" y="839"/>
                  <a:pt x="1181" y="860"/>
                  <a:pt x="1154" y="887"/>
                </a:cubicBezTo>
                <a:cubicBezTo>
                  <a:pt x="1126" y="914"/>
                  <a:pt x="1105" y="946"/>
                  <a:pt x="1090" y="982"/>
                </a:cubicBezTo>
                <a:cubicBezTo>
                  <a:pt x="1076" y="1017"/>
                  <a:pt x="1068" y="1054"/>
                  <a:pt x="1068" y="1093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4039"/>
                </a:lnTo>
                <a:lnTo>
                  <a:pt x="0" y="4039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89" name=""/>
          <p:cNvSpPr/>
          <p:nvPr/>
        </p:nvSpPr>
        <p:spPr>
          <a:xfrm>
            <a:off x="380880" y="1266480"/>
            <a:ext cx="11277720" cy="705240"/>
          </a:xfrm>
          <a:custGeom>
            <a:avLst/>
            <a:gdLst/>
            <a:ahLst/>
            <a:rect l="0" t="0" r="r" b="b"/>
            <a:pathLst>
              <a:path w="31327" h="1959">
                <a:moveTo>
                  <a:pt x="0" y="1642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1642"/>
                </a:lnTo>
                <a:cubicBezTo>
                  <a:pt x="31327" y="1663"/>
                  <a:pt x="31325" y="1683"/>
                  <a:pt x="31321" y="1704"/>
                </a:cubicBezTo>
                <a:cubicBezTo>
                  <a:pt x="31317" y="1724"/>
                  <a:pt x="31311" y="1744"/>
                  <a:pt x="31303" y="1763"/>
                </a:cubicBezTo>
                <a:cubicBezTo>
                  <a:pt x="31295" y="1783"/>
                  <a:pt x="31286" y="1801"/>
                  <a:pt x="31274" y="1818"/>
                </a:cubicBezTo>
                <a:cubicBezTo>
                  <a:pt x="31262" y="1836"/>
                  <a:pt x="31249" y="1852"/>
                  <a:pt x="31235" y="1866"/>
                </a:cubicBezTo>
                <a:cubicBezTo>
                  <a:pt x="31220" y="1881"/>
                  <a:pt x="31204" y="1894"/>
                  <a:pt x="31186" y="1906"/>
                </a:cubicBezTo>
                <a:cubicBezTo>
                  <a:pt x="31169" y="1917"/>
                  <a:pt x="31151" y="1927"/>
                  <a:pt x="31131" y="1935"/>
                </a:cubicBezTo>
                <a:cubicBezTo>
                  <a:pt x="31112" y="1943"/>
                  <a:pt x="31092" y="1949"/>
                  <a:pt x="31072" y="1953"/>
                </a:cubicBezTo>
                <a:cubicBezTo>
                  <a:pt x="31051" y="1957"/>
                  <a:pt x="31031" y="1959"/>
                  <a:pt x="31010" y="1959"/>
                </a:cubicBezTo>
                <a:lnTo>
                  <a:pt x="317" y="1959"/>
                </a:lnTo>
                <a:cubicBezTo>
                  <a:pt x="296" y="1959"/>
                  <a:pt x="276" y="1957"/>
                  <a:pt x="255" y="1953"/>
                </a:cubicBezTo>
                <a:cubicBezTo>
                  <a:pt x="235" y="1949"/>
                  <a:pt x="215" y="1943"/>
                  <a:pt x="196" y="1935"/>
                </a:cubicBezTo>
                <a:cubicBezTo>
                  <a:pt x="177" y="1927"/>
                  <a:pt x="158" y="1917"/>
                  <a:pt x="141" y="1906"/>
                </a:cubicBezTo>
                <a:cubicBezTo>
                  <a:pt x="124" y="1894"/>
                  <a:pt x="108" y="1881"/>
                  <a:pt x="93" y="1866"/>
                </a:cubicBezTo>
                <a:cubicBezTo>
                  <a:pt x="78" y="1852"/>
                  <a:pt x="65" y="1836"/>
                  <a:pt x="53" y="1818"/>
                </a:cubicBezTo>
                <a:cubicBezTo>
                  <a:pt x="42" y="1801"/>
                  <a:pt x="32" y="1783"/>
                  <a:pt x="24" y="1763"/>
                </a:cubicBezTo>
                <a:cubicBezTo>
                  <a:pt x="16" y="1744"/>
                  <a:pt x="10" y="1724"/>
                  <a:pt x="6" y="1704"/>
                </a:cubicBezTo>
                <a:cubicBezTo>
                  <a:pt x="2" y="1683"/>
                  <a:pt x="0" y="1663"/>
                  <a:pt x="0" y="1642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90" name=""/>
          <p:cNvSpPr txBox="1"/>
          <p:nvPr/>
        </p:nvSpPr>
        <p:spPr>
          <a:xfrm>
            <a:off x="380880" y="344520"/>
            <a:ext cx="352944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필요한 값이 다 들어온 경우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1" name=""/>
          <p:cNvSpPr txBox="1"/>
          <p:nvPr/>
        </p:nvSpPr>
        <p:spPr>
          <a:xfrm>
            <a:off x="628560" y="154944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2" name=""/>
          <p:cNvSpPr txBox="1"/>
          <p:nvPr/>
        </p:nvSpPr>
        <p:spPr>
          <a:xfrm>
            <a:off x="723960" y="1545480"/>
            <a:ext cx="8161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급여계좌의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3" name=""/>
          <p:cNvSpPr txBox="1"/>
          <p:nvPr/>
        </p:nvSpPr>
        <p:spPr>
          <a:xfrm>
            <a:off x="156564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4" name=""/>
          <p:cNvSpPr txBox="1"/>
          <p:nvPr/>
        </p:nvSpPr>
        <p:spPr>
          <a:xfrm>
            <a:off x="166104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최근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5" name=""/>
          <p:cNvSpPr txBox="1"/>
          <p:nvPr/>
        </p:nvSpPr>
        <p:spPr>
          <a:xfrm>
            <a:off x="199764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6" name=""/>
          <p:cNvSpPr txBox="1"/>
          <p:nvPr/>
        </p:nvSpPr>
        <p:spPr>
          <a:xfrm>
            <a:off x="2092680" y="15454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7" name=""/>
          <p:cNvSpPr txBox="1"/>
          <p:nvPr/>
        </p:nvSpPr>
        <p:spPr>
          <a:xfrm>
            <a:off x="226116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8" name=""/>
          <p:cNvSpPr txBox="1"/>
          <p:nvPr/>
        </p:nvSpPr>
        <p:spPr>
          <a:xfrm>
            <a:off x="2356560" y="15454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달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9" name=""/>
          <p:cNvSpPr txBox="1"/>
          <p:nvPr/>
        </p:nvSpPr>
        <p:spPr>
          <a:xfrm>
            <a:off x="252468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0" name=""/>
          <p:cNvSpPr txBox="1"/>
          <p:nvPr/>
        </p:nvSpPr>
        <p:spPr>
          <a:xfrm>
            <a:off x="262008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출금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1" name=""/>
          <p:cNvSpPr txBox="1"/>
          <p:nvPr/>
        </p:nvSpPr>
        <p:spPr>
          <a:xfrm>
            <a:off x="295668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2" name=""/>
          <p:cNvSpPr txBox="1"/>
          <p:nvPr/>
        </p:nvSpPr>
        <p:spPr>
          <a:xfrm>
            <a:off x="305208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내역을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3" name=""/>
          <p:cNvSpPr txBox="1"/>
          <p:nvPr/>
        </p:nvSpPr>
        <p:spPr>
          <a:xfrm>
            <a:off x="355716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4" name=""/>
          <p:cNvSpPr txBox="1"/>
          <p:nvPr/>
        </p:nvSpPr>
        <p:spPr>
          <a:xfrm>
            <a:off x="365220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금액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5" name=""/>
          <p:cNvSpPr txBox="1"/>
          <p:nvPr/>
        </p:nvSpPr>
        <p:spPr>
          <a:xfrm>
            <a:off x="398880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6" name=""/>
          <p:cNvSpPr txBox="1"/>
          <p:nvPr/>
        </p:nvSpPr>
        <p:spPr>
          <a:xfrm>
            <a:off x="4084200" y="15454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큰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7" name=""/>
          <p:cNvSpPr txBox="1"/>
          <p:nvPr/>
        </p:nvSpPr>
        <p:spPr>
          <a:xfrm>
            <a:off x="425268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8" name=""/>
          <p:cNvSpPr txBox="1"/>
          <p:nvPr/>
        </p:nvSpPr>
        <p:spPr>
          <a:xfrm>
            <a:off x="434772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순서로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9" name=""/>
          <p:cNvSpPr txBox="1"/>
          <p:nvPr/>
        </p:nvSpPr>
        <p:spPr>
          <a:xfrm>
            <a:off x="4852800" y="154944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10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0" name=""/>
          <p:cNvSpPr txBox="1"/>
          <p:nvPr/>
        </p:nvSpPr>
        <p:spPr>
          <a:xfrm>
            <a:off x="5138640" y="15454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1" name=""/>
          <p:cNvSpPr/>
          <p:nvPr/>
        </p:nvSpPr>
        <p:spPr>
          <a:xfrm>
            <a:off x="5760" y="2072520"/>
            <a:ext cx="12027960" cy="2597040"/>
          </a:xfrm>
          <a:custGeom>
            <a:avLst/>
            <a:gdLst/>
            <a:ahLst/>
            <a:rect l="0" t="0" r="r" b="b"/>
            <a:pathLst>
              <a:path w="33411" h="7214">
                <a:moveTo>
                  <a:pt x="1068" y="1095"/>
                </a:moveTo>
                <a:lnTo>
                  <a:pt x="1068" y="5594"/>
                </a:lnTo>
                <a:cubicBezTo>
                  <a:pt x="1068" y="5633"/>
                  <a:pt x="1076" y="5670"/>
                  <a:pt x="1090" y="5705"/>
                </a:cubicBezTo>
                <a:cubicBezTo>
                  <a:pt x="1105" y="5741"/>
                  <a:pt x="1126" y="5773"/>
                  <a:pt x="1154" y="5800"/>
                </a:cubicBezTo>
                <a:cubicBezTo>
                  <a:pt x="1181" y="5827"/>
                  <a:pt x="1212" y="5848"/>
                  <a:pt x="1248" y="5863"/>
                </a:cubicBezTo>
                <a:cubicBezTo>
                  <a:pt x="1284" y="5878"/>
                  <a:pt x="1321" y="5885"/>
                  <a:pt x="1359" y="5885"/>
                </a:cubicBezTo>
                <a:lnTo>
                  <a:pt x="32052" y="5885"/>
                </a:lnTo>
                <a:cubicBezTo>
                  <a:pt x="32091" y="5885"/>
                  <a:pt x="32128" y="5878"/>
                  <a:pt x="32163" y="5863"/>
                </a:cubicBezTo>
                <a:cubicBezTo>
                  <a:pt x="32199" y="5848"/>
                  <a:pt x="32231" y="5827"/>
                  <a:pt x="32258" y="5800"/>
                </a:cubicBezTo>
                <a:cubicBezTo>
                  <a:pt x="32285" y="5773"/>
                  <a:pt x="32306" y="5741"/>
                  <a:pt x="32321" y="5705"/>
                </a:cubicBezTo>
                <a:cubicBezTo>
                  <a:pt x="32336" y="5670"/>
                  <a:pt x="32343" y="5633"/>
                  <a:pt x="32343" y="5594"/>
                </a:cubicBezTo>
                <a:lnTo>
                  <a:pt x="32343" y="1095"/>
                </a:lnTo>
                <a:cubicBezTo>
                  <a:pt x="32343" y="1057"/>
                  <a:pt x="32336" y="1019"/>
                  <a:pt x="32321" y="984"/>
                </a:cubicBezTo>
                <a:cubicBezTo>
                  <a:pt x="32306" y="948"/>
                  <a:pt x="32285" y="917"/>
                  <a:pt x="32258" y="889"/>
                </a:cubicBezTo>
                <a:cubicBezTo>
                  <a:pt x="32231" y="862"/>
                  <a:pt x="32199" y="841"/>
                  <a:pt x="32163" y="826"/>
                </a:cubicBezTo>
                <a:cubicBezTo>
                  <a:pt x="32128" y="812"/>
                  <a:pt x="32091" y="804"/>
                  <a:pt x="32052" y="804"/>
                </a:cubicBezTo>
                <a:lnTo>
                  <a:pt x="1359" y="804"/>
                </a:lnTo>
                <a:cubicBezTo>
                  <a:pt x="1321" y="804"/>
                  <a:pt x="1284" y="812"/>
                  <a:pt x="1248" y="826"/>
                </a:cubicBezTo>
                <a:cubicBezTo>
                  <a:pt x="1212" y="841"/>
                  <a:pt x="1181" y="862"/>
                  <a:pt x="1154" y="889"/>
                </a:cubicBezTo>
                <a:cubicBezTo>
                  <a:pt x="1126" y="917"/>
                  <a:pt x="1105" y="948"/>
                  <a:pt x="1090" y="984"/>
                </a:cubicBezTo>
                <a:cubicBezTo>
                  <a:pt x="1076" y="1019"/>
                  <a:pt x="1068" y="1057"/>
                  <a:pt x="1068" y="1095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7214"/>
                </a:lnTo>
                <a:lnTo>
                  <a:pt x="0" y="7214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12" name=""/>
          <p:cNvSpPr/>
          <p:nvPr/>
        </p:nvSpPr>
        <p:spPr>
          <a:xfrm>
            <a:off x="380880" y="2352600"/>
            <a:ext cx="11277720" cy="1848240"/>
          </a:xfrm>
          <a:custGeom>
            <a:avLst/>
            <a:gdLst/>
            <a:ahLst/>
            <a:rect l="0" t="0" r="r" b="b"/>
            <a:pathLst>
              <a:path w="31327" h="5134">
                <a:moveTo>
                  <a:pt x="0" y="4816"/>
                </a:moveTo>
                <a:lnTo>
                  <a:pt x="0" y="317"/>
                </a:lnTo>
                <a:cubicBezTo>
                  <a:pt x="0" y="296"/>
                  <a:pt x="2" y="276"/>
                  <a:pt x="6" y="255"/>
                </a:cubicBezTo>
                <a:cubicBezTo>
                  <a:pt x="10" y="235"/>
                  <a:pt x="16" y="215"/>
                  <a:pt x="24" y="196"/>
                </a:cubicBezTo>
                <a:cubicBezTo>
                  <a:pt x="32" y="176"/>
                  <a:pt x="42" y="158"/>
                  <a:pt x="53" y="141"/>
                </a:cubicBezTo>
                <a:cubicBezTo>
                  <a:pt x="65" y="123"/>
                  <a:pt x="78" y="107"/>
                  <a:pt x="93" y="93"/>
                </a:cubicBezTo>
                <a:cubicBezTo>
                  <a:pt x="108" y="78"/>
                  <a:pt x="124" y="65"/>
                  <a:pt x="141" y="53"/>
                </a:cubicBezTo>
                <a:cubicBezTo>
                  <a:pt x="158" y="42"/>
                  <a:pt x="177" y="32"/>
                  <a:pt x="196" y="24"/>
                </a:cubicBezTo>
                <a:cubicBezTo>
                  <a:pt x="215" y="16"/>
                  <a:pt x="235" y="10"/>
                  <a:pt x="255" y="6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6"/>
                </a:cubicBezTo>
                <a:cubicBezTo>
                  <a:pt x="31092" y="10"/>
                  <a:pt x="31112" y="16"/>
                  <a:pt x="31131" y="24"/>
                </a:cubicBezTo>
                <a:cubicBezTo>
                  <a:pt x="31151" y="32"/>
                  <a:pt x="31169" y="42"/>
                  <a:pt x="31186" y="53"/>
                </a:cubicBezTo>
                <a:cubicBezTo>
                  <a:pt x="31204" y="65"/>
                  <a:pt x="31220" y="78"/>
                  <a:pt x="31235" y="93"/>
                </a:cubicBezTo>
                <a:cubicBezTo>
                  <a:pt x="31249" y="107"/>
                  <a:pt x="31262" y="123"/>
                  <a:pt x="31274" y="141"/>
                </a:cubicBezTo>
                <a:cubicBezTo>
                  <a:pt x="31286" y="158"/>
                  <a:pt x="31295" y="176"/>
                  <a:pt x="31303" y="196"/>
                </a:cubicBezTo>
                <a:cubicBezTo>
                  <a:pt x="31311" y="215"/>
                  <a:pt x="31317" y="235"/>
                  <a:pt x="31321" y="255"/>
                </a:cubicBezTo>
                <a:cubicBezTo>
                  <a:pt x="31325" y="276"/>
                  <a:pt x="31327" y="296"/>
                  <a:pt x="31327" y="317"/>
                </a:cubicBezTo>
                <a:lnTo>
                  <a:pt x="31327" y="4816"/>
                </a:lnTo>
                <a:cubicBezTo>
                  <a:pt x="31327" y="4837"/>
                  <a:pt x="31325" y="4858"/>
                  <a:pt x="31321" y="4878"/>
                </a:cubicBezTo>
                <a:cubicBezTo>
                  <a:pt x="31317" y="4899"/>
                  <a:pt x="31311" y="4918"/>
                  <a:pt x="31303" y="4938"/>
                </a:cubicBezTo>
                <a:cubicBezTo>
                  <a:pt x="31295" y="4957"/>
                  <a:pt x="31286" y="4975"/>
                  <a:pt x="31274" y="4993"/>
                </a:cubicBezTo>
                <a:cubicBezTo>
                  <a:pt x="31262" y="5010"/>
                  <a:pt x="31249" y="5026"/>
                  <a:pt x="31235" y="5041"/>
                </a:cubicBezTo>
                <a:cubicBezTo>
                  <a:pt x="31220" y="5055"/>
                  <a:pt x="31204" y="5069"/>
                  <a:pt x="31186" y="5080"/>
                </a:cubicBezTo>
                <a:cubicBezTo>
                  <a:pt x="31169" y="5092"/>
                  <a:pt x="31151" y="5101"/>
                  <a:pt x="31131" y="5109"/>
                </a:cubicBezTo>
                <a:cubicBezTo>
                  <a:pt x="31112" y="5117"/>
                  <a:pt x="31092" y="5123"/>
                  <a:pt x="31072" y="5128"/>
                </a:cubicBezTo>
                <a:cubicBezTo>
                  <a:pt x="31051" y="5132"/>
                  <a:pt x="31031" y="5134"/>
                  <a:pt x="31010" y="5134"/>
                </a:cubicBezTo>
                <a:lnTo>
                  <a:pt x="317" y="5134"/>
                </a:lnTo>
                <a:cubicBezTo>
                  <a:pt x="296" y="5134"/>
                  <a:pt x="276" y="5132"/>
                  <a:pt x="255" y="5128"/>
                </a:cubicBezTo>
                <a:cubicBezTo>
                  <a:pt x="235" y="5123"/>
                  <a:pt x="215" y="5117"/>
                  <a:pt x="196" y="5109"/>
                </a:cubicBezTo>
                <a:cubicBezTo>
                  <a:pt x="177" y="5101"/>
                  <a:pt x="158" y="5092"/>
                  <a:pt x="141" y="5080"/>
                </a:cubicBezTo>
                <a:cubicBezTo>
                  <a:pt x="124" y="5069"/>
                  <a:pt x="108" y="5055"/>
                  <a:pt x="93" y="5041"/>
                </a:cubicBezTo>
                <a:cubicBezTo>
                  <a:pt x="78" y="5026"/>
                  <a:pt x="65" y="5010"/>
                  <a:pt x="53" y="4993"/>
                </a:cubicBezTo>
                <a:cubicBezTo>
                  <a:pt x="42" y="4975"/>
                  <a:pt x="32" y="4957"/>
                  <a:pt x="24" y="4938"/>
                </a:cubicBezTo>
                <a:cubicBezTo>
                  <a:pt x="16" y="4918"/>
                  <a:pt x="10" y="4899"/>
                  <a:pt x="6" y="4878"/>
                </a:cubicBezTo>
                <a:cubicBezTo>
                  <a:pt x="2" y="4858"/>
                  <a:pt x="0" y="4837"/>
                  <a:pt x="0" y="4816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13" name=""/>
          <p:cNvSpPr txBox="1"/>
          <p:nvPr/>
        </p:nvSpPr>
        <p:spPr>
          <a:xfrm>
            <a:off x="5306760" y="154944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4" name=""/>
          <p:cNvSpPr txBox="1"/>
          <p:nvPr/>
        </p:nvSpPr>
        <p:spPr>
          <a:xfrm>
            <a:off x="628560" y="263520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{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5" name=""/>
          <p:cNvSpPr txBox="1"/>
          <p:nvPr/>
        </p:nvSpPr>
        <p:spPr>
          <a:xfrm>
            <a:off x="819000" y="2921040"/>
            <a:ext cx="21535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"slots": {"account": 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6" name=""/>
          <p:cNvSpPr txBox="1"/>
          <p:nvPr/>
        </p:nvSpPr>
        <p:spPr>
          <a:xfrm>
            <a:off x="2914200" y="291708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급여계좌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7" name=""/>
          <p:cNvSpPr txBox="1"/>
          <p:nvPr/>
        </p:nvSpPr>
        <p:spPr>
          <a:xfrm>
            <a:off x="3587760" y="2921040"/>
            <a:ext cx="137088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", "period": 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8" name=""/>
          <p:cNvSpPr txBox="1"/>
          <p:nvPr/>
        </p:nvSpPr>
        <p:spPr>
          <a:xfrm>
            <a:off x="4920840" y="29170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최근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9" name=""/>
          <p:cNvSpPr txBox="1"/>
          <p:nvPr/>
        </p:nvSpPr>
        <p:spPr>
          <a:xfrm>
            <a:off x="5257440" y="29210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0" name=""/>
          <p:cNvSpPr txBox="1"/>
          <p:nvPr/>
        </p:nvSpPr>
        <p:spPr>
          <a:xfrm>
            <a:off x="5352840" y="29170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1" name=""/>
          <p:cNvSpPr txBox="1"/>
          <p:nvPr/>
        </p:nvSpPr>
        <p:spPr>
          <a:xfrm>
            <a:off x="5520960" y="29210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2" name=""/>
          <p:cNvSpPr txBox="1"/>
          <p:nvPr/>
        </p:nvSpPr>
        <p:spPr>
          <a:xfrm>
            <a:off x="5616360" y="29170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달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3" name=""/>
          <p:cNvSpPr txBox="1"/>
          <p:nvPr/>
        </p:nvSpPr>
        <p:spPr>
          <a:xfrm>
            <a:off x="5784840" y="292104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",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4" name=""/>
          <p:cNvSpPr txBox="1"/>
          <p:nvPr/>
        </p:nvSpPr>
        <p:spPr>
          <a:xfrm>
            <a:off x="1866600" y="3206880"/>
            <a:ext cx="137088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"direction": 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5" name=""/>
          <p:cNvSpPr txBox="1"/>
          <p:nvPr/>
        </p:nvSpPr>
        <p:spPr>
          <a:xfrm>
            <a:off x="3199680" y="32025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출금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6" name=""/>
          <p:cNvSpPr txBox="1"/>
          <p:nvPr/>
        </p:nvSpPr>
        <p:spPr>
          <a:xfrm>
            <a:off x="3536280" y="3206880"/>
            <a:ext cx="15663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", "limit": 10},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7" name=""/>
          <p:cNvSpPr txBox="1"/>
          <p:nvPr/>
        </p:nvSpPr>
        <p:spPr>
          <a:xfrm>
            <a:off x="819000" y="3492720"/>
            <a:ext cx="34257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"missing": [], "status": "COMPLETE"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8" name=""/>
          <p:cNvSpPr txBox="1"/>
          <p:nvPr/>
        </p:nvSpPr>
        <p:spPr>
          <a:xfrm>
            <a:off x="628560" y="377820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}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9" name=""/>
          <p:cNvSpPr txBox="1"/>
          <p:nvPr/>
        </p:nvSpPr>
        <p:spPr>
          <a:xfrm>
            <a:off x="380880" y="4674960"/>
            <a:ext cx="29289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되묻기 없이 바로 완성한다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0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34" name=""/>
          <p:cNvSpPr/>
          <p:nvPr/>
        </p:nvSpPr>
        <p:spPr>
          <a:xfrm>
            <a:off x="5760" y="987480"/>
            <a:ext cx="12027960" cy="2310480"/>
          </a:xfrm>
          <a:custGeom>
            <a:avLst/>
            <a:gdLst/>
            <a:ahLst/>
            <a:rect l="0" t="0" r="r" b="b"/>
            <a:pathLst>
              <a:path w="33411" h="6418">
                <a:moveTo>
                  <a:pt x="1068" y="1094"/>
                </a:moveTo>
                <a:lnTo>
                  <a:pt x="1068" y="4798"/>
                </a:lnTo>
                <a:cubicBezTo>
                  <a:pt x="1068" y="4837"/>
                  <a:pt x="1076" y="4874"/>
                  <a:pt x="1090" y="4910"/>
                </a:cubicBezTo>
                <a:cubicBezTo>
                  <a:pt x="1105" y="4945"/>
                  <a:pt x="1126" y="4977"/>
                  <a:pt x="1154" y="5004"/>
                </a:cubicBezTo>
                <a:cubicBezTo>
                  <a:pt x="1181" y="5031"/>
                  <a:pt x="1212" y="5052"/>
                  <a:pt x="1248" y="5067"/>
                </a:cubicBezTo>
                <a:cubicBezTo>
                  <a:pt x="1284" y="5082"/>
                  <a:pt x="1321" y="5089"/>
                  <a:pt x="1359" y="5089"/>
                </a:cubicBezTo>
                <a:lnTo>
                  <a:pt x="32052" y="5089"/>
                </a:lnTo>
                <a:cubicBezTo>
                  <a:pt x="32091" y="5089"/>
                  <a:pt x="32128" y="5082"/>
                  <a:pt x="32163" y="5067"/>
                </a:cubicBezTo>
                <a:cubicBezTo>
                  <a:pt x="32199" y="5052"/>
                  <a:pt x="32231" y="5031"/>
                  <a:pt x="32258" y="5004"/>
                </a:cubicBezTo>
                <a:cubicBezTo>
                  <a:pt x="32285" y="4977"/>
                  <a:pt x="32306" y="4945"/>
                  <a:pt x="32321" y="4910"/>
                </a:cubicBezTo>
                <a:cubicBezTo>
                  <a:pt x="32336" y="4874"/>
                  <a:pt x="32343" y="4837"/>
                  <a:pt x="32343" y="4798"/>
                </a:cubicBezTo>
                <a:lnTo>
                  <a:pt x="32343" y="1094"/>
                </a:lnTo>
                <a:cubicBezTo>
                  <a:pt x="32343" y="1055"/>
                  <a:pt x="32336" y="1018"/>
                  <a:pt x="32321" y="983"/>
                </a:cubicBezTo>
                <a:cubicBezTo>
                  <a:pt x="32306" y="947"/>
                  <a:pt x="32285" y="915"/>
                  <a:pt x="32258" y="888"/>
                </a:cubicBezTo>
                <a:cubicBezTo>
                  <a:pt x="32231" y="861"/>
                  <a:pt x="32199" y="840"/>
                  <a:pt x="32163" y="825"/>
                </a:cubicBezTo>
                <a:cubicBezTo>
                  <a:pt x="32128" y="810"/>
                  <a:pt x="32091" y="803"/>
                  <a:pt x="32052" y="803"/>
                </a:cubicBezTo>
                <a:lnTo>
                  <a:pt x="1359" y="803"/>
                </a:lnTo>
                <a:cubicBezTo>
                  <a:pt x="1321" y="803"/>
                  <a:pt x="1284" y="810"/>
                  <a:pt x="1248" y="825"/>
                </a:cubicBezTo>
                <a:cubicBezTo>
                  <a:pt x="1212" y="840"/>
                  <a:pt x="1181" y="861"/>
                  <a:pt x="1154" y="888"/>
                </a:cubicBezTo>
                <a:cubicBezTo>
                  <a:pt x="1126" y="915"/>
                  <a:pt x="1105" y="947"/>
                  <a:pt x="1090" y="983"/>
                </a:cubicBezTo>
                <a:cubicBezTo>
                  <a:pt x="1076" y="1018"/>
                  <a:pt x="1068" y="1055"/>
                  <a:pt x="1068" y="1094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6418"/>
                </a:lnTo>
                <a:lnTo>
                  <a:pt x="0" y="6418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35" name=""/>
          <p:cNvSpPr/>
          <p:nvPr/>
        </p:nvSpPr>
        <p:spPr>
          <a:xfrm>
            <a:off x="380880" y="1266480"/>
            <a:ext cx="11277720" cy="1562760"/>
          </a:xfrm>
          <a:custGeom>
            <a:avLst/>
            <a:gdLst/>
            <a:ahLst/>
            <a:rect l="0" t="0" r="r" b="b"/>
            <a:pathLst>
              <a:path w="31327" h="4341">
                <a:moveTo>
                  <a:pt x="0" y="4023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4023"/>
                </a:lnTo>
                <a:cubicBezTo>
                  <a:pt x="31327" y="4044"/>
                  <a:pt x="31325" y="4065"/>
                  <a:pt x="31321" y="4085"/>
                </a:cubicBezTo>
                <a:cubicBezTo>
                  <a:pt x="31317" y="4106"/>
                  <a:pt x="31311" y="4125"/>
                  <a:pt x="31303" y="4145"/>
                </a:cubicBezTo>
                <a:cubicBezTo>
                  <a:pt x="31295" y="4164"/>
                  <a:pt x="31286" y="4182"/>
                  <a:pt x="31274" y="4200"/>
                </a:cubicBezTo>
                <a:cubicBezTo>
                  <a:pt x="31262" y="4217"/>
                  <a:pt x="31249" y="4233"/>
                  <a:pt x="31235" y="4248"/>
                </a:cubicBezTo>
                <a:cubicBezTo>
                  <a:pt x="31220" y="4262"/>
                  <a:pt x="31204" y="4276"/>
                  <a:pt x="31186" y="4287"/>
                </a:cubicBezTo>
                <a:cubicBezTo>
                  <a:pt x="31169" y="4299"/>
                  <a:pt x="31151" y="4308"/>
                  <a:pt x="31131" y="4316"/>
                </a:cubicBezTo>
                <a:cubicBezTo>
                  <a:pt x="31112" y="4324"/>
                  <a:pt x="31092" y="4330"/>
                  <a:pt x="31072" y="4335"/>
                </a:cubicBezTo>
                <a:cubicBezTo>
                  <a:pt x="31051" y="4339"/>
                  <a:pt x="31031" y="4341"/>
                  <a:pt x="31010" y="4341"/>
                </a:cubicBezTo>
                <a:lnTo>
                  <a:pt x="317" y="4341"/>
                </a:lnTo>
                <a:cubicBezTo>
                  <a:pt x="296" y="4341"/>
                  <a:pt x="276" y="4339"/>
                  <a:pt x="255" y="4335"/>
                </a:cubicBezTo>
                <a:cubicBezTo>
                  <a:pt x="235" y="4330"/>
                  <a:pt x="215" y="4324"/>
                  <a:pt x="196" y="4316"/>
                </a:cubicBezTo>
                <a:cubicBezTo>
                  <a:pt x="177" y="4308"/>
                  <a:pt x="158" y="4299"/>
                  <a:pt x="141" y="4287"/>
                </a:cubicBezTo>
                <a:cubicBezTo>
                  <a:pt x="124" y="4276"/>
                  <a:pt x="108" y="4262"/>
                  <a:pt x="93" y="4248"/>
                </a:cubicBezTo>
                <a:cubicBezTo>
                  <a:pt x="78" y="4233"/>
                  <a:pt x="65" y="4217"/>
                  <a:pt x="53" y="4200"/>
                </a:cubicBezTo>
                <a:cubicBezTo>
                  <a:pt x="42" y="4182"/>
                  <a:pt x="32" y="4164"/>
                  <a:pt x="24" y="4145"/>
                </a:cubicBezTo>
                <a:cubicBezTo>
                  <a:pt x="16" y="4125"/>
                  <a:pt x="10" y="4106"/>
                  <a:pt x="6" y="4085"/>
                </a:cubicBezTo>
                <a:cubicBezTo>
                  <a:pt x="2" y="4065"/>
                  <a:pt x="0" y="4044"/>
                  <a:pt x="0" y="4023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36" name=""/>
          <p:cNvSpPr txBox="1"/>
          <p:nvPr/>
        </p:nvSpPr>
        <p:spPr>
          <a:xfrm>
            <a:off x="380880" y="344520"/>
            <a:ext cx="257508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필수값이 부족한 경우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7" name=""/>
          <p:cNvSpPr txBox="1"/>
          <p:nvPr/>
        </p:nvSpPr>
        <p:spPr>
          <a:xfrm>
            <a:off x="62856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사용자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8" name=""/>
          <p:cNvSpPr txBox="1"/>
          <p:nvPr/>
        </p:nvSpPr>
        <p:spPr>
          <a:xfrm>
            <a:off x="1133640" y="154944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9" name=""/>
          <p:cNvSpPr txBox="1"/>
          <p:nvPr/>
        </p:nvSpPr>
        <p:spPr>
          <a:xfrm>
            <a:off x="1324080" y="154548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거래내역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0" name=""/>
          <p:cNvSpPr txBox="1"/>
          <p:nvPr/>
        </p:nvSpPr>
        <p:spPr>
          <a:xfrm>
            <a:off x="199764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1" name=""/>
          <p:cNvSpPr txBox="1"/>
          <p:nvPr/>
        </p:nvSpPr>
        <p:spPr>
          <a:xfrm>
            <a:off x="209268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보여줘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2" name=""/>
          <p:cNvSpPr txBox="1"/>
          <p:nvPr/>
        </p:nvSpPr>
        <p:spPr>
          <a:xfrm>
            <a:off x="62856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시스템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3" name=""/>
          <p:cNvSpPr txBox="1"/>
          <p:nvPr/>
        </p:nvSpPr>
        <p:spPr>
          <a:xfrm>
            <a:off x="1133640" y="183528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4" name=""/>
          <p:cNvSpPr txBox="1"/>
          <p:nvPr/>
        </p:nvSpPr>
        <p:spPr>
          <a:xfrm>
            <a:off x="132408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어느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5" name=""/>
          <p:cNvSpPr txBox="1"/>
          <p:nvPr/>
        </p:nvSpPr>
        <p:spPr>
          <a:xfrm>
            <a:off x="166104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6" name=""/>
          <p:cNvSpPr txBox="1"/>
          <p:nvPr/>
        </p:nvSpPr>
        <p:spPr>
          <a:xfrm>
            <a:off x="175608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계좌의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7" name=""/>
          <p:cNvSpPr txBox="1"/>
          <p:nvPr/>
        </p:nvSpPr>
        <p:spPr>
          <a:xfrm>
            <a:off x="226116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8" name=""/>
          <p:cNvSpPr txBox="1"/>
          <p:nvPr/>
        </p:nvSpPr>
        <p:spPr>
          <a:xfrm>
            <a:off x="2356560" y="1830960"/>
            <a:ext cx="8161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거래내역을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9" name=""/>
          <p:cNvSpPr txBox="1"/>
          <p:nvPr/>
        </p:nvSpPr>
        <p:spPr>
          <a:xfrm>
            <a:off x="319824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0" name=""/>
          <p:cNvSpPr txBox="1"/>
          <p:nvPr/>
        </p:nvSpPr>
        <p:spPr>
          <a:xfrm>
            <a:off x="3293280" y="1830960"/>
            <a:ext cx="8161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조회할까요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1" name=""/>
          <p:cNvSpPr txBox="1"/>
          <p:nvPr/>
        </p:nvSpPr>
        <p:spPr>
          <a:xfrm>
            <a:off x="4135320" y="183528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? [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2" name=""/>
          <p:cNvSpPr txBox="1"/>
          <p:nvPr/>
        </p:nvSpPr>
        <p:spPr>
          <a:xfrm>
            <a:off x="4420800" y="183096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급여계좌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3" name=""/>
          <p:cNvSpPr txBox="1"/>
          <p:nvPr/>
        </p:nvSpPr>
        <p:spPr>
          <a:xfrm>
            <a:off x="5094360" y="183528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] [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4" name=""/>
          <p:cNvSpPr txBox="1"/>
          <p:nvPr/>
        </p:nvSpPr>
        <p:spPr>
          <a:xfrm>
            <a:off x="5379840" y="183096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운영계좌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5" name=""/>
          <p:cNvSpPr txBox="1"/>
          <p:nvPr/>
        </p:nvSpPr>
        <p:spPr>
          <a:xfrm>
            <a:off x="6053400" y="183528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]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6" name=""/>
          <p:cNvSpPr txBox="1"/>
          <p:nvPr/>
        </p:nvSpPr>
        <p:spPr>
          <a:xfrm>
            <a:off x="628560" y="211680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사용자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7" name=""/>
          <p:cNvSpPr txBox="1"/>
          <p:nvPr/>
        </p:nvSpPr>
        <p:spPr>
          <a:xfrm>
            <a:off x="1133640" y="212112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8" name=""/>
          <p:cNvSpPr txBox="1"/>
          <p:nvPr/>
        </p:nvSpPr>
        <p:spPr>
          <a:xfrm>
            <a:off x="1324080" y="211680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급여계좌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9" name=""/>
          <p:cNvSpPr txBox="1"/>
          <p:nvPr/>
        </p:nvSpPr>
        <p:spPr>
          <a:xfrm>
            <a:off x="628560" y="240264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시스템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0" name=""/>
          <p:cNvSpPr txBox="1"/>
          <p:nvPr/>
        </p:nvSpPr>
        <p:spPr>
          <a:xfrm>
            <a:off x="1133640" y="240660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1" name=""/>
          <p:cNvSpPr txBox="1"/>
          <p:nvPr/>
        </p:nvSpPr>
        <p:spPr>
          <a:xfrm>
            <a:off x="132408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조회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2" name=""/>
          <p:cNvSpPr txBox="1"/>
          <p:nvPr/>
        </p:nvSpPr>
        <p:spPr>
          <a:xfrm>
            <a:off x="166104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3" name=""/>
          <p:cNvSpPr txBox="1"/>
          <p:nvPr/>
        </p:nvSpPr>
        <p:spPr>
          <a:xfrm>
            <a:off x="1756080" y="240264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기간을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4" name=""/>
          <p:cNvSpPr txBox="1"/>
          <p:nvPr/>
        </p:nvSpPr>
        <p:spPr>
          <a:xfrm>
            <a:off x="226116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5" name=""/>
          <p:cNvSpPr txBox="1"/>
          <p:nvPr/>
        </p:nvSpPr>
        <p:spPr>
          <a:xfrm>
            <a:off x="2356560" y="240264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선택해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6" name=""/>
          <p:cNvSpPr txBox="1"/>
          <p:nvPr/>
        </p:nvSpPr>
        <p:spPr>
          <a:xfrm>
            <a:off x="286164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7" name=""/>
          <p:cNvSpPr txBox="1"/>
          <p:nvPr/>
        </p:nvSpPr>
        <p:spPr>
          <a:xfrm>
            <a:off x="2956680" y="240264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주세요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8" name=""/>
          <p:cNvSpPr txBox="1"/>
          <p:nvPr/>
        </p:nvSpPr>
        <p:spPr>
          <a:xfrm>
            <a:off x="3461760" y="2406600"/>
            <a:ext cx="3920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. [1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9" name=""/>
          <p:cNvSpPr txBox="1"/>
          <p:nvPr/>
        </p:nvSpPr>
        <p:spPr>
          <a:xfrm>
            <a:off x="384264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주일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0" name=""/>
          <p:cNvSpPr txBox="1"/>
          <p:nvPr/>
        </p:nvSpPr>
        <p:spPr>
          <a:xfrm>
            <a:off x="4179240" y="2406600"/>
            <a:ext cx="3920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] [1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1" name=""/>
          <p:cNvSpPr txBox="1"/>
          <p:nvPr/>
        </p:nvSpPr>
        <p:spPr>
          <a:xfrm>
            <a:off x="456012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개월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2" name=""/>
          <p:cNvSpPr txBox="1"/>
          <p:nvPr/>
        </p:nvSpPr>
        <p:spPr>
          <a:xfrm>
            <a:off x="4897080" y="2406600"/>
            <a:ext cx="3920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] [3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3" name=""/>
          <p:cNvSpPr txBox="1"/>
          <p:nvPr/>
        </p:nvSpPr>
        <p:spPr>
          <a:xfrm>
            <a:off x="527796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개월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4" name=""/>
          <p:cNvSpPr txBox="1"/>
          <p:nvPr/>
        </p:nvSpPr>
        <p:spPr>
          <a:xfrm>
            <a:off x="5614560" y="240660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]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5" name=""/>
          <p:cNvSpPr txBox="1"/>
          <p:nvPr/>
        </p:nvSpPr>
        <p:spPr>
          <a:xfrm>
            <a:off x="380880" y="3303360"/>
            <a:ext cx="64947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한 번에 여러 값을 묻지 않고 우선순위 높은 것부터 확인한다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6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5" name=""/>
          <p:cNvSpPr txBox="1"/>
          <p:nvPr/>
        </p:nvSpPr>
        <p:spPr>
          <a:xfrm>
            <a:off x="799920" y="768960"/>
            <a:ext cx="2906640" cy="712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9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CONTENTS</a:t>
            </a:r>
            <a:endParaRPr lang="en-US" sz="39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" name=""/>
          <p:cNvSpPr txBox="1"/>
          <p:nvPr/>
        </p:nvSpPr>
        <p:spPr>
          <a:xfrm>
            <a:off x="799920" y="1976040"/>
            <a:ext cx="2692080" cy="411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슬롯필링이란</a:t>
            </a:r>
            <a:r>
              <a:rPr lang="en-US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, </a:t>
            </a:r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다른 서비스 사례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" name=""/>
          <p:cNvSpPr txBox="1"/>
          <p:nvPr/>
        </p:nvSpPr>
        <p:spPr>
          <a:xfrm>
            <a:off x="799920" y="2595240"/>
            <a:ext cx="150444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두 가지 슬롯 구분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" name=""/>
          <p:cNvSpPr txBox="1"/>
          <p:nvPr/>
        </p:nvSpPr>
        <p:spPr>
          <a:xfrm>
            <a:off x="799920" y="3204720"/>
            <a:ext cx="241308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전체 처리 프로세스와 예시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" name=""/>
          <p:cNvSpPr txBox="1"/>
          <p:nvPr/>
        </p:nvSpPr>
        <p:spPr>
          <a:xfrm>
            <a:off x="799920" y="3823920"/>
            <a:ext cx="2848320" cy="411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AI</a:t>
            </a:r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와 코드의 역할</a:t>
            </a:r>
            <a:r>
              <a:rPr lang="en-US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, </a:t>
            </a:r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멀티턴 판정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" name=""/>
          <p:cNvSpPr txBox="1"/>
          <p:nvPr/>
        </p:nvSpPr>
        <p:spPr>
          <a:xfrm>
            <a:off x="799920" y="4433760"/>
            <a:ext cx="219096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되묻기 정책과 소유 경계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80" name=""/>
          <p:cNvSpPr txBox="1"/>
          <p:nvPr/>
        </p:nvSpPr>
        <p:spPr>
          <a:xfrm>
            <a:off x="380880" y="344520"/>
            <a:ext cx="480744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조회 종류가 바뀌면 일부만 이어받는다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1" name=""/>
          <p:cNvSpPr/>
          <p:nvPr/>
        </p:nvSpPr>
        <p:spPr>
          <a:xfrm>
            <a:off x="385560" y="2766960"/>
            <a:ext cx="5505840" cy="1543320"/>
          </a:xfrm>
          <a:custGeom>
            <a:avLst/>
            <a:gdLst/>
            <a:ahLst/>
            <a:rect l="0" t="0" r="r" b="b"/>
            <a:pathLst>
              <a:path w="15294" h="4287">
                <a:moveTo>
                  <a:pt x="0" y="387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2"/>
                  <a:pt x="14964" y="8"/>
                </a:cubicBezTo>
                <a:cubicBezTo>
                  <a:pt x="14990" y="13"/>
                  <a:pt x="15016" y="21"/>
                  <a:pt x="15041" y="31"/>
                </a:cubicBezTo>
                <a:cubicBezTo>
                  <a:pt x="15066" y="41"/>
                  <a:pt x="15089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2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1" y="356"/>
                  <a:pt x="15294" y="383"/>
                  <a:pt x="15294" y="410"/>
                </a:cubicBezTo>
                <a:lnTo>
                  <a:pt x="15294" y="3877"/>
                </a:lnTo>
                <a:cubicBezTo>
                  <a:pt x="15294" y="3904"/>
                  <a:pt x="15291" y="3930"/>
                  <a:pt x="15286" y="3957"/>
                </a:cubicBezTo>
                <a:cubicBezTo>
                  <a:pt x="15281" y="3983"/>
                  <a:pt x="15273" y="4009"/>
                  <a:pt x="15263" y="4034"/>
                </a:cubicBezTo>
                <a:cubicBezTo>
                  <a:pt x="15252" y="4059"/>
                  <a:pt x="15240" y="4082"/>
                  <a:pt x="15225" y="4105"/>
                </a:cubicBezTo>
                <a:cubicBezTo>
                  <a:pt x="15210" y="4127"/>
                  <a:pt x="15193" y="4148"/>
                  <a:pt x="15174" y="4167"/>
                </a:cubicBezTo>
                <a:cubicBezTo>
                  <a:pt x="15155" y="4186"/>
                  <a:pt x="15134" y="4203"/>
                  <a:pt x="15112" y="4218"/>
                </a:cubicBezTo>
                <a:cubicBezTo>
                  <a:pt x="15089" y="4233"/>
                  <a:pt x="15066" y="4245"/>
                  <a:pt x="15041" y="4256"/>
                </a:cubicBezTo>
                <a:cubicBezTo>
                  <a:pt x="15016" y="4266"/>
                  <a:pt x="14990" y="4274"/>
                  <a:pt x="14964" y="4279"/>
                </a:cubicBezTo>
                <a:cubicBezTo>
                  <a:pt x="14937" y="4284"/>
                  <a:pt x="14911" y="4287"/>
                  <a:pt x="14884" y="4287"/>
                </a:cubicBezTo>
                <a:lnTo>
                  <a:pt x="410" y="4287"/>
                </a:lnTo>
                <a:cubicBezTo>
                  <a:pt x="383" y="4287"/>
                  <a:pt x="357" y="4284"/>
                  <a:pt x="330" y="4279"/>
                </a:cubicBezTo>
                <a:cubicBezTo>
                  <a:pt x="304" y="4274"/>
                  <a:pt x="278" y="4266"/>
                  <a:pt x="253" y="4256"/>
                </a:cubicBezTo>
                <a:cubicBezTo>
                  <a:pt x="228" y="4245"/>
                  <a:pt x="205" y="4233"/>
                  <a:pt x="182" y="4218"/>
                </a:cubicBezTo>
                <a:cubicBezTo>
                  <a:pt x="160" y="4203"/>
                  <a:pt x="139" y="4186"/>
                  <a:pt x="120" y="4167"/>
                </a:cubicBezTo>
                <a:cubicBezTo>
                  <a:pt x="101" y="4148"/>
                  <a:pt x="84" y="4127"/>
                  <a:pt x="69" y="4105"/>
                </a:cubicBezTo>
                <a:cubicBezTo>
                  <a:pt x="54" y="4082"/>
                  <a:pt x="42" y="4059"/>
                  <a:pt x="31" y="4034"/>
                </a:cubicBezTo>
                <a:cubicBezTo>
                  <a:pt x="21" y="4009"/>
                  <a:pt x="13" y="3983"/>
                  <a:pt x="8" y="3957"/>
                </a:cubicBezTo>
                <a:cubicBezTo>
                  <a:pt x="3" y="3930"/>
                  <a:pt x="0" y="3904"/>
                  <a:pt x="0" y="3877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82" name=""/>
          <p:cNvSpPr/>
          <p:nvPr/>
        </p:nvSpPr>
        <p:spPr>
          <a:xfrm>
            <a:off x="385560" y="2766960"/>
            <a:ext cx="5505840" cy="1543320"/>
          </a:xfrm>
          <a:custGeom>
            <a:avLst/>
            <a:gdLst/>
            <a:ahLst/>
            <a:rect l="0" t="0" r="r" b="b"/>
            <a:pathLst>
              <a:path w="15294" h="4287">
                <a:moveTo>
                  <a:pt x="0" y="387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2"/>
                  <a:pt x="14964" y="8"/>
                </a:cubicBezTo>
                <a:cubicBezTo>
                  <a:pt x="14990" y="13"/>
                  <a:pt x="15016" y="21"/>
                  <a:pt x="15041" y="31"/>
                </a:cubicBezTo>
                <a:cubicBezTo>
                  <a:pt x="15066" y="41"/>
                  <a:pt x="15089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2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1" y="356"/>
                  <a:pt x="15294" y="383"/>
                  <a:pt x="15294" y="410"/>
                </a:cubicBezTo>
                <a:lnTo>
                  <a:pt x="15294" y="3877"/>
                </a:lnTo>
                <a:cubicBezTo>
                  <a:pt x="15294" y="3904"/>
                  <a:pt x="15291" y="3930"/>
                  <a:pt x="15286" y="3957"/>
                </a:cubicBezTo>
                <a:cubicBezTo>
                  <a:pt x="15281" y="3983"/>
                  <a:pt x="15273" y="4009"/>
                  <a:pt x="15263" y="4034"/>
                </a:cubicBezTo>
                <a:cubicBezTo>
                  <a:pt x="15252" y="4059"/>
                  <a:pt x="15240" y="4082"/>
                  <a:pt x="15225" y="4105"/>
                </a:cubicBezTo>
                <a:cubicBezTo>
                  <a:pt x="15210" y="4127"/>
                  <a:pt x="15193" y="4148"/>
                  <a:pt x="15174" y="4167"/>
                </a:cubicBezTo>
                <a:cubicBezTo>
                  <a:pt x="15155" y="4186"/>
                  <a:pt x="15134" y="4203"/>
                  <a:pt x="15112" y="4218"/>
                </a:cubicBezTo>
                <a:cubicBezTo>
                  <a:pt x="15089" y="4233"/>
                  <a:pt x="15066" y="4245"/>
                  <a:pt x="15041" y="4256"/>
                </a:cubicBezTo>
                <a:cubicBezTo>
                  <a:pt x="15016" y="4266"/>
                  <a:pt x="14990" y="4274"/>
                  <a:pt x="14964" y="4279"/>
                </a:cubicBezTo>
                <a:cubicBezTo>
                  <a:pt x="14937" y="4284"/>
                  <a:pt x="14911" y="4287"/>
                  <a:pt x="14884" y="4287"/>
                </a:cubicBezTo>
                <a:lnTo>
                  <a:pt x="410" y="4287"/>
                </a:lnTo>
                <a:cubicBezTo>
                  <a:pt x="383" y="4287"/>
                  <a:pt x="357" y="4284"/>
                  <a:pt x="330" y="4279"/>
                </a:cubicBezTo>
                <a:cubicBezTo>
                  <a:pt x="304" y="4274"/>
                  <a:pt x="278" y="4266"/>
                  <a:pt x="253" y="4256"/>
                </a:cubicBezTo>
                <a:cubicBezTo>
                  <a:pt x="228" y="4245"/>
                  <a:pt x="205" y="4233"/>
                  <a:pt x="182" y="4218"/>
                </a:cubicBezTo>
                <a:cubicBezTo>
                  <a:pt x="160" y="4203"/>
                  <a:pt x="139" y="4186"/>
                  <a:pt x="120" y="4167"/>
                </a:cubicBezTo>
                <a:cubicBezTo>
                  <a:pt x="101" y="4148"/>
                  <a:pt x="84" y="4127"/>
                  <a:pt x="69" y="4105"/>
                </a:cubicBezTo>
                <a:cubicBezTo>
                  <a:pt x="54" y="4082"/>
                  <a:pt x="42" y="4059"/>
                  <a:pt x="31" y="4034"/>
                </a:cubicBezTo>
                <a:cubicBezTo>
                  <a:pt x="21" y="4009"/>
                  <a:pt x="13" y="3983"/>
                  <a:pt x="8" y="3957"/>
                </a:cubicBezTo>
                <a:cubicBezTo>
                  <a:pt x="3" y="3930"/>
                  <a:pt x="0" y="3904"/>
                  <a:pt x="0" y="3877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3" name=""/>
          <p:cNvSpPr txBox="1"/>
          <p:nvPr/>
        </p:nvSpPr>
        <p:spPr>
          <a:xfrm>
            <a:off x="380880" y="1111320"/>
            <a:ext cx="532296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급여계좌 지난달 출금 내역</a:t>
            </a:r>
            <a:r>
              <a:rPr lang="en-US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" </a:t>
            </a:r>
            <a:r>
              <a:rPr lang="ko-KR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다음에 </a:t>
            </a:r>
            <a:r>
              <a:rPr lang="en-US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그 계좌 잔액은</a:t>
            </a:r>
            <a:r>
              <a:rPr lang="en-US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?"</a:t>
            </a:r>
            <a:endParaRPr lang="en-US" sz="17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4" name=""/>
          <p:cNvSpPr/>
          <p:nvPr/>
        </p:nvSpPr>
        <p:spPr>
          <a:xfrm>
            <a:off x="6148080" y="2766960"/>
            <a:ext cx="5505840" cy="1543320"/>
          </a:xfrm>
          <a:custGeom>
            <a:avLst/>
            <a:gdLst/>
            <a:ahLst/>
            <a:rect l="0" t="0" r="r" b="b"/>
            <a:pathLst>
              <a:path w="15294" h="4287">
                <a:moveTo>
                  <a:pt x="0" y="387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2" y="253"/>
                </a:cubicBezTo>
                <a:cubicBezTo>
                  <a:pt x="42" y="228"/>
                  <a:pt x="55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4"/>
                  <a:pt x="229" y="41"/>
                  <a:pt x="254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2"/>
                  <a:pt x="14964" y="8"/>
                </a:cubicBezTo>
                <a:cubicBezTo>
                  <a:pt x="14991" y="13"/>
                  <a:pt x="15016" y="21"/>
                  <a:pt x="15041" y="31"/>
                </a:cubicBezTo>
                <a:cubicBezTo>
                  <a:pt x="15066" y="41"/>
                  <a:pt x="15090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3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2" y="356"/>
                  <a:pt x="15294" y="383"/>
                  <a:pt x="15294" y="410"/>
                </a:cubicBezTo>
                <a:lnTo>
                  <a:pt x="15294" y="3877"/>
                </a:lnTo>
                <a:cubicBezTo>
                  <a:pt x="15294" y="3904"/>
                  <a:pt x="15292" y="3930"/>
                  <a:pt x="15286" y="3957"/>
                </a:cubicBezTo>
                <a:cubicBezTo>
                  <a:pt x="15281" y="3983"/>
                  <a:pt x="15273" y="4009"/>
                  <a:pt x="15263" y="4034"/>
                </a:cubicBezTo>
                <a:cubicBezTo>
                  <a:pt x="15253" y="4059"/>
                  <a:pt x="15240" y="4082"/>
                  <a:pt x="15225" y="4105"/>
                </a:cubicBezTo>
                <a:cubicBezTo>
                  <a:pt x="15210" y="4127"/>
                  <a:pt x="15193" y="4148"/>
                  <a:pt x="15174" y="4167"/>
                </a:cubicBezTo>
                <a:cubicBezTo>
                  <a:pt x="15155" y="4186"/>
                  <a:pt x="15134" y="4203"/>
                  <a:pt x="15112" y="4218"/>
                </a:cubicBezTo>
                <a:cubicBezTo>
                  <a:pt x="15090" y="4233"/>
                  <a:pt x="15066" y="4245"/>
                  <a:pt x="15041" y="4256"/>
                </a:cubicBezTo>
                <a:cubicBezTo>
                  <a:pt x="15016" y="4266"/>
                  <a:pt x="14991" y="4274"/>
                  <a:pt x="14964" y="4279"/>
                </a:cubicBezTo>
                <a:cubicBezTo>
                  <a:pt x="14938" y="4284"/>
                  <a:pt x="14911" y="4287"/>
                  <a:pt x="14884" y="4287"/>
                </a:cubicBezTo>
                <a:lnTo>
                  <a:pt x="410" y="4287"/>
                </a:lnTo>
                <a:cubicBezTo>
                  <a:pt x="384" y="4287"/>
                  <a:pt x="357" y="4284"/>
                  <a:pt x="330" y="4279"/>
                </a:cubicBezTo>
                <a:cubicBezTo>
                  <a:pt x="304" y="4274"/>
                  <a:pt x="278" y="4266"/>
                  <a:pt x="254" y="4256"/>
                </a:cubicBezTo>
                <a:cubicBezTo>
                  <a:pt x="229" y="4245"/>
                  <a:pt x="205" y="4233"/>
                  <a:pt x="183" y="4218"/>
                </a:cubicBezTo>
                <a:cubicBezTo>
                  <a:pt x="160" y="4203"/>
                  <a:pt x="140" y="4186"/>
                  <a:pt x="120" y="4167"/>
                </a:cubicBezTo>
                <a:cubicBezTo>
                  <a:pt x="101" y="4148"/>
                  <a:pt x="84" y="4127"/>
                  <a:pt x="69" y="4105"/>
                </a:cubicBezTo>
                <a:cubicBezTo>
                  <a:pt x="55" y="4082"/>
                  <a:pt x="42" y="4059"/>
                  <a:pt x="32" y="4034"/>
                </a:cubicBezTo>
                <a:cubicBezTo>
                  <a:pt x="21" y="4009"/>
                  <a:pt x="13" y="3983"/>
                  <a:pt x="8" y="3957"/>
                </a:cubicBezTo>
                <a:cubicBezTo>
                  <a:pt x="3" y="3930"/>
                  <a:pt x="0" y="3904"/>
                  <a:pt x="0" y="3877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85" name=""/>
          <p:cNvSpPr/>
          <p:nvPr/>
        </p:nvSpPr>
        <p:spPr>
          <a:xfrm>
            <a:off x="6148080" y="2766960"/>
            <a:ext cx="5505840" cy="1543320"/>
          </a:xfrm>
          <a:custGeom>
            <a:avLst/>
            <a:gdLst/>
            <a:ahLst/>
            <a:rect l="0" t="0" r="r" b="b"/>
            <a:pathLst>
              <a:path w="15294" h="4287">
                <a:moveTo>
                  <a:pt x="0" y="387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2" y="253"/>
                </a:cubicBezTo>
                <a:cubicBezTo>
                  <a:pt x="42" y="228"/>
                  <a:pt x="55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4"/>
                  <a:pt x="229" y="41"/>
                  <a:pt x="254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2"/>
                  <a:pt x="14964" y="8"/>
                </a:cubicBezTo>
                <a:cubicBezTo>
                  <a:pt x="14991" y="13"/>
                  <a:pt x="15016" y="21"/>
                  <a:pt x="15041" y="31"/>
                </a:cubicBezTo>
                <a:cubicBezTo>
                  <a:pt x="15066" y="41"/>
                  <a:pt x="15090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3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2" y="356"/>
                  <a:pt x="15294" y="383"/>
                  <a:pt x="15294" y="410"/>
                </a:cubicBezTo>
                <a:lnTo>
                  <a:pt x="15294" y="3877"/>
                </a:lnTo>
                <a:cubicBezTo>
                  <a:pt x="15294" y="3904"/>
                  <a:pt x="15292" y="3930"/>
                  <a:pt x="15286" y="3957"/>
                </a:cubicBezTo>
                <a:cubicBezTo>
                  <a:pt x="15281" y="3983"/>
                  <a:pt x="15273" y="4009"/>
                  <a:pt x="15263" y="4034"/>
                </a:cubicBezTo>
                <a:cubicBezTo>
                  <a:pt x="15253" y="4059"/>
                  <a:pt x="15240" y="4082"/>
                  <a:pt x="15225" y="4105"/>
                </a:cubicBezTo>
                <a:cubicBezTo>
                  <a:pt x="15210" y="4127"/>
                  <a:pt x="15193" y="4148"/>
                  <a:pt x="15174" y="4167"/>
                </a:cubicBezTo>
                <a:cubicBezTo>
                  <a:pt x="15155" y="4186"/>
                  <a:pt x="15134" y="4203"/>
                  <a:pt x="15112" y="4218"/>
                </a:cubicBezTo>
                <a:cubicBezTo>
                  <a:pt x="15090" y="4233"/>
                  <a:pt x="15066" y="4245"/>
                  <a:pt x="15041" y="4256"/>
                </a:cubicBezTo>
                <a:cubicBezTo>
                  <a:pt x="15016" y="4266"/>
                  <a:pt x="14991" y="4274"/>
                  <a:pt x="14964" y="4279"/>
                </a:cubicBezTo>
                <a:cubicBezTo>
                  <a:pt x="14938" y="4284"/>
                  <a:pt x="14911" y="4287"/>
                  <a:pt x="14884" y="4287"/>
                </a:cubicBezTo>
                <a:lnTo>
                  <a:pt x="410" y="4287"/>
                </a:lnTo>
                <a:cubicBezTo>
                  <a:pt x="384" y="4287"/>
                  <a:pt x="357" y="4284"/>
                  <a:pt x="330" y="4279"/>
                </a:cubicBezTo>
                <a:cubicBezTo>
                  <a:pt x="304" y="4274"/>
                  <a:pt x="278" y="4266"/>
                  <a:pt x="254" y="4256"/>
                </a:cubicBezTo>
                <a:cubicBezTo>
                  <a:pt x="229" y="4245"/>
                  <a:pt x="205" y="4233"/>
                  <a:pt x="183" y="4218"/>
                </a:cubicBezTo>
                <a:cubicBezTo>
                  <a:pt x="160" y="4203"/>
                  <a:pt x="140" y="4186"/>
                  <a:pt x="120" y="4167"/>
                </a:cubicBezTo>
                <a:cubicBezTo>
                  <a:pt x="101" y="4148"/>
                  <a:pt x="84" y="4127"/>
                  <a:pt x="69" y="4105"/>
                </a:cubicBezTo>
                <a:cubicBezTo>
                  <a:pt x="55" y="4082"/>
                  <a:pt x="42" y="4059"/>
                  <a:pt x="32" y="4034"/>
                </a:cubicBezTo>
                <a:cubicBezTo>
                  <a:pt x="21" y="4009"/>
                  <a:pt x="13" y="3983"/>
                  <a:pt x="8" y="3957"/>
                </a:cubicBezTo>
                <a:cubicBezTo>
                  <a:pt x="3" y="3930"/>
                  <a:pt x="0" y="3904"/>
                  <a:pt x="0" y="3877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6" name=""/>
          <p:cNvSpPr txBox="1"/>
          <p:nvPr/>
        </p:nvSpPr>
        <p:spPr>
          <a:xfrm>
            <a:off x="676440" y="3067200"/>
            <a:ext cx="636120" cy="2671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이어받음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7" name=""/>
          <p:cNvSpPr txBox="1"/>
          <p:nvPr/>
        </p:nvSpPr>
        <p:spPr>
          <a:xfrm>
            <a:off x="6438960" y="3067200"/>
            <a:ext cx="1110240" cy="2671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이어받지 않음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8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9" name=""/>
          <p:cNvSpPr/>
          <p:nvPr/>
        </p:nvSpPr>
        <p:spPr>
          <a:xfrm>
            <a:off x="714240" y="371448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5"/>
                  <a:pt x="204" y="148"/>
                </a:cubicBezTo>
                <a:cubicBezTo>
                  <a:pt x="199" y="161"/>
                  <a:pt x="191" y="172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199"/>
                  <a:pt x="42" y="192"/>
                  <a:pt x="32" y="182"/>
                </a:cubicBezTo>
                <a:cubicBezTo>
                  <a:pt x="22" y="172"/>
                  <a:pt x="13" y="161"/>
                  <a:pt x="8" y="148"/>
                </a:cubicBezTo>
                <a:cubicBezTo>
                  <a:pt x="3" y="135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3" y="53"/>
                  <a:pt x="22" y="41"/>
                  <a:pt x="32" y="31"/>
                </a:cubicBezTo>
                <a:cubicBezTo>
                  <a:pt x="42" y="21"/>
                  <a:pt x="53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1" y="41"/>
                  <a:pt x="199" y="53"/>
                  <a:pt x="204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0" name=""/>
          <p:cNvSpPr txBox="1"/>
          <p:nvPr/>
        </p:nvSpPr>
        <p:spPr>
          <a:xfrm>
            <a:off x="923760" y="3634560"/>
            <a:ext cx="156420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계좌 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=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급여계좌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1" name=""/>
          <p:cNvSpPr/>
          <p:nvPr/>
        </p:nvSpPr>
        <p:spPr>
          <a:xfrm>
            <a:off x="6476760" y="371448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5"/>
                  <a:pt x="205" y="148"/>
                </a:cubicBezTo>
                <a:cubicBezTo>
                  <a:pt x="199" y="161"/>
                  <a:pt x="192" y="172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5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4" y="199"/>
                  <a:pt x="41" y="192"/>
                  <a:pt x="31" y="182"/>
                </a:cubicBezTo>
                <a:cubicBezTo>
                  <a:pt x="21" y="172"/>
                  <a:pt x="14" y="161"/>
                  <a:pt x="8" y="148"/>
                </a:cubicBezTo>
                <a:cubicBezTo>
                  <a:pt x="3" y="135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4" y="53"/>
                  <a:pt x="21" y="41"/>
                  <a:pt x="31" y="31"/>
                </a:cubicBezTo>
                <a:cubicBezTo>
                  <a:pt x="41" y="21"/>
                  <a:pt x="54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5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2" y="41"/>
                  <a:pt x="199" y="53"/>
                  <a:pt x="205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2" name=""/>
          <p:cNvSpPr txBox="1"/>
          <p:nvPr/>
        </p:nvSpPr>
        <p:spPr>
          <a:xfrm>
            <a:off x="6686640" y="3634560"/>
            <a:ext cx="305172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기간 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=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지난달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거래방향 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=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출금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3" name=""/>
          <p:cNvSpPr/>
          <p:nvPr/>
        </p:nvSpPr>
        <p:spPr>
          <a:xfrm>
            <a:off x="419040" y="493380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4" name=""/>
          <p:cNvSpPr txBox="1"/>
          <p:nvPr/>
        </p:nvSpPr>
        <p:spPr>
          <a:xfrm>
            <a:off x="628560" y="4836960"/>
            <a:ext cx="72860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전부 이어받으면 잔액 조회에 불필요한 조건이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SQL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에 섞여 들어간다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98" name=""/>
          <p:cNvSpPr/>
          <p:nvPr/>
        </p:nvSpPr>
        <p:spPr>
          <a:xfrm>
            <a:off x="5760" y="987480"/>
            <a:ext cx="12027960" cy="1454040"/>
          </a:xfrm>
          <a:custGeom>
            <a:avLst/>
            <a:gdLst/>
            <a:ahLst/>
            <a:rect l="0" t="0" r="r" b="b"/>
            <a:pathLst>
              <a:path w="33411" h="4039">
                <a:moveTo>
                  <a:pt x="1068" y="1093"/>
                </a:moveTo>
                <a:lnTo>
                  <a:pt x="1068" y="2416"/>
                </a:lnTo>
                <a:cubicBezTo>
                  <a:pt x="1068" y="2454"/>
                  <a:pt x="1076" y="2492"/>
                  <a:pt x="1090" y="2527"/>
                </a:cubicBezTo>
                <a:cubicBezTo>
                  <a:pt x="1105" y="2563"/>
                  <a:pt x="1126" y="2594"/>
                  <a:pt x="1154" y="2622"/>
                </a:cubicBezTo>
                <a:cubicBezTo>
                  <a:pt x="1181" y="2649"/>
                  <a:pt x="1212" y="2670"/>
                  <a:pt x="1248" y="2685"/>
                </a:cubicBezTo>
                <a:cubicBezTo>
                  <a:pt x="1284" y="2700"/>
                  <a:pt x="1321" y="2707"/>
                  <a:pt x="1359" y="2707"/>
                </a:cubicBezTo>
                <a:lnTo>
                  <a:pt x="32052" y="2707"/>
                </a:lnTo>
                <a:cubicBezTo>
                  <a:pt x="32091" y="2707"/>
                  <a:pt x="32128" y="2700"/>
                  <a:pt x="32163" y="2685"/>
                </a:cubicBezTo>
                <a:cubicBezTo>
                  <a:pt x="32199" y="2670"/>
                  <a:pt x="32231" y="2649"/>
                  <a:pt x="32258" y="2622"/>
                </a:cubicBezTo>
                <a:cubicBezTo>
                  <a:pt x="32285" y="2594"/>
                  <a:pt x="32306" y="2563"/>
                  <a:pt x="32321" y="2527"/>
                </a:cubicBezTo>
                <a:cubicBezTo>
                  <a:pt x="32336" y="2492"/>
                  <a:pt x="32343" y="2454"/>
                  <a:pt x="32343" y="2416"/>
                </a:cubicBezTo>
                <a:lnTo>
                  <a:pt x="32343" y="1093"/>
                </a:lnTo>
                <a:cubicBezTo>
                  <a:pt x="32343" y="1054"/>
                  <a:pt x="32336" y="1017"/>
                  <a:pt x="32321" y="982"/>
                </a:cubicBezTo>
                <a:cubicBezTo>
                  <a:pt x="32306" y="946"/>
                  <a:pt x="32285" y="914"/>
                  <a:pt x="32258" y="887"/>
                </a:cubicBezTo>
                <a:cubicBezTo>
                  <a:pt x="32231" y="860"/>
                  <a:pt x="32199" y="839"/>
                  <a:pt x="32163" y="824"/>
                </a:cubicBezTo>
                <a:cubicBezTo>
                  <a:pt x="32128" y="809"/>
                  <a:pt x="32091" y="802"/>
                  <a:pt x="32052" y="802"/>
                </a:cubicBezTo>
                <a:lnTo>
                  <a:pt x="1359" y="802"/>
                </a:lnTo>
                <a:cubicBezTo>
                  <a:pt x="1321" y="802"/>
                  <a:pt x="1284" y="809"/>
                  <a:pt x="1248" y="824"/>
                </a:cubicBezTo>
                <a:cubicBezTo>
                  <a:pt x="1212" y="839"/>
                  <a:pt x="1181" y="860"/>
                  <a:pt x="1154" y="887"/>
                </a:cubicBezTo>
                <a:cubicBezTo>
                  <a:pt x="1126" y="914"/>
                  <a:pt x="1105" y="946"/>
                  <a:pt x="1090" y="982"/>
                </a:cubicBezTo>
                <a:cubicBezTo>
                  <a:pt x="1076" y="1017"/>
                  <a:pt x="1068" y="1054"/>
                  <a:pt x="1068" y="1093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4039"/>
                </a:lnTo>
                <a:lnTo>
                  <a:pt x="0" y="4039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99" name=""/>
          <p:cNvSpPr/>
          <p:nvPr/>
        </p:nvSpPr>
        <p:spPr>
          <a:xfrm>
            <a:off x="380880" y="1266480"/>
            <a:ext cx="11277720" cy="705240"/>
          </a:xfrm>
          <a:custGeom>
            <a:avLst/>
            <a:gdLst/>
            <a:ahLst/>
            <a:rect l="0" t="0" r="r" b="b"/>
            <a:pathLst>
              <a:path w="31327" h="1959">
                <a:moveTo>
                  <a:pt x="0" y="1642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1642"/>
                </a:lnTo>
                <a:cubicBezTo>
                  <a:pt x="31327" y="1663"/>
                  <a:pt x="31325" y="1683"/>
                  <a:pt x="31321" y="1704"/>
                </a:cubicBezTo>
                <a:cubicBezTo>
                  <a:pt x="31317" y="1724"/>
                  <a:pt x="31311" y="1744"/>
                  <a:pt x="31303" y="1763"/>
                </a:cubicBezTo>
                <a:cubicBezTo>
                  <a:pt x="31295" y="1783"/>
                  <a:pt x="31286" y="1801"/>
                  <a:pt x="31274" y="1818"/>
                </a:cubicBezTo>
                <a:cubicBezTo>
                  <a:pt x="31262" y="1836"/>
                  <a:pt x="31249" y="1852"/>
                  <a:pt x="31235" y="1866"/>
                </a:cubicBezTo>
                <a:cubicBezTo>
                  <a:pt x="31220" y="1881"/>
                  <a:pt x="31204" y="1894"/>
                  <a:pt x="31186" y="1906"/>
                </a:cubicBezTo>
                <a:cubicBezTo>
                  <a:pt x="31169" y="1917"/>
                  <a:pt x="31151" y="1927"/>
                  <a:pt x="31131" y="1935"/>
                </a:cubicBezTo>
                <a:cubicBezTo>
                  <a:pt x="31112" y="1943"/>
                  <a:pt x="31092" y="1949"/>
                  <a:pt x="31072" y="1953"/>
                </a:cubicBezTo>
                <a:cubicBezTo>
                  <a:pt x="31051" y="1957"/>
                  <a:pt x="31031" y="1959"/>
                  <a:pt x="31010" y="1959"/>
                </a:cubicBezTo>
                <a:lnTo>
                  <a:pt x="317" y="1959"/>
                </a:lnTo>
                <a:cubicBezTo>
                  <a:pt x="296" y="1959"/>
                  <a:pt x="276" y="1957"/>
                  <a:pt x="255" y="1953"/>
                </a:cubicBezTo>
                <a:cubicBezTo>
                  <a:pt x="235" y="1949"/>
                  <a:pt x="215" y="1943"/>
                  <a:pt x="196" y="1935"/>
                </a:cubicBezTo>
                <a:cubicBezTo>
                  <a:pt x="177" y="1927"/>
                  <a:pt x="158" y="1917"/>
                  <a:pt x="141" y="1906"/>
                </a:cubicBezTo>
                <a:cubicBezTo>
                  <a:pt x="124" y="1894"/>
                  <a:pt x="108" y="1881"/>
                  <a:pt x="93" y="1866"/>
                </a:cubicBezTo>
                <a:cubicBezTo>
                  <a:pt x="78" y="1852"/>
                  <a:pt x="65" y="1836"/>
                  <a:pt x="53" y="1818"/>
                </a:cubicBezTo>
                <a:cubicBezTo>
                  <a:pt x="42" y="1801"/>
                  <a:pt x="32" y="1783"/>
                  <a:pt x="24" y="1763"/>
                </a:cubicBezTo>
                <a:cubicBezTo>
                  <a:pt x="16" y="1744"/>
                  <a:pt x="10" y="1724"/>
                  <a:pt x="6" y="1704"/>
                </a:cubicBezTo>
                <a:cubicBezTo>
                  <a:pt x="2" y="1683"/>
                  <a:pt x="0" y="1663"/>
                  <a:pt x="0" y="1642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00" name=""/>
          <p:cNvSpPr txBox="1"/>
          <p:nvPr/>
        </p:nvSpPr>
        <p:spPr>
          <a:xfrm>
            <a:off x="380880" y="344520"/>
            <a:ext cx="287964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후보가 여러 개인 경우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1" name=""/>
          <p:cNvSpPr txBox="1"/>
          <p:nvPr/>
        </p:nvSpPr>
        <p:spPr>
          <a:xfrm>
            <a:off x="628560" y="154944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2" name=""/>
          <p:cNvSpPr txBox="1"/>
          <p:nvPr/>
        </p:nvSpPr>
        <p:spPr>
          <a:xfrm>
            <a:off x="723960" y="154548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운영계좌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3" name=""/>
          <p:cNvSpPr txBox="1"/>
          <p:nvPr/>
        </p:nvSpPr>
        <p:spPr>
          <a:xfrm>
            <a:off x="139716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4" name=""/>
          <p:cNvSpPr txBox="1"/>
          <p:nvPr/>
        </p:nvSpPr>
        <p:spPr>
          <a:xfrm>
            <a:off x="149256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잔액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5" name=""/>
          <p:cNvSpPr txBox="1"/>
          <p:nvPr/>
        </p:nvSpPr>
        <p:spPr>
          <a:xfrm>
            <a:off x="182916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6" name=""/>
          <p:cNvSpPr txBox="1"/>
          <p:nvPr/>
        </p:nvSpPr>
        <p:spPr>
          <a:xfrm>
            <a:off x="192456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알려줘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7" name=""/>
          <p:cNvSpPr txBox="1"/>
          <p:nvPr/>
        </p:nvSpPr>
        <p:spPr>
          <a:xfrm>
            <a:off x="2429640" y="154944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8" name=""/>
          <p:cNvSpPr txBox="1"/>
          <p:nvPr/>
        </p:nvSpPr>
        <p:spPr>
          <a:xfrm>
            <a:off x="2620080" y="15454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9" name=""/>
          <p:cNvSpPr txBox="1"/>
          <p:nvPr/>
        </p:nvSpPr>
        <p:spPr>
          <a:xfrm>
            <a:off x="278820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0" name=""/>
          <p:cNvSpPr txBox="1"/>
          <p:nvPr/>
        </p:nvSpPr>
        <p:spPr>
          <a:xfrm>
            <a:off x="288360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후보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1" name=""/>
          <p:cNvSpPr txBox="1"/>
          <p:nvPr/>
        </p:nvSpPr>
        <p:spPr>
          <a:xfrm>
            <a:off x="3220200" y="154944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2" name=""/>
          <p:cNvSpPr txBox="1"/>
          <p:nvPr/>
        </p:nvSpPr>
        <p:spPr>
          <a:xfrm>
            <a:off x="3410640" y="1545480"/>
            <a:ext cx="9792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연구운영계좌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3" name=""/>
          <p:cNvSpPr txBox="1"/>
          <p:nvPr/>
        </p:nvSpPr>
        <p:spPr>
          <a:xfrm>
            <a:off x="4420800" y="154944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,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4" name=""/>
          <p:cNvSpPr/>
          <p:nvPr/>
        </p:nvSpPr>
        <p:spPr>
          <a:xfrm>
            <a:off x="5760" y="2072520"/>
            <a:ext cx="12027960" cy="2883600"/>
          </a:xfrm>
          <a:custGeom>
            <a:avLst/>
            <a:gdLst/>
            <a:ahLst/>
            <a:rect l="0" t="0" r="r" b="b"/>
            <a:pathLst>
              <a:path w="33411" h="8010">
                <a:moveTo>
                  <a:pt x="1068" y="1095"/>
                </a:moveTo>
                <a:lnTo>
                  <a:pt x="1068" y="6388"/>
                </a:lnTo>
                <a:cubicBezTo>
                  <a:pt x="1068" y="6426"/>
                  <a:pt x="1076" y="6464"/>
                  <a:pt x="1090" y="6499"/>
                </a:cubicBezTo>
                <a:cubicBezTo>
                  <a:pt x="1105" y="6535"/>
                  <a:pt x="1126" y="6566"/>
                  <a:pt x="1154" y="6594"/>
                </a:cubicBezTo>
                <a:cubicBezTo>
                  <a:pt x="1181" y="6621"/>
                  <a:pt x="1212" y="6642"/>
                  <a:pt x="1248" y="6657"/>
                </a:cubicBezTo>
                <a:cubicBezTo>
                  <a:pt x="1284" y="6672"/>
                  <a:pt x="1321" y="6679"/>
                  <a:pt x="1359" y="6679"/>
                </a:cubicBezTo>
                <a:lnTo>
                  <a:pt x="32052" y="6679"/>
                </a:lnTo>
                <a:cubicBezTo>
                  <a:pt x="32091" y="6679"/>
                  <a:pt x="32128" y="6672"/>
                  <a:pt x="32163" y="6657"/>
                </a:cubicBezTo>
                <a:cubicBezTo>
                  <a:pt x="32199" y="6642"/>
                  <a:pt x="32231" y="6621"/>
                  <a:pt x="32258" y="6594"/>
                </a:cubicBezTo>
                <a:cubicBezTo>
                  <a:pt x="32285" y="6566"/>
                  <a:pt x="32306" y="6535"/>
                  <a:pt x="32321" y="6499"/>
                </a:cubicBezTo>
                <a:cubicBezTo>
                  <a:pt x="32336" y="6464"/>
                  <a:pt x="32343" y="6426"/>
                  <a:pt x="32343" y="6388"/>
                </a:cubicBezTo>
                <a:lnTo>
                  <a:pt x="32343" y="1095"/>
                </a:lnTo>
                <a:cubicBezTo>
                  <a:pt x="32343" y="1057"/>
                  <a:pt x="32336" y="1019"/>
                  <a:pt x="32321" y="984"/>
                </a:cubicBezTo>
                <a:cubicBezTo>
                  <a:pt x="32306" y="948"/>
                  <a:pt x="32285" y="917"/>
                  <a:pt x="32258" y="889"/>
                </a:cubicBezTo>
                <a:cubicBezTo>
                  <a:pt x="32231" y="862"/>
                  <a:pt x="32199" y="841"/>
                  <a:pt x="32163" y="826"/>
                </a:cubicBezTo>
                <a:cubicBezTo>
                  <a:pt x="32128" y="812"/>
                  <a:pt x="32091" y="804"/>
                  <a:pt x="32052" y="804"/>
                </a:cubicBezTo>
                <a:lnTo>
                  <a:pt x="1359" y="804"/>
                </a:lnTo>
                <a:cubicBezTo>
                  <a:pt x="1321" y="804"/>
                  <a:pt x="1284" y="812"/>
                  <a:pt x="1248" y="826"/>
                </a:cubicBezTo>
                <a:cubicBezTo>
                  <a:pt x="1212" y="841"/>
                  <a:pt x="1181" y="862"/>
                  <a:pt x="1154" y="889"/>
                </a:cubicBezTo>
                <a:cubicBezTo>
                  <a:pt x="1126" y="917"/>
                  <a:pt x="1105" y="948"/>
                  <a:pt x="1090" y="984"/>
                </a:cubicBezTo>
                <a:cubicBezTo>
                  <a:pt x="1076" y="1019"/>
                  <a:pt x="1068" y="1057"/>
                  <a:pt x="1068" y="1095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8010"/>
                </a:lnTo>
                <a:lnTo>
                  <a:pt x="0" y="8010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15" name=""/>
          <p:cNvSpPr/>
          <p:nvPr/>
        </p:nvSpPr>
        <p:spPr>
          <a:xfrm>
            <a:off x="380880" y="2352600"/>
            <a:ext cx="11277720" cy="2133720"/>
          </a:xfrm>
          <a:custGeom>
            <a:avLst/>
            <a:gdLst/>
            <a:ahLst/>
            <a:rect l="0" t="0" r="r" b="b"/>
            <a:pathLst>
              <a:path w="31327" h="5927">
                <a:moveTo>
                  <a:pt x="0" y="5610"/>
                </a:moveTo>
                <a:lnTo>
                  <a:pt x="0" y="317"/>
                </a:lnTo>
                <a:cubicBezTo>
                  <a:pt x="0" y="296"/>
                  <a:pt x="2" y="276"/>
                  <a:pt x="6" y="255"/>
                </a:cubicBezTo>
                <a:cubicBezTo>
                  <a:pt x="10" y="235"/>
                  <a:pt x="16" y="215"/>
                  <a:pt x="24" y="196"/>
                </a:cubicBezTo>
                <a:cubicBezTo>
                  <a:pt x="32" y="176"/>
                  <a:pt x="42" y="158"/>
                  <a:pt x="53" y="141"/>
                </a:cubicBezTo>
                <a:cubicBezTo>
                  <a:pt x="65" y="123"/>
                  <a:pt x="78" y="107"/>
                  <a:pt x="93" y="93"/>
                </a:cubicBezTo>
                <a:cubicBezTo>
                  <a:pt x="108" y="78"/>
                  <a:pt x="124" y="65"/>
                  <a:pt x="141" y="53"/>
                </a:cubicBezTo>
                <a:cubicBezTo>
                  <a:pt x="158" y="42"/>
                  <a:pt x="177" y="32"/>
                  <a:pt x="196" y="24"/>
                </a:cubicBezTo>
                <a:cubicBezTo>
                  <a:pt x="215" y="16"/>
                  <a:pt x="235" y="10"/>
                  <a:pt x="255" y="6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6"/>
                </a:cubicBezTo>
                <a:cubicBezTo>
                  <a:pt x="31092" y="10"/>
                  <a:pt x="31112" y="16"/>
                  <a:pt x="31131" y="24"/>
                </a:cubicBezTo>
                <a:cubicBezTo>
                  <a:pt x="31151" y="32"/>
                  <a:pt x="31169" y="42"/>
                  <a:pt x="31186" y="53"/>
                </a:cubicBezTo>
                <a:cubicBezTo>
                  <a:pt x="31204" y="65"/>
                  <a:pt x="31220" y="78"/>
                  <a:pt x="31235" y="93"/>
                </a:cubicBezTo>
                <a:cubicBezTo>
                  <a:pt x="31249" y="107"/>
                  <a:pt x="31262" y="123"/>
                  <a:pt x="31274" y="141"/>
                </a:cubicBezTo>
                <a:cubicBezTo>
                  <a:pt x="31286" y="158"/>
                  <a:pt x="31295" y="176"/>
                  <a:pt x="31303" y="196"/>
                </a:cubicBezTo>
                <a:cubicBezTo>
                  <a:pt x="31311" y="215"/>
                  <a:pt x="31317" y="235"/>
                  <a:pt x="31321" y="255"/>
                </a:cubicBezTo>
                <a:cubicBezTo>
                  <a:pt x="31325" y="276"/>
                  <a:pt x="31327" y="296"/>
                  <a:pt x="31327" y="317"/>
                </a:cubicBezTo>
                <a:lnTo>
                  <a:pt x="31327" y="5610"/>
                </a:lnTo>
                <a:cubicBezTo>
                  <a:pt x="31327" y="5631"/>
                  <a:pt x="31325" y="5651"/>
                  <a:pt x="31321" y="5672"/>
                </a:cubicBezTo>
                <a:cubicBezTo>
                  <a:pt x="31317" y="5692"/>
                  <a:pt x="31311" y="5712"/>
                  <a:pt x="31303" y="5731"/>
                </a:cubicBezTo>
                <a:cubicBezTo>
                  <a:pt x="31295" y="5751"/>
                  <a:pt x="31286" y="5769"/>
                  <a:pt x="31274" y="5786"/>
                </a:cubicBezTo>
                <a:cubicBezTo>
                  <a:pt x="31262" y="5804"/>
                  <a:pt x="31249" y="5820"/>
                  <a:pt x="31235" y="5834"/>
                </a:cubicBezTo>
                <a:cubicBezTo>
                  <a:pt x="31220" y="5849"/>
                  <a:pt x="31204" y="5862"/>
                  <a:pt x="31186" y="5874"/>
                </a:cubicBezTo>
                <a:cubicBezTo>
                  <a:pt x="31169" y="5885"/>
                  <a:pt x="31151" y="5895"/>
                  <a:pt x="31131" y="5903"/>
                </a:cubicBezTo>
                <a:cubicBezTo>
                  <a:pt x="31112" y="5911"/>
                  <a:pt x="31092" y="5917"/>
                  <a:pt x="31072" y="5921"/>
                </a:cubicBezTo>
                <a:cubicBezTo>
                  <a:pt x="31051" y="5925"/>
                  <a:pt x="31031" y="5927"/>
                  <a:pt x="31010" y="5927"/>
                </a:cubicBezTo>
                <a:lnTo>
                  <a:pt x="317" y="5927"/>
                </a:lnTo>
                <a:cubicBezTo>
                  <a:pt x="296" y="5927"/>
                  <a:pt x="276" y="5925"/>
                  <a:pt x="255" y="5921"/>
                </a:cubicBezTo>
                <a:cubicBezTo>
                  <a:pt x="235" y="5917"/>
                  <a:pt x="215" y="5911"/>
                  <a:pt x="196" y="5903"/>
                </a:cubicBezTo>
                <a:cubicBezTo>
                  <a:pt x="177" y="5895"/>
                  <a:pt x="158" y="5885"/>
                  <a:pt x="141" y="5874"/>
                </a:cubicBezTo>
                <a:cubicBezTo>
                  <a:pt x="124" y="5862"/>
                  <a:pt x="108" y="5849"/>
                  <a:pt x="93" y="5834"/>
                </a:cubicBezTo>
                <a:cubicBezTo>
                  <a:pt x="78" y="5820"/>
                  <a:pt x="65" y="5804"/>
                  <a:pt x="53" y="5786"/>
                </a:cubicBezTo>
                <a:cubicBezTo>
                  <a:pt x="42" y="5769"/>
                  <a:pt x="32" y="5751"/>
                  <a:pt x="24" y="5731"/>
                </a:cubicBezTo>
                <a:cubicBezTo>
                  <a:pt x="16" y="5712"/>
                  <a:pt x="10" y="5692"/>
                  <a:pt x="6" y="5672"/>
                </a:cubicBezTo>
                <a:cubicBezTo>
                  <a:pt x="2" y="5651"/>
                  <a:pt x="0" y="5631"/>
                  <a:pt x="0" y="5610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16" name=""/>
          <p:cNvSpPr txBox="1"/>
          <p:nvPr/>
        </p:nvSpPr>
        <p:spPr>
          <a:xfrm>
            <a:off x="4611240" y="1545480"/>
            <a:ext cx="9792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사업운영계좌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7" name=""/>
          <p:cNvSpPr txBox="1"/>
          <p:nvPr/>
        </p:nvSpPr>
        <p:spPr>
          <a:xfrm>
            <a:off x="628560" y="263520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{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8" name=""/>
          <p:cNvSpPr txBox="1"/>
          <p:nvPr/>
        </p:nvSpPr>
        <p:spPr>
          <a:xfrm>
            <a:off x="819000" y="2921040"/>
            <a:ext cx="176220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"kind": "clarify",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9" name=""/>
          <p:cNvSpPr txBox="1"/>
          <p:nvPr/>
        </p:nvSpPr>
        <p:spPr>
          <a:xfrm>
            <a:off x="819000" y="3206880"/>
            <a:ext cx="88128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"text": 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0" name=""/>
          <p:cNvSpPr txBox="1"/>
          <p:nvPr/>
        </p:nvSpPr>
        <p:spPr>
          <a:xfrm>
            <a:off x="1676160" y="32025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어느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1" name=""/>
          <p:cNvSpPr txBox="1"/>
          <p:nvPr/>
        </p:nvSpPr>
        <p:spPr>
          <a:xfrm>
            <a:off x="2013120" y="32068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2" name=""/>
          <p:cNvSpPr txBox="1"/>
          <p:nvPr/>
        </p:nvSpPr>
        <p:spPr>
          <a:xfrm>
            <a:off x="2108160" y="3202560"/>
            <a:ext cx="8161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운영계좌를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3" name=""/>
          <p:cNvSpPr txBox="1"/>
          <p:nvPr/>
        </p:nvSpPr>
        <p:spPr>
          <a:xfrm>
            <a:off x="2949840" y="32068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4" name=""/>
          <p:cNvSpPr txBox="1"/>
          <p:nvPr/>
        </p:nvSpPr>
        <p:spPr>
          <a:xfrm>
            <a:off x="3045240" y="3202560"/>
            <a:ext cx="8161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조회할까요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5" name=""/>
          <p:cNvSpPr txBox="1"/>
          <p:nvPr/>
        </p:nvSpPr>
        <p:spPr>
          <a:xfrm>
            <a:off x="3886920" y="320688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?",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6" name=""/>
          <p:cNvSpPr txBox="1"/>
          <p:nvPr/>
        </p:nvSpPr>
        <p:spPr>
          <a:xfrm>
            <a:off x="819000" y="3492720"/>
            <a:ext cx="381708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"choices": [{"id": "ACC_01", "label": 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7" name=""/>
          <p:cNvSpPr txBox="1"/>
          <p:nvPr/>
        </p:nvSpPr>
        <p:spPr>
          <a:xfrm>
            <a:off x="4533120" y="3488400"/>
            <a:ext cx="9792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연구운영계좌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8" name=""/>
          <p:cNvSpPr txBox="1"/>
          <p:nvPr/>
        </p:nvSpPr>
        <p:spPr>
          <a:xfrm>
            <a:off x="5543280" y="349272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"},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9" name=""/>
          <p:cNvSpPr txBox="1"/>
          <p:nvPr/>
        </p:nvSpPr>
        <p:spPr>
          <a:xfrm>
            <a:off x="1961640" y="3778200"/>
            <a:ext cx="26427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{"id": "ACC_02", "label": "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0" name=""/>
          <p:cNvSpPr txBox="1"/>
          <p:nvPr/>
        </p:nvSpPr>
        <p:spPr>
          <a:xfrm>
            <a:off x="4532760" y="3774240"/>
            <a:ext cx="9792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사업운영계좌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1" name=""/>
          <p:cNvSpPr txBox="1"/>
          <p:nvPr/>
        </p:nvSpPr>
        <p:spPr>
          <a:xfrm>
            <a:off x="5542920" y="377820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"}]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2" name=""/>
          <p:cNvSpPr txBox="1"/>
          <p:nvPr/>
        </p:nvSpPr>
        <p:spPr>
          <a:xfrm>
            <a:off x="628560" y="406404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}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3" name=""/>
          <p:cNvSpPr txBox="1"/>
          <p:nvPr/>
        </p:nvSpPr>
        <p:spPr>
          <a:xfrm>
            <a:off x="380880" y="4960440"/>
            <a:ext cx="46674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AI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후보 중 하나를 임의로 고르면 안 된다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4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38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9" name=""/>
          <p:cNvSpPr txBox="1"/>
          <p:nvPr/>
        </p:nvSpPr>
        <p:spPr>
          <a:xfrm>
            <a:off x="914400" y="2778840"/>
            <a:ext cx="822996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6.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슬롯필링과 </a:t>
            </a:r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NL2SQL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의 책임 경계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0" name=""/>
          <p:cNvSpPr txBox="1"/>
          <p:nvPr/>
        </p:nvSpPr>
        <p:spPr>
          <a:xfrm>
            <a:off x="914400" y="3751560"/>
            <a:ext cx="248472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각자 맡는 일이 다르다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44" name=""/>
          <p:cNvSpPr/>
          <p:nvPr/>
        </p:nvSpPr>
        <p:spPr>
          <a:xfrm>
            <a:off x="385560" y="1081080"/>
            <a:ext cx="5458320" cy="3019680"/>
          </a:xfrm>
          <a:custGeom>
            <a:avLst/>
            <a:gdLst/>
            <a:ahLst/>
            <a:rect l="0" t="0" r="r" b="b"/>
            <a:pathLst>
              <a:path w="15162" h="8388">
                <a:moveTo>
                  <a:pt x="0" y="7978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59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0"/>
                  <a:pt x="304" y="13"/>
                  <a:pt x="330" y="7"/>
                </a:cubicBezTo>
                <a:cubicBezTo>
                  <a:pt x="357" y="2"/>
                  <a:pt x="383" y="0"/>
                  <a:pt x="410" y="0"/>
                </a:cubicBezTo>
                <a:lnTo>
                  <a:pt x="14752" y="0"/>
                </a:lnTo>
                <a:cubicBezTo>
                  <a:pt x="14779" y="0"/>
                  <a:pt x="14805" y="2"/>
                  <a:pt x="14832" y="7"/>
                </a:cubicBezTo>
                <a:cubicBezTo>
                  <a:pt x="14858" y="13"/>
                  <a:pt x="14884" y="20"/>
                  <a:pt x="14909" y="31"/>
                </a:cubicBezTo>
                <a:cubicBezTo>
                  <a:pt x="14933" y="41"/>
                  <a:pt x="14957" y="54"/>
                  <a:pt x="14979" y="69"/>
                </a:cubicBezTo>
                <a:cubicBezTo>
                  <a:pt x="15002" y="84"/>
                  <a:pt x="15023" y="101"/>
                  <a:pt x="15042" y="120"/>
                </a:cubicBezTo>
                <a:cubicBezTo>
                  <a:pt x="15061" y="139"/>
                  <a:pt x="15078" y="159"/>
                  <a:pt x="15093" y="182"/>
                </a:cubicBezTo>
                <a:cubicBezTo>
                  <a:pt x="15108" y="204"/>
                  <a:pt x="15120" y="228"/>
                  <a:pt x="15130" y="253"/>
                </a:cubicBezTo>
                <a:cubicBezTo>
                  <a:pt x="15141" y="278"/>
                  <a:pt x="15149" y="303"/>
                  <a:pt x="15154" y="330"/>
                </a:cubicBezTo>
                <a:cubicBezTo>
                  <a:pt x="15159" y="356"/>
                  <a:pt x="15162" y="383"/>
                  <a:pt x="15162" y="410"/>
                </a:cubicBezTo>
                <a:lnTo>
                  <a:pt x="15162" y="7978"/>
                </a:lnTo>
                <a:cubicBezTo>
                  <a:pt x="15162" y="8005"/>
                  <a:pt x="15159" y="8031"/>
                  <a:pt x="15154" y="8058"/>
                </a:cubicBezTo>
                <a:cubicBezTo>
                  <a:pt x="15149" y="8084"/>
                  <a:pt x="15141" y="8110"/>
                  <a:pt x="15130" y="8135"/>
                </a:cubicBezTo>
                <a:cubicBezTo>
                  <a:pt x="15120" y="8160"/>
                  <a:pt x="15108" y="8183"/>
                  <a:pt x="15093" y="8206"/>
                </a:cubicBezTo>
                <a:cubicBezTo>
                  <a:pt x="15078" y="8228"/>
                  <a:pt x="15061" y="8249"/>
                  <a:pt x="15042" y="8268"/>
                </a:cubicBezTo>
                <a:cubicBezTo>
                  <a:pt x="15023" y="8287"/>
                  <a:pt x="15002" y="8304"/>
                  <a:pt x="14979" y="8319"/>
                </a:cubicBezTo>
                <a:cubicBezTo>
                  <a:pt x="14957" y="8334"/>
                  <a:pt x="14933" y="8346"/>
                  <a:pt x="14909" y="8357"/>
                </a:cubicBezTo>
                <a:cubicBezTo>
                  <a:pt x="14884" y="8367"/>
                  <a:pt x="14858" y="8375"/>
                  <a:pt x="14832" y="8380"/>
                </a:cubicBezTo>
                <a:cubicBezTo>
                  <a:pt x="14805" y="8385"/>
                  <a:pt x="14779" y="8388"/>
                  <a:pt x="14752" y="8388"/>
                </a:cubicBezTo>
                <a:lnTo>
                  <a:pt x="410" y="8388"/>
                </a:lnTo>
                <a:cubicBezTo>
                  <a:pt x="383" y="8388"/>
                  <a:pt x="357" y="8385"/>
                  <a:pt x="330" y="8380"/>
                </a:cubicBezTo>
                <a:cubicBezTo>
                  <a:pt x="304" y="8375"/>
                  <a:pt x="278" y="8367"/>
                  <a:pt x="253" y="8357"/>
                </a:cubicBezTo>
                <a:cubicBezTo>
                  <a:pt x="228" y="8346"/>
                  <a:pt x="205" y="8334"/>
                  <a:pt x="182" y="8319"/>
                </a:cubicBezTo>
                <a:cubicBezTo>
                  <a:pt x="160" y="8304"/>
                  <a:pt x="139" y="8287"/>
                  <a:pt x="120" y="8268"/>
                </a:cubicBezTo>
                <a:cubicBezTo>
                  <a:pt x="101" y="8249"/>
                  <a:pt x="84" y="8228"/>
                  <a:pt x="69" y="8206"/>
                </a:cubicBezTo>
                <a:cubicBezTo>
                  <a:pt x="54" y="8183"/>
                  <a:pt x="42" y="8160"/>
                  <a:pt x="31" y="8135"/>
                </a:cubicBezTo>
                <a:cubicBezTo>
                  <a:pt x="21" y="8110"/>
                  <a:pt x="13" y="8084"/>
                  <a:pt x="8" y="8058"/>
                </a:cubicBezTo>
                <a:cubicBezTo>
                  <a:pt x="3" y="8031"/>
                  <a:pt x="0" y="8005"/>
                  <a:pt x="0" y="7978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45" name=""/>
          <p:cNvSpPr/>
          <p:nvPr/>
        </p:nvSpPr>
        <p:spPr>
          <a:xfrm>
            <a:off x="385560" y="1081080"/>
            <a:ext cx="5458320" cy="3019680"/>
          </a:xfrm>
          <a:custGeom>
            <a:avLst/>
            <a:gdLst/>
            <a:ahLst/>
            <a:rect l="0" t="0" r="r" b="b"/>
            <a:pathLst>
              <a:path w="15162" h="8388">
                <a:moveTo>
                  <a:pt x="0" y="7978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59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0"/>
                  <a:pt x="304" y="13"/>
                  <a:pt x="330" y="7"/>
                </a:cubicBezTo>
                <a:cubicBezTo>
                  <a:pt x="357" y="2"/>
                  <a:pt x="383" y="0"/>
                  <a:pt x="410" y="0"/>
                </a:cubicBezTo>
                <a:lnTo>
                  <a:pt x="14752" y="0"/>
                </a:lnTo>
                <a:cubicBezTo>
                  <a:pt x="14779" y="0"/>
                  <a:pt x="14805" y="2"/>
                  <a:pt x="14832" y="7"/>
                </a:cubicBezTo>
                <a:cubicBezTo>
                  <a:pt x="14858" y="13"/>
                  <a:pt x="14884" y="20"/>
                  <a:pt x="14909" y="31"/>
                </a:cubicBezTo>
                <a:cubicBezTo>
                  <a:pt x="14933" y="41"/>
                  <a:pt x="14957" y="54"/>
                  <a:pt x="14979" y="69"/>
                </a:cubicBezTo>
                <a:cubicBezTo>
                  <a:pt x="15002" y="84"/>
                  <a:pt x="15023" y="101"/>
                  <a:pt x="15042" y="120"/>
                </a:cubicBezTo>
                <a:cubicBezTo>
                  <a:pt x="15061" y="139"/>
                  <a:pt x="15078" y="159"/>
                  <a:pt x="15093" y="182"/>
                </a:cubicBezTo>
                <a:cubicBezTo>
                  <a:pt x="15108" y="204"/>
                  <a:pt x="15120" y="228"/>
                  <a:pt x="15130" y="253"/>
                </a:cubicBezTo>
                <a:cubicBezTo>
                  <a:pt x="15141" y="278"/>
                  <a:pt x="15149" y="303"/>
                  <a:pt x="15154" y="330"/>
                </a:cubicBezTo>
                <a:cubicBezTo>
                  <a:pt x="15159" y="356"/>
                  <a:pt x="15162" y="383"/>
                  <a:pt x="15162" y="410"/>
                </a:cubicBezTo>
                <a:lnTo>
                  <a:pt x="15162" y="7978"/>
                </a:lnTo>
                <a:cubicBezTo>
                  <a:pt x="15162" y="8005"/>
                  <a:pt x="15159" y="8031"/>
                  <a:pt x="15154" y="8058"/>
                </a:cubicBezTo>
                <a:cubicBezTo>
                  <a:pt x="15149" y="8084"/>
                  <a:pt x="15141" y="8110"/>
                  <a:pt x="15130" y="8135"/>
                </a:cubicBezTo>
                <a:cubicBezTo>
                  <a:pt x="15120" y="8160"/>
                  <a:pt x="15108" y="8183"/>
                  <a:pt x="15093" y="8206"/>
                </a:cubicBezTo>
                <a:cubicBezTo>
                  <a:pt x="15078" y="8228"/>
                  <a:pt x="15061" y="8249"/>
                  <a:pt x="15042" y="8268"/>
                </a:cubicBezTo>
                <a:cubicBezTo>
                  <a:pt x="15023" y="8287"/>
                  <a:pt x="15002" y="8304"/>
                  <a:pt x="14979" y="8319"/>
                </a:cubicBezTo>
                <a:cubicBezTo>
                  <a:pt x="14957" y="8334"/>
                  <a:pt x="14933" y="8346"/>
                  <a:pt x="14909" y="8357"/>
                </a:cubicBezTo>
                <a:cubicBezTo>
                  <a:pt x="14884" y="8367"/>
                  <a:pt x="14858" y="8375"/>
                  <a:pt x="14832" y="8380"/>
                </a:cubicBezTo>
                <a:cubicBezTo>
                  <a:pt x="14805" y="8385"/>
                  <a:pt x="14779" y="8388"/>
                  <a:pt x="14752" y="8388"/>
                </a:cubicBezTo>
                <a:lnTo>
                  <a:pt x="410" y="8388"/>
                </a:lnTo>
                <a:cubicBezTo>
                  <a:pt x="383" y="8388"/>
                  <a:pt x="357" y="8385"/>
                  <a:pt x="330" y="8380"/>
                </a:cubicBezTo>
                <a:cubicBezTo>
                  <a:pt x="304" y="8375"/>
                  <a:pt x="278" y="8367"/>
                  <a:pt x="253" y="8357"/>
                </a:cubicBezTo>
                <a:cubicBezTo>
                  <a:pt x="228" y="8346"/>
                  <a:pt x="205" y="8334"/>
                  <a:pt x="182" y="8319"/>
                </a:cubicBezTo>
                <a:cubicBezTo>
                  <a:pt x="160" y="8304"/>
                  <a:pt x="139" y="8287"/>
                  <a:pt x="120" y="8268"/>
                </a:cubicBezTo>
                <a:cubicBezTo>
                  <a:pt x="101" y="8249"/>
                  <a:pt x="84" y="8228"/>
                  <a:pt x="69" y="8206"/>
                </a:cubicBezTo>
                <a:cubicBezTo>
                  <a:pt x="54" y="8183"/>
                  <a:pt x="42" y="8160"/>
                  <a:pt x="31" y="8135"/>
                </a:cubicBezTo>
                <a:cubicBezTo>
                  <a:pt x="21" y="8110"/>
                  <a:pt x="13" y="8084"/>
                  <a:pt x="8" y="8058"/>
                </a:cubicBezTo>
                <a:cubicBezTo>
                  <a:pt x="3" y="8031"/>
                  <a:pt x="0" y="8005"/>
                  <a:pt x="0" y="7978"/>
                </a:cubicBezTo>
                <a:close/>
              </a:path>
            </a:pathLst>
          </a:custGeom>
          <a:noFill/>
          <a:ln w="9360">
            <a:solidFill>
              <a:srgbClr val="242833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6" name=""/>
          <p:cNvSpPr txBox="1"/>
          <p:nvPr/>
        </p:nvSpPr>
        <p:spPr>
          <a:xfrm>
            <a:off x="380880" y="344520"/>
            <a:ext cx="213480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누가 무엇을 맡나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7" name=""/>
          <p:cNvSpPr/>
          <p:nvPr/>
        </p:nvSpPr>
        <p:spPr>
          <a:xfrm>
            <a:off x="6195960" y="1081080"/>
            <a:ext cx="5457960" cy="3019680"/>
          </a:xfrm>
          <a:custGeom>
            <a:avLst/>
            <a:gdLst/>
            <a:ahLst/>
            <a:rect l="0" t="0" r="r" b="b"/>
            <a:pathLst>
              <a:path w="15161" h="8388">
                <a:moveTo>
                  <a:pt x="0" y="7978"/>
                </a:moveTo>
                <a:lnTo>
                  <a:pt x="0" y="410"/>
                </a:lnTo>
                <a:cubicBezTo>
                  <a:pt x="0" y="383"/>
                  <a:pt x="2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1" y="228"/>
                  <a:pt x="54" y="204"/>
                  <a:pt x="69" y="182"/>
                </a:cubicBezTo>
                <a:cubicBezTo>
                  <a:pt x="84" y="159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4" y="54"/>
                  <a:pt x="228" y="41"/>
                  <a:pt x="253" y="31"/>
                </a:cubicBezTo>
                <a:cubicBezTo>
                  <a:pt x="278" y="20"/>
                  <a:pt x="303" y="13"/>
                  <a:pt x="330" y="7"/>
                </a:cubicBezTo>
                <a:cubicBezTo>
                  <a:pt x="356" y="2"/>
                  <a:pt x="383" y="0"/>
                  <a:pt x="410" y="0"/>
                </a:cubicBezTo>
                <a:lnTo>
                  <a:pt x="14751" y="0"/>
                </a:lnTo>
                <a:cubicBezTo>
                  <a:pt x="14778" y="0"/>
                  <a:pt x="14805" y="2"/>
                  <a:pt x="14831" y="7"/>
                </a:cubicBezTo>
                <a:cubicBezTo>
                  <a:pt x="14858" y="13"/>
                  <a:pt x="14883" y="20"/>
                  <a:pt x="14908" y="31"/>
                </a:cubicBezTo>
                <a:cubicBezTo>
                  <a:pt x="14933" y="41"/>
                  <a:pt x="14957" y="54"/>
                  <a:pt x="14979" y="69"/>
                </a:cubicBezTo>
                <a:cubicBezTo>
                  <a:pt x="15001" y="84"/>
                  <a:pt x="15022" y="101"/>
                  <a:pt x="15041" y="120"/>
                </a:cubicBezTo>
                <a:cubicBezTo>
                  <a:pt x="15060" y="139"/>
                  <a:pt x="15077" y="159"/>
                  <a:pt x="15092" y="182"/>
                </a:cubicBezTo>
                <a:cubicBezTo>
                  <a:pt x="15107" y="204"/>
                  <a:pt x="15120" y="228"/>
                  <a:pt x="15130" y="253"/>
                </a:cubicBezTo>
                <a:cubicBezTo>
                  <a:pt x="15140" y="278"/>
                  <a:pt x="15148" y="303"/>
                  <a:pt x="15153" y="330"/>
                </a:cubicBezTo>
                <a:cubicBezTo>
                  <a:pt x="15159" y="356"/>
                  <a:pt x="15161" y="383"/>
                  <a:pt x="15161" y="410"/>
                </a:cubicBezTo>
                <a:lnTo>
                  <a:pt x="15161" y="7978"/>
                </a:lnTo>
                <a:cubicBezTo>
                  <a:pt x="15161" y="8005"/>
                  <a:pt x="15159" y="8031"/>
                  <a:pt x="15153" y="8058"/>
                </a:cubicBezTo>
                <a:cubicBezTo>
                  <a:pt x="15148" y="8084"/>
                  <a:pt x="15140" y="8110"/>
                  <a:pt x="15130" y="8135"/>
                </a:cubicBezTo>
                <a:cubicBezTo>
                  <a:pt x="15120" y="8160"/>
                  <a:pt x="15107" y="8183"/>
                  <a:pt x="15092" y="8206"/>
                </a:cubicBezTo>
                <a:cubicBezTo>
                  <a:pt x="15077" y="8228"/>
                  <a:pt x="15060" y="8249"/>
                  <a:pt x="15041" y="8268"/>
                </a:cubicBezTo>
                <a:cubicBezTo>
                  <a:pt x="15022" y="8287"/>
                  <a:pt x="15001" y="8304"/>
                  <a:pt x="14979" y="8319"/>
                </a:cubicBezTo>
                <a:cubicBezTo>
                  <a:pt x="14957" y="8334"/>
                  <a:pt x="14933" y="8346"/>
                  <a:pt x="14908" y="8357"/>
                </a:cubicBezTo>
                <a:cubicBezTo>
                  <a:pt x="14883" y="8367"/>
                  <a:pt x="14858" y="8375"/>
                  <a:pt x="14831" y="8380"/>
                </a:cubicBezTo>
                <a:cubicBezTo>
                  <a:pt x="14805" y="8385"/>
                  <a:pt x="14778" y="8388"/>
                  <a:pt x="14751" y="8388"/>
                </a:cubicBezTo>
                <a:lnTo>
                  <a:pt x="410" y="8388"/>
                </a:lnTo>
                <a:cubicBezTo>
                  <a:pt x="383" y="8388"/>
                  <a:pt x="356" y="8385"/>
                  <a:pt x="330" y="8380"/>
                </a:cubicBezTo>
                <a:cubicBezTo>
                  <a:pt x="303" y="8375"/>
                  <a:pt x="278" y="8367"/>
                  <a:pt x="253" y="8357"/>
                </a:cubicBezTo>
                <a:cubicBezTo>
                  <a:pt x="228" y="8346"/>
                  <a:pt x="204" y="8334"/>
                  <a:pt x="182" y="8319"/>
                </a:cubicBezTo>
                <a:cubicBezTo>
                  <a:pt x="160" y="8304"/>
                  <a:pt x="139" y="8287"/>
                  <a:pt x="120" y="8268"/>
                </a:cubicBezTo>
                <a:cubicBezTo>
                  <a:pt x="101" y="8249"/>
                  <a:pt x="84" y="8228"/>
                  <a:pt x="69" y="8206"/>
                </a:cubicBezTo>
                <a:cubicBezTo>
                  <a:pt x="54" y="8183"/>
                  <a:pt x="41" y="8160"/>
                  <a:pt x="31" y="8135"/>
                </a:cubicBezTo>
                <a:cubicBezTo>
                  <a:pt x="21" y="8110"/>
                  <a:pt x="13" y="8084"/>
                  <a:pt x="8" y="8058"/>
                </a:cubicBezTo>
                <a:cubicBezTo>
                  <a:pt x="2" y="8031"/>
                  <a:pt x="0" y="8005"/>
                  <a:pt x="0" y="7978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48" name=""/>
          <p:cNvSpPr/>
          <p:nvPr/>
        </p:nvSpPr>
        <p:spPr>
          <a:xfrm>
            <a:off x="6195960" y="1081080"/>
            <a:ext cx="5457960" cy="3019680"/>
          </a:xfrm>
          <a:custGeom>
            <a:avLst/>
            <a:gdLst/>
            <a:ahLst/>
            <a:rect l="0" t="0" r="r" b="b"/>
            <a:pathLst>
              <a:path w="15161" h="8388">
                <a:moveTo>
                  <a:pt x="0" y="7978"/>
                </a:moveTo>
                <a:lnTo>
                  <a:pt x="0" y="410"/>
                </a:lnTo>
                <a:cubicBezTo>
                  <a:pt x="0" y="383"/>
                  <a:pt x="2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1" y="228"/>
                  <a:pt x="54" y="204"/>
                  <a:pt x="69" y="182"/>
                </a:cubicBezTo>
                <a:cubicBezTo>
                  <a:pt x="84" y="159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4" y="54"/>
                  <a:pt x="228" y="41"/>
                  <a:pt x="253" y="31"/>
                </a:cubicBezTo>
                <a:cubicBezTo>
                  <a:pt x="278" y="20"/>
                  <a:pt x="303" y="13"/>
                  <a:pt x="330" y="7"/>
                </a:cubicBezTo>
                <a:cubicBezTo>
                  <a:pt x="356" y="2"/>
                  <a:pt x="383" y="0"/>
                  <a:pt x="410" y="0"/>
                </a:cubicBezTo>
                <a:lnTo>
                  <a:pt x="14751" y="0"/>
                </a:lnTo>
                <a:cubicBezTo>
                  <a:pt x="14778" y="0"/>
                  <a:pt x="14805" y="2"/>
                  <a:pt x="14831" y="7"/>
                </a:cubicBezTo>
                <a:cubicBezTo>
                  <a:pt x="14858" y="13"/>
                  <a:pt x="14883" y="20"/>
                  <a:pt x="14908" y="31"/>
                </a:cubicBezTo>
                <a:cubicBezTo>
                  <a:pt x="14933" y="41"/>
                  <a:pt x="14957" y="54"/>
                  <a:pt x="14979" y="69"/>
                </a:cubicBezTo>
                <a:cubicBezTo>
                  <a:pt x="15001" y="84"/>
                  <a:pt x="15022" y="101"/>
                  <a:pt x="15041" y="120"/>
                </a:cubicBezTo>
                <a:cubicBezTo>
                  <a:pt x="15060" y="139"/>
                  <a:pt x="15077" y="159"/>
                  <a:pt x="15092" y="182"/>
                </a:cubicBezTo>
                <a:cubicBezTo>
                  <a:pt x="15107" y="204"/>
                  <a:pt x="15120" y="228"/>
                  <a:pt x="15130" y="253"/>
                </a:cubicBezTo>
                <a:cubicBezTo>
                  <a:pt x="15140" y="278"/>
                  <a:pt x="15148" y="303"/>
                  <a:pt x="15153" y="330"/>
                </a:cubicBezTo>
                <a:cubicBezTo>
                  <a:pt x="15159" y="356"/>
                  <a:pt x="15161" y="383"/>
                  <a:pt x="15161" y="410"/>
                </a:cubicBezTo>
                <a:lnTo>
                  <a:pt x="15161" y="7978"/>
                </a:lnTo>
                <a:cubicBezTo>
                  <a:pt x="15161" y="8005"/>
                  <a:pt x="15159" y="8031"/>
                  <a:pt x="15153" y="8058"/>
                </a:cubicBezTo>
                <a:cubicBezTo>
                  <a:pt x="15148" y="8084"/>
                  <a:pt x="15140" y="8110"/>
                  <a:pt x="15130" y="8135"/>
                </a:cubicBezTo>
                <a:cubicBezTo>
                  <a:pt x="15120" y="8160"/>
                  <a:pt x="15107" y="8183"/>
                  <a:pt x="15092" y="8206"/>
                </a:cubicBezTo>
                <a:cubicBezTo>
                  <a:pt x="15077" y="8228"/>
                  <a:pt x="15060" y="8249"/>
                  <a:pt x="15041" y="8268"/>
                </a:cubicBezTo>
                <a:cubicBezTo>
                  <a:pt x="15022" y="8287"/>
                  <a:pt x="15001" y="8304"/>
                  <a:pt x="14979" y="8319"/>
                </a:cubicBezTo>
                <a:cubicBezTo>
                  <a:pt x="14957" y="8334"/>
                  <a:pt x="14933" y="8346"/>
                  <a:pt x="14908" y="8357"/>
                </a:cubicBezTo>
                <a:cubicBezTo>
                  <a:pt x="14883" y="8367"/>
                  <a:pt x="14858" y="8375"/>
                  <a:pt x="14831" y="8380"/>
                </a:cubicBezTo>
                <a:cubicBezTo>
                  <a:pt x="14805" y="8385"/>
                  <a:pt x="14778" y="8388"/>
                  <a:pt x="14751" y="8388"/>
                </a:cubicBezTo>
                <a:lnTo>
                  <a:pt x="410" y="8388"/>
                </a:lnTo>
                <a:cubicBezTo>
                  <a:pt x="383" y="8388"/>
                  <a:pt x="356" y="8385"/>
                  <a:pt x="330" y="8380"/>
                </a:cubicBezTo>
                <a:cubicBezTo>
                  <a:pt x="303" y="8375"/>
                  <a:pt x="278" y="8367"/>
                  <a:pt x="253" y="8357"/>
                </a:cubicBezTo>
                <a:cubicBezTo>
                  <a:pt x="228" y="8346"/>
                  <a:pt x="204" y="8334"/>
                  <a:pt x="182" y="8319"/>
                </a:cubicBezTo>
                <a:cubicBezTo>
                  <a:pt x="160" y="8304"/>
                  <a:pt x="139" y="8287"/>
                  <a:pt x="120" y="8268"/>
                </a:cubicBezTo>
                <a:cubicBezTo>
                  <a:pt x="101" y="8249"/>
                  <a:pt x="84" y="8228"/>
                  <a:pt x="69" y="8206"/>
                </a:cubicBezTo>
                <a:cubicBezTo>
                  <a:pt x="54" y="8183"/>
                  <a:pt x="41" y="8160"/>
                  <a:pt x="31" y="8135"/>
                </a:cubicBezTo>
                <a:cubicBezTo>
                  <a:pt x="21" y="8110"/>
                  <a:pt x="13" y="8084"/>
                  <a:pt x="8" y="8058"/>
                </a:cubicBezTo>
                <a:cubicBezTo>
                  <a:pt x="2" y="8031"/>
                  <a:pt x="0" y="8005"/>
                  <a:pt x="0" y="7978"/>
                </a:cubicBezTo>
                <a:close/>
              </a:path>
            </a:pathLst>
          </a:custGeom>
          <a:noFill/>
          <a:ln w="9360">
            <a:solidFill>
              <a:srgbClr val="242833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9" name=""/>
          <p:cNvSpPr txBox="1"/>
          <p:nvPr/>
        </p:nvSpPr>
        <p:spPr>
          <a:xfrm>
            <a:off x="676440" y="1379880"/>
            <a:ext cx="550080" cy="250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슬롯필링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0" name=""/>
          <p:cNvSpPr txBox="1"/>
          <p:nvPr/>
        </p:nvSpPr>
        <p:spPr>
          <a:xfrm>
            <a:off x="6486480" y="1379880"/>
            <a:ext cx="1029960" cy="358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NL2SQL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1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2" name=""/>
          <p:cNvSpPr/>
          <p:nvPr/>
        </p:nvSpPr>
        <p:spPr>
          <a:xfrm>
            <a:off x="714240" y="1981080"/>
            <a:ext cx="76680" cy="76320"/>
          </a:xfrm>
          <a:custGeom>
            <a:avLst/>
            <a:gdLst/>
            <a:ahLst/>
            <a:rect l="0" t="0" r="r" b="b"/>
            <a:pathLst>
              <a:path w="213" h="212">
                <a:moveTo>
                  <a:pt x="213" y="107"/>
                </a:moveTo>
                <a:cubicBezTo>
                  <a:pt x="213" y="121"/>
                  <a:pt x="210" y="134"/>
                  <a:pt x="204" y="147"/>
                </a:cubicBezTo>
                <a:cubicBezTo>
                  <a:pt x="199" y="160"/>
                  <a:pt x="191" y="172"/>
                  <a:pt x="182" y="182"/>
                </a:cubicBezTo>
                <a:cubicBezTo>
                  <a:pt x="172" y="191"/>
                  <a:pt x="160" y="199"/>
                  <a:pt x="147" y="204"/>
                </a:cubicBezTo>
                <a:cubicBezTo>
                  <a:pt x="134" y="210"/>
                  <a:pt x="121" y="212"/>
                  <a:pt x="107" y="212"/>
                </a:cubicBezTo>
                <a:cubicBezTo>
                  <a:pt x="93" y="212"/>
                  <a:pt x="79" y="210"/>
                  <a:pt x="66" y="204"/>
                </a:cubicBezTo>
                <a:cubicBezTo>
                  <a:pt x="53" y="199"/>
                  <a:pt x="42" y="191"/>
                  <a:pt x="32" y="182"/>
                </a:cubicBezTo>
                <a:cubicBezTo>
                  <a:pt x="22" y="172"/>
                  <a:pt x="13" y="160"/>
                  <a:pt x="8" y="147"/>
                </a:cubicBezTo>
                <a:cubicBezTo>
                  <a:pt x="3" y="134"/>
                  <a:pt x="0" y="121"/>
                  <a:pt x="0" y="107"/>
                </a:cubicBezTo>
                <a:cubicBezTo>
                  <a:pt x="0" y="93"/>
                  <a:pt x="3" y="78"/>
                  <a:pt x="8" y="65"/>
                </a:cubicBezTo>
                <a:cubicBezTo>
                  <a:pt x="13" y="52"/>
                  <a:pt x="22" y="41"/>
                  <a:pt x="32" y="31"/>
                </a:cubicBezTo>
                <a:cubicBezTo>
                  <a:pt x="42" y="21"/>
                  <a:pt x="53" y="13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3"/>
                  <a:pt x="172" y="21"/>
                  <a:pt x="182" y="31"/>
                </a:cubicBezTo>
                <a:cubicBezTo>
                  <a:pt x="191" y="41"/>
                  <a:pt x="199" y="52"/>
                  <a:pt x="204" y="65"/>
                </a:cubicBezTo>
                <a:cubicBezTo>
                  <a:pt x="210" y="78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3" name=""/>
          <p:cNvSpPr txBox="1"/>
          <p:nvPr/>
        </p:nvSpPr>
        <p:spPr>
          <a:xfrm>
            <a:off x="923760" y="1883880"/>
            <a:ext cx="158544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업무 조건 수집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4" name=""/>
          <p:cNvSpPr/>
          <p:nvPr/>
        </p:nvSpPr>
        <p:spPr>
          <a:xfrm>
            <a:off x="714240" y="248580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3"/>
                  <a:pt x="204" y="146"/>
                </a:cubicBezTo>
                <a:cubicBezTo>
                  <a:pt x="199" y="159"/>
                  <a:pt x="191" y="172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199"/>
                  <a:pt x="42" y="192"/>
                  <a:pt x="32" y="182"/>
                </a:cubicBezTo>
                <a:cubicBezTo>
                  <a:pt x="22" y="172"/>
                  <a:pt x="13" y="159"/>
                  <a:pt x="8" y="146"/>
                </a:cubicBezTo>
                <a:cubicBezTo>
                  <a:pt x="3" y="133"/>
                  <a:pt x="0" y="120"/>
                  <a:pt x="0" y="106"/>
                </a:cubicBezTo>
                <a:cubicBezTo>
                  <a:pt x="0" y="92"/>
                  <a:pt x="3" y="78"/>
                  <a:pt x="8" y="65"/>
                </a:cubicBezTo>
                <a:cubicBezTo>
                  <a:pt x="13" y="52"/>
                  <a:pt x="22" y="41"/>
                  <a:pt x="32" y="31"/>
                </a:cubicBezTo>
                <a:cubicBezTo>
                  <a:pt x="42" y="21"/>
                  <a:pt x="53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1" y="41"/>
                  <a:pt x="199" y="52"/>
                  <a:pt x="204" y="65"/>
                </a:cubicBezTo>
                <a:cubicBezTo>
                  <a:pt x="210" y="78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5" name=""/>
          <p:cNvSpPr txBox="1"/>
          <p:nvPr/>
        </p:nvSpPr>
        <p:spPr>
          <a:xfrm>
            <a:off x="923760" y="2388960"/>
            <a:ext cx="26157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이전 조건의 선택적 승계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6" name=""/>
          <p:cNvSpPr/>
          <p:nvPr/>
        </p:nvSpPr>
        <p:spPr>
          <a:xfrm>
            <a:off x="714240" y="298116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7"/>
                </a:moveTo>
                <a:cubicBezTo>
                  <a:pt x="213" y="121"/>
                  <a:pt x="210" y="134"/>
                  <a:pt x="204" y="147"/>
                </a:cubicBezTo>
                <a:cubicBezTo>
                  <a:pt x="199" y="160"/>
                  <a:pt x="191" y="172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199"/>
                  <a:pt x="42" y="192"/>
                  <a:pt x="32" y="182"/>
                </a:cubicBezTo>
                <a:cubicBezTo>
                  <a:pt x="22" y="172"/>
                  <a:pt x="13" y="160"/>
                  <a:pt x="8" y="147"/>
                </a:cubicBezTo>
                <a:cubicBezTo>
                  <a:pt x="3" y="134"/>
                  <a:pt x="0" y="121"/>
                  <a:pt x="0" y="107"/>
                </a:cubicBezTo>
                <a:cubicBezTo>
                  <a:pt x="0" y="93"/>
                  <a:pt x="3" y="79"/>
                  <a:pt x="8" y="66"/>
                </a:cubicBezTo>
                <a:cubicBezTo>
                  <a:pt x="13" y="52"/>
                  <a:pt x="22" y="41"/>
                  <a:pt x="32" y="31"/>
                </a:cubicBezTo>
                <a:cubicBezTo>
                  <a:pt x="42" y="21"/>
                  <a:pt x="53" y="13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3"/>
                  <a:pt x="172" y="21"/>
                  <a:pt x="182" y="31"/>
                </a:cubicBezTo>
                <a:cubicBezTo>
                  <a:pt x="191" y="41"/>
                  <a:pt x="199" y="52"/>
                  <a:pt x="204" y="66"/>
                </a:cubicBezTo>
                <a:cubicBezTo>
                  <a:pt x="210" y="79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7" name=""/>
          <p:cNvSpPr txBox="1"/>
          <p:nvPr/>
        </p:nvSpPr>
        <p:spPr>
          <a:xfrm>
            <a:off x="923760" y="2884320"/>
            <a:ext cx="21366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부족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모호한 값 확인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8" name=""/>
          <p:cNvSpPr/>
          <p:nvPr/>
        </p:nvSpPr>
        <p:spPr>
          <a:xfrm>
            <a:off x="714240" y="348588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5"/>
                  <a:pt x="204" y="148"/>
                </a:cubicBezTo>
                <a:cubicBezTo>
                  <a:pt x="199" y="161"/>
                  <a:pt x="191" y="172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199"/>
                  <a:pt x="42" y="192"/>
                  <a:pt x="32" y="182"/>
                </a:cubicBezTo>
                <a:cubicBezTo>
                  <a:pt x="22" y="172"/>
                  <a:pt x="13" y="161"/>
                  <a:pt x="8" y="148"/>
                </a:cubicBezTo>
                <a:cubicBezTo>
                  <a:pt x="3" y="135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3" y="53"/>
                  <a:pt x="22" y="41"/>
                  <a:pt x="32" y="31"/>
                </a:cubicBezTo>
                <a:cubicBezTo>
                  <a:pt x="42" y="21"/>
                  <a:pt x="53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1" y="41"/>
                  <a:pt x="199" y="53"/>
                  <a:pt x="204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9" name=""/>
          <p:cNvSpPr txBox="1"/>
          <p:nvPr/>
        </p:nvSpPr>
        <p:spPr>
          <a:xfrm>
            <a:off x="923760" y="3389040"/>
            <a:ext cx="158544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완성 질의 생성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0" name=""/>
          <p:cNvSpPr/>
          <p:nvPr/>
        </p:nvSpPr>
        <p:spPr>
          <a:xfrm>
            <a:off x="6524280" y="1981080"/>
            <a:ext cx="76680" cy="76320"/>
          </a:xfrm>
          <a:custGeom>
            <a:avLst/>
            <a:gdLst/>
            <a:ahLst/>
            <a:rect l="0" t="0" r="r" b="b"/>
            <a:pathLst>
              <a:path w="213" h="212">
                <a:moveTo>
                  <a:pt x="213" y="107"/>
                </a:moveTo>
                <a:cubicBezTo>
                  <a:pt x="213" y="121"/>
                  <a:pt x="210" y="134"/>
                  <a:pt x="205" y="147"/>
                </a:cubicBezTo>
                <a:cubicBezTo>
                  <a:pt x="200" y="160"/>
                  <a:pt x="192" y="172"/>
                  <a:pt x="182" y="182"/>
                </a:cubicBezTo>
                <a:cubicBezTo>
                  <a:pt x="172" y="191"/>
                  <a:pt x="161" y="199"/>
                  <a:pt x="148" y="204"/>
                </a:cubicBezTo>
                <a:cubicBezTo>
                  <a:pt x="135" y="210"/>
                  <a:pt x="120" y="212"/>
                  <a:pt x="106" y="212"/>
                </a:cubicBezTo>
                <a:cubicBezTo>
                  <a:pt x="92" y="212"/>
                  <a:pt x="79" y="210"/>
                  <a:pt x="66" y="204"/>
                </a:cubicBezTo>
                <a:cubicBezTo>
                  <a:pt x="53" y="199"/>
                  <a:pt x="41" y="191"/>
                  <a:pt x="31" y="182"/>
                </a:cubicBezTo>
                <a:cubicBezTo>
                  <a:pt x="22" y="172"/>
                  <a:pt x="14" y="160"/>
                  <a:pt x="9" y="147"/>
                </a:cubicBezTo>
                <a:cubicBezTo>
                  <a:pt x="3" y="134"/>
                  <a:pt x="0" y="121"/>
                  <a:pt x="0" y="107"/>
                </a:cubicBezTo>
                <a:cubicBezTo>
                  <a:pt x="0" y="93"/>
                  <a:pt x="3" y="78"/>
                  <a:pt x="9" y="65"/>
                </a:cubicBezTo>
                <a:cubicBezTo>
                  <a:pt x="14" y="52"/>
                  <a:pt x="22" y="41"/>
                  <a:pt x="31" y="31"/>
                </a:cubicBezTo>
                <a:cubicBezTo>
                  <a:pt x="41" y="21"/>
                  <a:pt x="53" y="13"/>
                  <a:pt x="66" y="8"/>
                </a:cubicBezTo>
                <a:cubicBezTo>
                  <a:pt x="79" y="3"/>
                  <a:pt x="92" y="0"/>
                  <a:pt x="106" y="0"/>
                </a:cubicBezTo>
                <a:cubicBezTo>
                  <a:pt x="120" y="0"/>
                  <a:pt x="135" y="3"/>
                  <a:pt x="148" y="8"/>
                </a:cubicBezTo>
                <a:cubicBezTo>
                  <a:pt x="161" y="13"/>
                  <a:pt x="172" y="21"/>
                  <a:pt x="182" y="31"/>
                </a:cubicBezTo>
                <a:cubicBezTo>
                  <a:pt x="192" y="41"/>
                  <a:pt x="200" y="52"/>
                  <a:pt x="205" y="65"/>
                </a:cubicBezTo>
                <a:cubicBezTo>
                  <a:pt x="210" y="78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1" name=""/>
          <p:cNvSpPr txBox="1"/>
          <p:nvPr/>
        </p:nvSpPr>
        <p:spPr>
          <a:xfrm>
            <a:off x="6734160" y="1883880"/>
            <a:ext cx="31618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완성 질의를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SQL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구조로 변환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2" name=""/>
          <p:cNvSpPr/>
          <p:nvPr/>
        </p:nvSpPr>
        <p:spPr>
          <a:xfrm>
            <a:off x="6524280" y="248580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3"/>
                  <a:pt x="205" y="146"/>
                </a:cubicBezTo>
                <a:cubicBezTo>
                  <a:pt x="200" y="159"/>
                  <a:pt x="192" y="172"/>
                  <a:pt x="182" y="182"/>
                </a:cubicBezTo>
                <a:cubicBezTo>
                  <a:pt x="172" y="192"/>
                  <a:pt x="161" y="199"/>
                  <a:pt x="148" y="205"/>
                </a:cubicBezTo>
                <a:cubicBezTo>
                  <a:pt x="135" y="210"/>
                  <a:pt x="120" y="213"/>
                  <a:pt x="106" y="213"/>
                </a:cubicBezTo>
                <a:cubicBezTo>
                  <a:pt x="92" y="213"/>
                  <a:pt x="79" y="210"/>
                  <a:pt x="66" y="205"/>
                </a:cubicBezTo>
                <a:cubicBezTo>
                  <a:pt x="53" y="199"/>
                  <a:pt x="41" y="192"/>
                  <a:pt x="31" y="182"/>
                </a:cubicBezTo>
                <a:cubicBezTo>
                  <a:pt x="22" y="172"/>
                  <a:pt x="14" y="159"/>
                  <a:pt x="9" y="146"/>
                </a:cubicBezTo>
                <a:cubicBezTo>
                  <a:pt x="3" y="133"/>
                  <a:pt x="0" y="120"/>
                  <a:pt x="0" y="106"/>
                </a:cubicBezTo>
                <a:cubicBezTo>
                  <a:pt x="0" y="92"/>
                  <a:pt x="3" y="78"/>
                  <a:pt x="9" y="65"/>
                </a:cubicBezTo>
                <a:cubicBezTo>
                  <a:pt x="14" y="52"/>
                  <a:pt x="22" y="41"/>
                  <a:pt x="31" y="31"/>
                </a:cubicBezTo>
                <a:cubicBezTo>
                  <a:pt x="41" y="21"/>
                  <a:pt x="53" y="14"/>
                  <a:pt x="66" y="8"/>
                </a:cubicBezTo>
                <a:cubicBezTo>
                  <a:pt x="79" y="3"/>
                  <a:pt x="92" y="0"/>
                  <a:pt x="106" y="0"/>
                </a:cubicBezTo>
                <a:cubicBezTo>
                  <a:pt x="120" y="0"/>
                  <a:pt x="135" y="3"/>
                  <a:pt x="148" y="8"/>
                </a:cubicBezTo>
                <a:cubicBezTo>
                  <a:pt x="161" y="14"/>
                  <a:pt x="172" y="21"/>
                  <a:pt x="182" y="31"/>
                </a:cubicBezTo>
                <a:cubicBezTo>
                  <a:pt x="192" y="41"/>
                  <a:pt x="200" y="52"/>
                  <a:pt x="205" y="65"/>
                </a:cubicBezTo>
                <a:cubicBezTo>
                  <a:pt x="210" y="78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3" name=""/>
          <p:cNvSpPr txBox="1"/>
          <p:nvPr/>
        </p:nvSpPr>
        <p:spPr>
          <a:xfrm>
            <a:off x="6734160" y="2388960"/>
            <a:ext cx="23709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스키마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컬럼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조인 결정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4" name=""/>
          <p:cNvSpPr/>
          <p:nvPr/>
        </p:nvSpPr>
        <p:spPr>
          <a:xfrm>
            <a:off x="6524280" y="298116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7"/>
                </a:moveTo>
                <a:cubicBezTo>
                  <a:pt x="213" y="121"/>
                  <a:pt x="210" y="134"/>
                  <a:pt x="205" y="147"/>
                </a:cubicBezTo>
                <a:cubicBezTo>
                  <a:pt x="200" y="160"/>
                  <a:pt x="192" y="172"/>
                  <a:pt x="182" y="182"/>
                </a:cubicBezTo>
                <a:cubicBezTo>
                  <a:pt x="172" y="192"/>
                  <a:pt x="161" y="199"/>
                  <a:pt x="148" y="205"/>
                </a:cubicBezTo>
                <a:cubicBezTo>
                  <a:pt x="135" y="210"/>
                  <a:pt x="120" y="213"/>
                  <a:pt x="106" y="213"/>
                </a:cubicBezTo>
                <a:cubicBezTo>
                  <a:pt x="92" y="213"/>
                  <a:pt x="79" y="210"/>
                  <a:pt x="66" y="205"/>
                </a:cubicBezTo>
                <a:cubicBezTo>
                  <a:pt x="53" y="199"/>
                  <a:pt x="41" y="192"/>
                  <a:pt x="31" y="182"/>
                </a:cubicBezTo>
                <a:cubicBezTo>
                  <a:pt x="22" y="172"/>
                  <a:pt x="14" y="160"/>
                  <a:pt x="9" y="147"/>
                </a:cubicBezTo>
                <a:cubicBezTo>
                  <a:pt x="3" y="134"/>
                  <a:pt x="0" y="121"/>
                  <a:pt x="0" y="107"/>
                </a:cubicBezTo>
                <a:cubicBezTo>
                  <a:pt x="0" y="93"/>
                  <a:pt x="3" y="79"/>
                  <a:pt x="9" y="66"/>
                </a:cubicBezTo>
                <a:cubicBezTo>
                  <a:pt x="14" y="52"/>
                  <a:pt x="22" y="41"/>
                  <a:pt x="31" y="31"/>
                </a:cubicBezTo>
                <a:cubicBezTo>
                  <a:pt x="41" y="21"/>
                  <a:pt x="53" y="13"/>
                  <a:pt x="66" y="8"/>
                </a:cubicBezTo>
                <a:cubicBezTo>
                  <a:pt x="79" y="3"/>
                  <a:pt x="92" y="0"/>
                  <a:pt x="106" y="0"/>
                </a:cubicBezTo>
                <a:cubicBezTo>
                  <a:pt x="120" y="0"/>
                  <a:pt x="135" y="3"/>
                  <a:pt x="148" y="8"/>
                </a:cubicBezTo>
                <a:cubicBezTo>
                  <a:pt x="161" y="13"/>
                  <a:pt x="172" y="21"/>
                  <a:pt x="182" y="31"/>
                </a:cubicBezTo>
                <a:cubicBezTo>
                  <a:pt x="192" y="41"/>
                  <a:pt x="200" y="52"/>
                  <a:pt x="205" y="66"/>
                </a:cubicBezTo>
                <a:cubicBezTo>
                  <a:pt x="210" y="79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5" name=""/>
          <p:cNvSpPr txBox="1"/>
          <p:nvPr/>
        </p:nvSpPr>
        <p:spPr>
          <a:xfrm>
            <a:off x="6734160" y="2884320"/>
            <a:ext cx="23695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SQL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생성과 안전 검증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6" name=""/>
          <p:cNvSpPr/>
          <p:nvPr/>
        </p:nvSpPr>
        <p:spPr>
          <a:xfrm>
            <a:off x="6524280" y="348588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5"/>
                  <a:pt x="205" y="148"/>
                </a:cubicBezTo>
                <a:cubicBezTo>
                  <a:pt x="200" y="161"/>
                  <a:pt x="192" y="172"/>
                  <a:pt x="182" y="182"/>
                </a:cubicBezTo>
                <a:cubicBezTo>
                  <a:pt x="172" y="192"/>
                  <a:pt x="161" y="199"/>
                  <a:pt x="148" y="205"/>
                </a:cubicBezTo>
                <a:cubicBezTo>
                  <a:pt x="135" y="210"/>
                  <a:pt x="120" y="213"/>
                  <a:pt x="106" y="213"/>
                </a:cubicBezTo>
                <a:cubicBezTo>
                  <a:pt x="92" y="213"/>
                  <a:pt x="79" y="210"/>
                  <a:pt x="66" y="205"/>
                </a:cubicBezTo>
                <a:cubicBezTo>
                  <a:pt x="53" y="199"/>
                  <a:pt x="41" y="192"/>
                  <a:pt x="31" y="182"/>
                </a:cubicBezTo>
                <a:cubicBezTo>
                  <a:pt x="22" y="172"/>
                  <a:pt x="14" y="161"/>
                  <a:pt x="9" y="148"/>
                </a:cubicBezTo>
                <a:cubicBezTo>
                  <a:pt x="3" y="135"/>
                  <a:pt x="0" y="120"/>
                  <a:pt x="0" y="106"/>
                </a:cubicBezTo>
                <a:cubicBezTo>
                  <a:pt x="0" y="92"/>
                  <a:pt x="3" y="79"/>
                  <a:pt x="9" y="66"/>
                </a:cubicBezTo>
                <a:cubicBezTo>
                  <a:pt x="14" y="53"/>
                  <a:pt x="22" y="41"/>
                  <a:pt x="31" y="31"/>
                </a:cubicBezTo>
                <a:cubicBezTo>
                  <a:pt x="41" y="21"/>
                  <a:pt x="53" y="14"/>
                  <a:pt x="66" y="8"/>
                </a:cubicBezTo>
                <a:cubicBezTo>
                  <a:pt x="79" y="3"/>
                  <a:pt x="92" y="0"/>
                  <a:pt x="106" y="0"/>
                </a:cubicBezTo>
                <a:cubicBezTo>
                  <a:pt x="120" y="0"/>
                  <a:pt x="135" y="3"/>
                  <a:pt x="148" y="8"/>
                </a:cubicBezTo>
                <a:cubicBezTo>
                  <a:pt x="161" y="14"/>
                  <a:pt x="172" y="21"/>
                  <a:pt x="182" y="31"/>
                </a:cubicBezTo>
                <a:cubicBezTo>
                  <a:pt x="192" y="41"/>
                  <a:pt x="200" y="53"/>
                  <a:pt x="205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7" name=""/>
          <p:cNvSpPr txBox="1"/>
          <p:nvPr/>
        </p:nvSpPr>
        <p:spPr>
          <a:xfrm>
            <a:off x="6734160" y="3389040"/>
            <a:ext cx="158544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조회 결과 생성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71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2" name=""/>
          <p:cNvSpPr txBox="1"/>
          <p:nvPr/>
        </p:nvSpPr>
        <p:spPr>
          <a:xfrm>
            <a:off x="914400" y="2778840"/>
            <a:ext cx="782820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7. AI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판단할 일</a:t>
            </a:r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코드가 확정할 일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3" name=""/>
          <p:cNvSpPr txBox="1"/>
          <p:nvPr/>
        </p:nvSpPr>
        <p:spPr>
          <a:xfrm>
            <a:off x="914400" y="3751560"/>
            <a:ext cx="380952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의미 판단과 구조 판정을 분리한다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77" name=""/>
          <p:cNvSpPr/>
          <p:nvPr/>
        </p:nvSpPr>
        <p:spPr>
          <a:xfrm>
            <a:off x="380880" y="2009520"/>
            <a:ext cx="11277720" cy="1505520"/>
          </a:xfrm>
          <a:custGeom>
            <a:avLst/>
            <a:gdLst/>
            <a:ahLst/>
            <a:rect l="0" t="0" r="r" b="b"/>
            <a:pathLst>
              <a:path w="31327" h="4182">
                <a:moveTo>
                  <a:pt x="0" y="3811"/>
                </a:moveTo>
                <a:lnTo>
                  <a:pt x="0" y="371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5"/>
                  <a:pt x="19" y="251"/>
                  <a:pt x="28" y="229"/>
                </a:cubicBezTo>
                <a:cubicBezTo>
                  <a:pt x="37" y="206"/>
                  <a:pt x="49" y="185"/>
                  <a:pt x="62" y="165"/>
                </a:cubicBezTo>
                <a:cubicBezTo>
                  <a:pt x="76" y="145"/>
                  <a:pt x="91" y="126"/>
                  <a:pt x="108" y="109"/>
                </a:cubicBezTo>
                <a:cubicBezTo>
                  <a:pt x="126" y="92"/>
                  <a:pt x="144" y="76"/>
                  <a:pt x="164" y="63"/>
                </a:cubicBezTo>
                <a:cubicBezTo>
                  <a:pt x="185" y="49"/>
                  <a:pt x="206" y="38"/>
                  <a:pt x="228" y="28"/>
                </a:cubicBezTo>
                <a:cubicBezTo>
                  <a:pt x="251" y="19"/>
                  <a:pt x="274" y="12"/>
                  <a:pt x="298" y="7"/>
                </a:cubicBezTo>
                <a:cubicBezTo>
                  <a:pt x="322" y="3"/>
                  <a:pt x="346" y="0"/>
                  <a:pt x="370" y="0"/>
                </a:cubicBezTo>
                <a:lnTo>
                  <a:pt x="30957" y="0"/>
                </a:lnTo>
                <a:cubicBezTo>
                  <a:pt x="30981" y="0"/>
                  <a:pt x="31005" y="3"/>
                  <a:pt x="31029" y="7"/>
                </a:cubicBezTo>
                <a:cubicBezTo>
                  <a:pt x="31053" y="12"/>
                  <a:pt x="31076" y="19"/>
                  <a:pt x="31099" y="28"/>
                </a:cubicBezTo>
                <a:cubicBezTo>
                  <a:pt x="31121" y="38"/>
                  <a:pt x="31143" y="49"/>
                  <a:pt x="31163" y="63"/>
                </a:cubicBezTo>
                <a:cubicBezTo>
                  <a:pt x="31183" y="76"/>
                  <a:pt x="31202" y="92"/>
                  <a:pt x="31219" y="109"/>
                </a:cubicBezTo>
                <a:cubicBezTo>
                  <a:pt x="31236" y="126"/>
                  <a:pt x="31252" y="145"/>
                  <a:pt x="31265" y="165"/>
                </a:cubicBezTo>
                <a:cubicBezTo>
                  <a:pt x="31279" y="185"/>
                  <a:pt x="31290" y="206"/>
                  <a:pt x="31299" y="229"/>
                </a:cubicBezTo>
                <a:cubicBezTo>
                  <a:pt x="31309" y="251"/>
                  <a:pt x="31316" y="275"/>
                  <a:pt x="31320" y="298"/>
                </a:cubicBezTo>
                <a:cubicBezTo>
                  <a:pt x="31325" y="322"/>
                  <a:pt x="31327" y="346"/>
                  <a:pt x="31327" y="371"/>
                </a:cubicBezTo>
                <a:lnTo>
                  <a:pt x="31327" y="3811"/>
                </a:lnTo>
                <a:cubicBezTo>
                  <a:pt x="31327" y="3836"/>
                  <a:pt x="31325" y="3860"/>
                  <a:pt x="31320" y="3883"/>
                </a:cubicBezTo>
                <a:cubicBezTo>
                  <a:pt x="31316" y="3907"/>
                  <a:pt x="31309" y="3930"/>
                  <a:pt x="31299" y="3953"/>
                </a:cubicBezTo>
                <a:cubicBezTo>
                  <a:pt x="31290" y="3975"/>
                  <a:pt x="31279" y="3997"/>
                  <a:pt x="31265" y="4017"/>
                </a:cubicBezTo>
                <a:cubicBezTo>
                  <a:pt x="31252" y="4037"/>
                  <a:pt x="31236" y="4056"/>
                  <a:pt x="31219" y="4073"/>
                </a:cubicBezTo>
                <a:cubicBezTo>
                  <a:pt x="31202" y="4090"/>
                  <a:pt x="31183" y="4106"/>
                  <a:pt x="31163" y="4119"/>
                </a:cubicBezTo>
                <a:cubicBezTo>
                  <a:pt x="31143" y="4133"/>
                  <a:pt x="31121" y="4144"/>
                  <a:pt x="31099" y="4153"/>
                </a:cubicBezTo>
                <a:cubicBezTo>
                  <a:pt x="31076" y="4163"/>
                  <a:pt x="31053" y="4170"/>
                  <a:pt x="31029" y="4175"/>
                </a:cubicBezTo>
                <a:cubicBezTo>
                  <a:pt x="31005" y="4179"/>
                  <a:pt x="30981" y="4182"/>
                  <a:pt x="30957" y="4182"/>
                </a:cubicBezTo>
                <a:lnTo>
                  <a:pt x="370" y="4182"/>
                </a:lnTo>
                <a:cubicBezTo>
                  <a:pt x="346" y="4182"/>
                  <a:pt x="322" y="4179"/>
                  <a:pt x="298" y="4175"/>
                </a:cubicBezTo>
                <a:cubicBezTo>
                  <a:pt x="274" y="4170"/>
                  <a:pt x="251" y="4163"/>
                  <a:pt x="228" y="4153"/>
                </a:cubicBezTo>
                <a:cubicBezTo>
                  <a:pt x="206" y="4144"/>
                  <a:pt x="185" y="4133"/>
                  <a:pt x="164" y="4119"/>
                </a:cubicBezTo>
                <a:cubicBezTo>
                  <a:pt x="144" y="4106"/>
                  <a:pt x="126" y="4090"/>
                  <a:pt x="108" y="4073"/>
                </a:cubicBezTo>
                <a:cubicBezTo>
                  <a:pt x="91" y="4056"/>
                  <a:pt x="76" y="4037"/>
                  <a:pt x="62" y="4017"/>
                </a:cubicBezTo>
                <a:cubicBezTo>
                  <a:pt x="49" y="3997"/>
                  <a:pt x="37" y="3975"/>
                  <a:pt x="28" y="3953"/>
                </a:cubicBezTo>
                <a:cubicBezTo>
                  <a:pt x="19" y="3930"/>
                  <a:pt x="12" y="3907"/>
                  <a:pt x="7" y="3883"/>
                </a:cubicBezTo>
                <a:cubicBezTo>
                  <a:pt x="2" y="3860"/>
                  <a:pt x="0" y="3836"/>
                  <a:pt x="0" y="3811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78" name=""/>
          <p:cNvSpPr txBox="1"/>
          <p:nvPr/>
        </p:nvSpPr>
        <p:spPr>
          <a:xfrm>
            <a:off x="380880" y="344520"/>
            <a:ext cx="231876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역할을 나누는 이유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9" name=""/>
          <p:cNvSpPr txBox="1"/>
          <p:nvPr/>
        </p:nvSpPr>
        <p:spPr>
          <a:xfrm>
            <a:off x="930600" y="236052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필요한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0" name=""/>
          <p:cNvSpPr txBox="1"/>
          <p:nvPr/>
        </p:nvSpPr>
        <p:spPr>
          <a:xfrm>
            <a:off x="1892880" y="236880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1" name=""/>
          <p:cNvSpPr txBox="1"/>
          <p:nvPr/>
        </p:nvSpPr>
        <p:spPr>
          <a:xfrm>
            <a:off x="2084040" y="236052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값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2" name=""/>
          <p:cNvSpPr txBox="1"/>
          <p:nvPr/>
        </p:nvSpPr>
        <p:spPr>
          <a:xfrm>
            <a:off x="2404800" y="2368800"/>
            <a:ext cx="3902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{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3" name=""/>
          <p:cNvSpPr txBox="1"/>
          <p:nvPr/>
        </p:nvSpPr>
        <p:spPr>
          <a:xfrm>
            <a:off x="2787480" y="236052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계좌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4" name=""/>
          <p:cNvSpPr txBox="1"/>
          <p:nvPr/>
        </p:nvSpPr>
        <p:spPr>
          <a:xfrm>
            <a:off x="3429000" y="2368800"/>
            <a:ext cx="3902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,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5" name=""/>
          <p:cNvSpPr txBox="1"/>
          <p:nvPr/>
        </p:nvSpPr>
        <p:spPr>
          <a:xfrm>
            <a:off x="3811320" y="236052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기간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6" name=""/>
          <p:cNvSpPr txBox="1"/>
          <p:nvPr/>
        </p:nvSpPr>
        <p:spPr>
          <a:xfrm>
            <a:off x="4452840" y="2368800"/>
            <a:ext cx="77976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} −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7" name=""/>
          <p:cNvSpPr txBox="1"/>
          <p:nvPr/>
        </p:nvSpPr>
        <p:spPr>
          <a:xfrm>
            <a:off x="5217840" y="236052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채워진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8" name=""/>
          <p:cNvSpPr txBox="1"/>
          <p:nvPr/>
        </p:nvSpPr>
        <p:spPr>
          <a:xfrm>
            <a:off x="6180120" y="2368800"/>
            <a:ext cx="3236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9" name=""/>
          <p:cNvSpPr txBox="1"/>
          <p:nvPr/>
        </p:nvSpPr>
        <p:spPr>
          <a:xfrm>
            <a:off x="6371280" y="236052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값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0" name=""/>
          <p:cNvSpPr txBox="1"/>
          <p:nvPr/>
        </p:nvSpPr>
        <p:spPr>
          <a:xfrm>
            <a:off x="6692040" y="2368800"/>
            <a:ext cx="3902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{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1" name=""/>
          <p:cNvSpPr txBox="1"/>
          <p:nvPr/>
        </p:nvSpPr>
        <p:spPr>
          <a:xfrm>
            <a:off x="7074360" y="236052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기간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2" name=""/>
          <p:cNvSpPr txBox="1"/>
          <p:nvPr/>
        </p:nvSpPr>
        <p:spPr>
          <a:xfrm>
            <a:off x="7715880" y="2368800"/>
            <a:ext cx="3902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,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3" name=""/>
          <p:cNvSpPr txBox="1"/>
          <p:nvPr/>
        </p:nvSpPr>
        <p:spPr>
          <a:xfrm>
            <a:off x="8098560" y="2360520"/>
            <a:ext cx="12992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거래방향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4" name=""/>
          <p:cNvSpPr txBox="1"/>
          <p:nvPr/>
        </p:nvSpPr>
        <p:spPr>
          <a:xfrm>
            <a:off x="9381600" y="2368800"/>
            <a:ext cx="77976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} = 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5" name=""/>
          <p:cNvSpPr txBox="1"/>
          <p:nvPr/>
        </p:nvSpPr>
        <p:spPr>
          <a:xfrm>
            <a:off x="10146240" y="2360520"/>
            <a:ext cx="97452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부족한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6" name=""/>
          <p:cNvSpPr txBox="1"/>
          <p:nvPr/>
        </p:nvSpPr>
        <p:spPr>
          <a:xfrm>
            <a:off x="5251680" y="2846160"/>
            <a:ext cx="32544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값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7" name=""/>
          <p:cNvSpPr txBox="1"/>
          <p:nvPr/>
        </p:nvSpPr>
        <p:spPr>
          <a:xfrm>
            <a:off x="5572440" y="2854440"/>
            <a:ext cx="3902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{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8" name=""/>
          <p:cNvSpPr txBox="1"/>
          <p:nvPr/>
        </p:nvSpPr>
        <p:spPr>
          <a:xfrm>
            <a:off x="5954760" y="2846160"/>
            <a:ext cx="649800" cy="32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55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계좌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9" name=""/>
          <p:cNvSpPr txBox="1"/>
          <p:nvPr/>
        </p:nvSpPr>
        <p:spPr>
          <a:xfrm>
            <a:off x="6596280" y="2854440"/>
            <a:ext cx="32364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55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}</a:t>
            </a:r>
            <a:endParaRPr lang="en-US" sz="25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0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1" name=""/>
          <p:cNvSpPr/>
          <p:nvPr/>
        </p:nvSpPr>
        <p:spPr>
          <a:xfrm>
            <a:off x="419040" y="413352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80"/>
                  <a:pt x="8" y="67"/>
                </a:cubicBezTo>
                <a:cubicBezTo>
                  <a:pt x="13" y="54"/>
                  <a:pt x="21" y="42"/>
                  <a:pt x="31" y="32"/>
                </a:cubicBezTo>
                <a:cubicBezTo>
                  <a:pt x="41" y="22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2"/>
                  <a:pt x="180" y="32"/>
                </a:cubicBezTo>
                <a:cubicBezTo>
                  <a:pt x="190" y="42"/>
                  <a:pt x="198" y="54"/>
                  <a:pt x="203" y="67"/>
                </a:cubicBezTo>
                <a:cubicBezTo>
                  <a:pt x="210" y="80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2" name=""/>
          <p:cNvSpPr txBox="1"/>
          <p:nvPr/>
        </p:nvSpPr>
        <p:spPr>
          <a:xfrm>
            <a:off x="628560" y="4036680"/>
            <a:ext cx="75747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AI: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타입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질문유형 분류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슬롯값 추출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후보 충돌 해소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되묻기 문장 표현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3" name=""/>
          <p:cNvSpPr/>
          <p:nvPr/>
        </p:nvSpPr>
        <p:spPr>
          <a:xfrm>
            <a:off x="419040" y="463860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4" name=""/>
          <p:cNvSpPr txBox="1"/>
          <p:nvPr/>
        </p:nvSpPr>
        <p:spPr>
          <a:xfrm>
            <a:off x="628560" y="4541400"/>
            <a:ext cx="63874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코드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레시피 선택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값 검증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병합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후보 조회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부족한 값 계산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5" name=""/>
          <p:cNvSpPr/>
          <p:nvPr/>
        </p:nvSpPr>
        <p:spPr>
          <a:xfrm>
            <a:off x="419040" y="514332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59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59"/>
                  <a:pt x="8" y="146"/>
                </a:cubicBezTo>
                <a:cubicBezTo>
                  <a:pt x="2" y="133"/>
                  <a:pt x="0" y="120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6" name=""/>
          <p:cNvSpPr txBox="1"/>
          <p:nvPr/>
        </p:nvSpPr>
        <p:spPr>
          <a:xfrm>
            <a:off x="628560" y="5046480"/>
            <a:ext cx="78148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AI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는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무엇이 부족한가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를 결정하지 않는다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코드가 집합 차이로 계산한다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10" name=""/>
          <p:cNvSpPr txBox="1"/>
          <p:nvPr/>
        </p:nvSpPr>
        <p:spPr>
          <a:xfrm>
            <a:off x="380880" y="344520"/>
            <a:ext cx="348624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판단을 두 번에 나눠 한다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1" name=""/>
          <p:cNvSpPr txBox="1"/>
          <p:nvPr/>
        </p:nvSpPr>
        <p:spPr>
          <a:xfrm>
            <a:off x="380880" y="1111320"/>
            <a:ext cx="4901400" cy="219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작은 모델도 한 번에 하나의 판단에 집중하게 한다</a:t>
            </a:r>
            <a:endParaRPr lang="en-US" sz="17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2" name=""/>
          <p:cNvSpPr/>
          <p:nvPr/>
        </p:nvSpPr>
        <p:spPr>
          <a:xfrm>
            <a:off x="380880" y="3314520"/>
            <a:ext cx="3362760" cy="838440"/>
          </a:xfrm>
          <a:custGeom>
            <a:avLst/>
            <a:gdLst/>
            <a:ahLst/>
            <a:rect l="0" t="0" r="r" b="b"/>
            <a:pathLst>
              <a:path w="9341" h="2329">
                <a:moveTo>
                  <a:pt x="0" y="1959"/>
                </a:moveTo>
                <a:lnTo>
                  <a:pt x="0" y="370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4"/>
                  <a:pt x="19" y="251"/>
                  <a:pt x="28" y="229"/>
                </a:cubicBezTo>
                <a:cubicBezTo>
                  <a:pt x="37" y="206"/>
                  <a:pt x="49" y="185"/>
                  <a:pt x="62" y="165"/>
                </a:cubicBezTo>
                <a:cubicBezTo>
                  <a:pt x="76" y="144"/>
                  <a:pt x="91" y="126"/>
                  <a:pt x="108" y="108"/>
                </a:cubicBezTo>
                <a:cubicBezTo>
                  <a:pt x="126" y="91"/>
                  <a:pt x="144" y="76"/>
                  <a:pt x="164" y="62"/>
                </a:cubicBezTo>
                <a:cubicBezTo>
                  <a:pt x="185" y="49"/>
                  <a:pt x="206" y="38"/>
                  <a:pt x="228" y="28"/>
                </a:cubicBezTo>
                <a:cubicBezTo>
                  <a:pt x="251" y="19"/>
                  <a:pt x="274" y="12"/>
                  <a:pt x="298" y="7"/>
                </a:cubicBezTo>
                <a:cubicBezTo>
                  <a:pt x="322" y="2"/>
                  <a:pt x="346" y="0"/>
                  <a:pt x="370" y="0"/>
                </a:cubicBezTo>
                <a:lnTo>
                  <a:pt x="8970" y="0"/>
                </a:lnTo>
                <a:cubicBezTo>
                  <a:pt x="8995" y="0"/>
                  <a:pt x="9019" y="2"/>
                  <a:pt x="9042" y="7"/>
                </a:cubicBezTo>
                <a:cubicBezTo>
                  <a:pt x="9066" y="12"/>
                  <a:pt x="9089" y="19"/>
                  <a:pt x="9112" y="28"/>
                </a:cubicBezTo>
                <a:cubicBezTo>
                  <a:pt x="9134" y="38"/>
                  <a:pt x="9156" y="49"/>
                  <a:pt x="9176" y="62"/>
                </a:cubicBezTo>
                <a:cubicBezTo>
                  <a:pt x="9196" y="76"/>
                  <a:pt x="9215" y="91"/>
                  <a:pt x="9232" y="108"/>
                </a:cubicBezTo>
                <a:cubicBezTo>
                  <a:pt x="9249" y="126"/>
                  <a:pt x="9265" y="144"/>
                  <a:pt x="9278" y="165"/>
                </a:cubicBezTo>
                <a:cubicBezTo>
                  <a:pt x="9292" y="185"/>
                  <a:pt x="9303" y="206"/>
                  <a:pt x="9312" y="229"/>
                </a:cubicBezTo>
                <a:cubicBezTo>
                  <a:pt x="9322" y="251"/>
                  <a:pt x="9329" y="274"/>
                  <a:pt x="9334" y="298"/>
                </a:cubicBezTo>
                <a:cubicBezTo>
                  <a:pt x="9338" y="322"/>
                  <a:pt x="9341" y="346"/>
                  <a:pt x="9341" y="370"/>
                </a:cubicBezTo>
                <a:lnTo>
                  <a:pt x="9341" y="1959"/>
                </a:lnTo>
                <a:cubicBezTo>
                  <a:pt x="9341" y="1983"/>
                  <a:pt x="9338" y="2007"/>
                  <a:pt x="9334" y="2031"/>
                </a:cubicBezTo>
                <a:cubicBezTo>
                  <a:pt x="9329" y="2055"/>
                  <a:pt x="9322" y="2078"/>
                  <a:pt x="9312" y="2101"/>
                </a:cubicBezTo>
                <a:cubicBezTo>
                  <a:pt x="9303" y="2123"/>
                  <a:pt x="9292" y="2144"/>
                  <a:pt x="9278" y="2165"/>
                </a:cubicBezTo>
                <a:cubicBezTo>
                  <a:pt x="9265" y="2185"/>
                  <a:pt x="9249" y="2204"/>
                  <a:pt x="9232" y="2221"/>
                </a:cubicBezTo>
                <a:cubicBezTo>
                  <a:pt x="9215" y="2238"/>
                  <a:pt x="9196" y="2253"/>
                  <a:pt x="9176" y="2267"/>
                </a:cubicBezTo>
                <a:cubicBezTo>
                  <a:pt x="9156" y="2280"/>
                  <a:pt x="9134" y="2292"/>
                  <a:pt x="9112" y="2301"/>
                </a:cubicBezTo>
                <a:cubicBezTo>
                  <a:pt x="9089" y="2310"/>
                  <a:pt x="9066" y="2317"/>
                  <a:pt x="9042" y="2322"/>
                </a:cubicBezTo>
                <a:cubicBezTo>
                  <a:pt x="9019" y="2327"/>
                  <a:pt x="8995" y="2329"/>
                  <a:pt x="8970" y="2329"/>
                </a:cubicBezTo>
                <a:lnTo>
                  <a:pt x="370" y="2329"/>
                </a:lnTo>
                <a:cubicBezTo>
                  <a:pt x="346" y="2329"/>
                  <a:pt x="322" y="2327"/>
                  <a:pt x="298" y="2322"/>
                </a:cubicBezTo>
                <a:cubicBezTo>
                  <a:pt x="274" y="2317"/>
                  <a:pt x="251" y="2310"/>
                  <a:pt x="228" y="2301"/>
                </a:cubicBezTo>
                <a:cubicBezTo>
                  <a:pt x="206" y="2292"/>
                  <a:pt x="185" y="2280"/>
                  <a:pt x="164" y="2267"/>
                </a:cubicBezTo>
                <a:cubicBezTo>
                  <a:pt x="144" y="2253"/>
                  <a:pt x="126" y="2238"/>
                  <a:pt x="108" y="2221"/>
                </a:cubicBezTo>
                <a:cubicBezTo>
                  <a:pt x="91" y="2204"/>
                  <a:pt x="76" y="2185"/>
                  <a:pt x="62" y="2165"/>
                </a:cubicBezTo>
                <a:cubicBezTo>
                  <a:pt x="49" y="2144"/>
                  <a:pt x="37" y="2123"/>
                  <a:pt x="28" y="2101"/>
                </a:cubicBezTo>
                <a:cubicBezTo>
                  <a:pt x="19" y="2078"/>
                  <a:pt x="12" y="2055"/>
                  <a:pt x="7" y="2031"/>
                </a:cubicBezTo>
                <a:cubicBezTo>
                  <a:pt x="2" y="2007"/>
                  <a:pt x="0" y="1983"/>
                  <a:pt x="0" y="1959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3" name=""/>
          <p:cNvSpPr txBox="1"/>
          <p:nvPr/>
        </p:nvSpPr>
        <p:spPr>
          <a:xfrm>
            <a:off x="1727280" y="2931840"/>
            <a:ext cx="80676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1</a:t>
            </a:r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차 호출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4" name=""/>
          <p:cNvSpPr txBox="1"/>
          <p:nvPr/>
        </p:nvSpPr>
        <p:spPr>
          <a:xfrm>
            <a:off x="1618920" y="3583800"/>
            <a:ext cx="67500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타입 분류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5" name=""/>
          <p:cNvSpPr txBox="1"/>
          <p:nvPr/>
        </p:nvSpPr>
        <p:spPr>
          <a:xfrm>
            <a:off x="3872520" y="343260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6" name=""/>
          <p:cNvSpPr/>
          <p:nvPr/>
        </p:nvSpPr>
        <p:spPr>
          <a:xfrm>
            <a:off x="4395960" y="3333600"/>
            <a:ext cx="3247920" cy="41760"/>
          </a:xfrm>
          <a:custGeom>
            <a:avLst/>
            <a:gdLst/>
            <a:ahLst/>
            <a:rect l="0" t="0" r="r" b="b"/>
            <a:pathLst>
              <a:path w="9022" h="116">
                <a:moveTo>
                  <a:pt x="102" y="24"/>
                </a:moveTo>
                <a:cubicBezTo>
                  <a:pt x="110" y="21"/>
                  <a:pt x="118" y="18"/>
                  <a:pt x="125" y="16"/>
                </a:cubicBezTo>
                <a:lnTo>
                  <a:pt x="135" y="46"/>
                </a:lnTo>
                <a:cubicBezTo>
                  <a:pt x="92" y="60"/>
                  <a:pt x="54" y="83"/>
                  <a:pt x="22" y="116"/>
                </a:cubicBezTo>
                <a:lnTo>
                  <a:pt x="0" y="92"/>
                </a:lnTo>
                <a:cubicBezTo>
                  <a:pt x="30" y="63"/>
                  <a:pt x="64" y="40"/>
                  <a:pt x="102" y="24"/>
                </a:cubicBezTo>
                <a:moveTo>
                  <a:pt x="224" y="0"/>
                </a:moveTo>
                <a:lnTo>
                  <a:pt x="383" y="0"/>
                </a:lnTo>
                <a:lnTo>
                  <a:pt x="383" y="32"/>
                </a:lnTo>
                <a:lnTo>
                  <a:pt x="224" y="32"/>
                </a:lnTo>
                <a:cubicBezTo>
                  <a:pt x="223" y="32"/>
                  <a:pt x="222" y="32"/>
                  <a:pt x="221" y="32"/>
                </a:cubicBezTo>
                <a:lnTo>
                  <a:pt x="220" y="0"/>
                </a:lnTo>
                <a:cubicBezTo>
                  <a:pt x="222" y="0"/>
                  <a:pt x="223" y="0"/>
                  <a:pt x="224" y="0"/>
                </a:cubicBezTo>
                <a:moveTo>
                  <a:pt x="646" y="0"/>
                </a:moveTo>
                <a:lnTo>
                  <a:pt x="646" y="32"/>
                </a:lnTo>
                <a:lnTo>
                  <a:pt x="488" y="32"/>
                </a:lnTo>
                <a:lnTo>
                  <a:pt x="488" y="0"/>
                </a:lnTo>
                <a:lnTo>
                  <a:pt x="646" y="0"/>
                </a:lnTo>
                <a:moveTo>
                  <a:pt x="910" y="0"/>
                </a:moveTo>
                <a:lnTo>
                  <a:pt x="910" y="32"/>
                </a:lnTo>
                <a:lnTo>
                  <a:pt x="751" y="32"/>
                </a:lnTo>
                <a:lnTo>
                  <a:pt x="751" y="0"/>
                </a:lnTo>
                <a:lnTo>
                  <a:pt x="910" y="0"/>
                </a:lnTo>
                <a:moveTo>
                  <a:pt x="1174" y="0"/>
                </a:moveTo>
                <a:lnTo>
                  <a:pt x="1174" y="32"/>
                </a:lnTo>
                <a:lnTo>
                  <a:pt x="1015" y="32"/>
                </a:lnTo>
                <a:lnTo>
                  <a:pt x="1015" y="0"/>
                </a:lnTo>
                <a:lnTo>
                  <a:pt x="1174" y="0"/>
                </a:lnTo>
                <a:moveTo>
                  <a:pt x="1438" y="0"/>
                </a:moveTo>
                <a:lnTo>
                  <a:pt x="1438" y="32"/>
                </a:lnTo>
                <a:lnTo>
                  <a:pt x="1279" y="32"/>
                </a:lnTo>
                <a:lnTo>
                  <a:pt x="1279" y="0"/>
                </a:lnTo>
                <a:lnTo>
                  <a:pt x="1438" y="0"/>
                </a:lnTo>
                <a:moveTo>
                  <a:pt x="1702" y="0"/>
                </a:moveTo>
                <a:lnTo>
                  <a:pt x="1702" y="32"/>
                </a:lnTo>
                <a:lnTo>
                  <a:pt x="1543" y="32"/>
                </a:lnTo>
                <a:lnTo>
                  <a:pt x="1543" y="0"/>
                </a:lnTo>
                <a:lnTo>
                  <a:pt x="1702" y="0"/>
                </a:lnTo>
                <a:moveTo>
                  <a:pt x="1966" y="0"/>
                </a:moveTo>
                <a:lnTo>
                  <a:pt x="1966" y="32"/>
                </a:lnTo>
                <a:lnTo>
                  <a:pt x="1807" y="32"/>
                </a:lnTo>
                <a:lnTo>
                  <a:pt x="1807" y="0"/>
                </a:lnTo>
                <a:lnTo>
                  <a:pt x="1966" y="0"/>
                </a:lnTo>
                <a:moveTo>
                  <a:pt x="2229" y="0"/>
                </a:moveTo>
                <a:lnTo>
                  <a:pt x="2229" y="32"/>
                </a:lnTo>
                <a:lnTo>
                  <a:pt x="2071" y="32"/>
                </a:lnTo>
                <a:lnTo>
                  <a:pt x="2071" y="0"/>
                </a:lnTo>
                <a:lnTo>
                  <a:pt x="2229" y="0"/>
                </a:lnTo>
                <a:moveTo>
                  <a:pt x="2493" y="0"/>
                </a:moveTo>
                <a:lnTo>
                  <a:pt x="2493" y="32"/>
                </a:lnTo>
                <a:lnTo>
                  <a:pt x="2334" y="32"/>
                </a:lnTo>
                <a:lnTo>
                  <a:pt x="2334" y="0"/>
                </a:lnTo>
                <a:lnTo>
                  <a:pt x="2493" y="0"/>
                </a:lnTo>
                <a:moveTo>
                  <a:pt x="2757" y="0"/>
                </a:moveTo>
                <a:lnTo>
                  <a:pt x="2757" y="32"/>
                </a:lnTo>
                <a:lnTo>
                  <a:pt x="2598" y="32"/>
                </a:lnTo>
                <a:lnTo>
                  <a:pt x="2598" y="0"/>
                </a:lnTo>
                <a:lnTo>
                  <a:pt x="2757" y="0"/>
                </a:lnTo>
                <a:moveTo>
                  <a:pt x="3020" y="0"/>
                </a:moveTo>
                <a:lnTo>
                  <a:pt x="3020" y="32"/>
                </a:lnTo>
                <a:lnTo>
                  <a:pt x="2862" y="32"/>
                </a:lnTo>
                <a:lnTo>
                  <a:pt x="2862" y="0"/>
                </a:lnTo>
                <a:lnTo>
                  <a:pt x="3020" y="0"/>
                </a:lnTo>
                <a:moveTo>
                  <a:pt x="3284" y="0"/>
                </a:moveTo>
                <a:lnTo>
                  <a:pt x="3284" y="32"/>
                </a:lnTo>
                <a:lnTo>
                  <a:pt x="3125" y="32"/>
                </a:lnTo>
                <a:lnTo>
                  <a:pt x="3125" y="0"/>
                </a:lnTo>
                <a:lnTo>
                  <a:pt x="3284" y="0"/>
                </a:lnTo>
                <a:moveTo>
                  <a:pt x="3548" y="0"/>
                </a:moveTo>
                <a:lnTo>
                  <a:pt x="3548" y="32"/>
                </a:lnTo>
                <a:lnTo>
                  <a:pt x="3389" y="32"/>
                </a:lnTo>
                <a:lnTo>
                  <a:pt x="3389" y="0"/>
                </a:lnTo>
                <a:lnTo>
                  <a:pt x="3548" y="0"/>
                </a:lnTo>
                <a:moveTo>
                  <a:pt x="3811" y="0"/>
                </a:moveTo>
                <a:lnTo>
                  <a:pt x="3811" y="32"/>
                </a:lnTo>
                <a:lnTo>
                  <a:pt x="3653" y="32"/>
                </a:lnTo>
                <a:lnTo>
                  <a:pt x="3653" y="0"/>
                </a:lnTo>
                <a:lnTo>
                  <a:pt x="3811" y="0"/>
                </a:lnTo>
                <a:moveTo>
                  <a:pt x="4075" y="0"/>
                </a:moveTo>
                <a:lnTo>
                  <a:pt x="4075" y="32"/>
                </a:lnTo>
                <a:lnTo>
                  <a:pt x="3916" y="32"/>
                </a:lnTo>
                <a:lnTo>
                  <a:pt x="3916" y="0"/>
                </a:lnTo>
                <a:lnTo>
                  <a:pt x="4075" y="0"/>
                </a:lnTo>
                <a:moveTo>
                  <a:pt x="4339" y="0"/>
                </a:moveTo>
                <a:lnTo>
                  <a:pt x="4339" y="32"/>
                </a:lnTo>
                <a:lnTo>
                  <a:pt x="4180" y="32"/>
                </a:lnTo>
                <a:lnTo>
                  <a:pt x="4180" y="0"/>
                </a:lnTo>
                <a:lnTo>
                  <a:pt x="4339" y="0"/>
                </a:lnTo>
                <a:moveTo>
                  <a:pt x="4602" y="0"/>
                </a:moveTo>
                <a:lnTo>
                  <a:pt x="4602" y="32"/>
                </a:lnTo>
                <a:lnTo>
                  <a:pt x="4443" y="32"/>
                </a:lnTo>
                <a:lnTo>
                  <a:pt x="4443" y="0"/>
                </a:lnTo>
                <a:lnTo>
                  <a:pt x="4602" y="0"/>
                </a:lnTo>
                <a:moveTo>
                  <a:pt x="4866" y="0"/>
                </a:moveTo>
                <a:lnTo>
                  <a:pt x="4866" y="32"/>
                </a:lnTo>
                <a:lnTo>
                  <a:pt x="4707" y="32"/>
                </a:lnTo>
                <a:lnTo>
                  <a:pt x="4707" y="0"/>
                </a:lnTo>
                <a:lnTo>
                  <a:pt x="4866" y="0"/>
                </a:lnTo>
                <a:moveTo>
                  <a:pt x="5130" y="0"/>
                </a:moveTo>
                <a:lnTo>
                  <a:pt x="5130" y="32"/>
                </a:lnTo>
                <a:lnTo>
                  <a:pt x="4971" y="32"/>
                </a:lnTo>
                <a:lnTo>
                  <a:pt x="4971" y="0"/>
                </a:lnTo>
                <a:lnTo>
                  <a:pt x="5130" y="0"/>
                </a:lnTo>
                <a:moveTo>
                  <a:pt x="5393" y="0"/>
                </a:moveTo>
                <a:lnTo>
                  <a:pt x="5393" y="32"/>
                </a:lnTo>
                <a:lnTo>
                  <a:pt x="5234" y="32"/>
                </a:lnTo>
                <a:lnTo>
                  <a:pt x="5234" y="0"/>
                </a:lnTo>
                <a:lnTo>
                  <a:pt x="5393" y="0"/>
                </a:lnTo>
                <a:moveTo>
                  <a:pt x="5657" y="0"/>
                </a:moveTo>
                <a:lnTo>
                  <a:pt x="5657" y="32"/>
                </a:lnTo>
                <a:lnTo>
                  <a:pt x="5498" y="32"/>
                </a:lnTo>
                <a:lnTo>
                  <a:pt x="5498" y="0"/>
                </a:lnTo>
                <a:lnTo>
                  <a:pt x="5657" y="0"/>
                </a:lnTo>
                <a:moveTo>
                  <a:pt x="5921" y="0"/>
                </a:moveTo>
                <a:lnTo>
                  <a:pt x="5921" y="32"/>
                </a:lnTo>
                <a:lnTo>
                  <a:pt x="5762" y="32"/>
                </a:lnTo>
                <a:lnTo>
                  <a:pt x="5762" y="0"/>
                </a:lnTo>
                <a:lnTo>
                  <a:pt x="5921" y="0"/>
                </a:lnTo>
                <a:moveTo>
                  <a:pt x="6184" y="0"/>
                </a:moveTo>
                <a:lnTo>
                  <a:pt x="6184" y="32"/>
                </a:lnTo>
                <a:lnTo>
                  <a:pt x="6025" y="32"/>
                </a:lnTo>
                <a:lnTo>
                  <a:pt x="6025" y="0"/>
                </a:lnTo>
                <a:lnTo>
                  <a:pt x="6184" y="0"/>
                </a:lnTo>
                <a:moveTo>
                  <a:pt x="6448" y="0"/>
                </a:moveTo>
                <a:lnTo>
                  <a:pt x="6448" y="32"/>
                </a:lnTo>
                <a:lnTo>
                  <a:pt x="6289" y="32"/>
                </a:lnTo>
                <a:lnTo>
                  <a:pt x="6289" y="0"/>
                </a:lnTo>
                <a:lnTo>
                  <a:pt x="6448" y="0"/>
                </a:lnTo>
                <a:moveTo>
                  <a:pt x="6712" y="0"/>
                </a:moveTo>
                <a:lnTo>
                  <a:pt x="6712" y="32"/>
                </a:lnTo>
                <a:lnTo>
                  <a:pt x="6553" y="32"/>
                </a:lnTo>
                <a:lnTo>
                  <a:pt x="6553" y="0"/>
                </a:lnTo>
                <a:lnTo>
                  <a:pt x="6712" y="0"/>
                </a:lnTo>
                <a:moveTo>
                  <a:pt x="6975" y="0"/>
                </a:moveTo>
                <a:lnTo>
                  <a:pt x="6975" y="32"/>
                </a:lnTo>
                <a:lnTo>
                  <a:pt x="6816" y="32"/>
                </a:lnTo>
                <a:lnTo>
                  <a:pt x="6816" y="0"/>
                </a:lnTo>
                <a:lnTo>
                  <a:pt x="6975" y="0"/>
                </a:lnTo>
                <a:moveTo>
                  <a:pt x="7239" y="0"/>
                </a:moveTo>
                <a:lnTo>
                  <a:pt x="7239" y="32"/>
                </a:lnTo>
                <a:lnTo>
                  <a:pt x="7080" y="32"/>
                </a:lnTo>
                <a:lnTo>
                  <a:pt x="7080" y="0"/>
                </a:lnTo>
                <a:lnTo>
                  <a:pt x="7239" y="0"/>
                </a:lnTo>
                <a:moveTo>
                  <a:pt x="7502" y="0"/>
                </a:moveTo>
                <a:lnTo>
                  <a:pt x="7502" y="32"/>
                </a:lnTo>
                <a:lnTo>
                  <a:pt x="7344" y="32"/>
                </a:lnTo>
                <a:lnTo>
                  <a:pt x="7344" y="0"/>
                </a:lnTo>
                <a:lnTo>
                  <a:pt x="7502" y="0"/>
                </a:lnTo>
                <a:moveTo>
                  <a:pt x="7766" y="0"/>
                </a:moveTo>
                <a:lnTo>
                  <a:pt x="7766" y="32"/>
                </a:lnTo>
                <a:lnTo>
                  <a:pt x="7607" y="32"/>
                </a:lnTo>
                <a:lnTo>
                  <a:pt x="7607" y="0"/>
                </a:lnTo>
                <a:lnTo>
                  <a:pt x="7766" y="0"/>
                </a:lnTo>
                <a:moveTo>
                  <a:pt x="8030" y="0"/>
                </a:moveTo>
                <a:lnTo>
                  <a:pt x="8030" y="32"/>
                </a:lnTo>
                <a:lnTo>
                  <a:pt x="7871" y="32"/>
                </a:lnTo>
                <a:lnTo>
                  <a:pt x="7871" y="0"/>
                </a:lnTo>
                <a:lnTo>
                  <a:pt x="8030" y="0"/>
                </a:lnTo>
                <a:moveTo>
                  <a:pt x="8293" y="0"/>
                </a:moveTo>
                <a:lnTo>
                  <a:pt x="8293" y="32"/>
                </a:lnTo>
                <a:lnTo>
                  <a:pt x="8135" y="32"/>
                </a:lnTo>
                <a:lnTo>
                  <a:pt x="8135" y="0"/>
                </a:lnTo>
                <a:lnTo>
                  <a:pt x="8293" y="0"/>
                </a:lnTo>
                <a:moveTo>
                  <a:pt x="8557" y="0"/>
                </a:moveTo>
                <a:lnTo>
                  <a:pt x="8557" y="32"/>
                </a:lnTo>
                <a:lnTo>
                  <a:pt x="8398" y="32"/>
                </a:lnTo>
                <a:lnTo>
                  <a:pt x="8398" y="0"/>
                </a:lnTo>
                <a:lnTo>
                  <a:pt x="8557" y="0"/>
                </a:lnTo>
                <a:moveTo>
                  <a:pt x="8797" y="0"/>
                </a:moveTo>
                <a:cubicBezTo>
                  <a:pt x="8804" y="0"/>
                  <a:pt x="8811" y="0"/>
                  <a:pt x="8818" y="1"/>
                </a:cubicBezTo>
                <a:lnTo>
                  <a:pt x="8816" y="32"/>
                </a:lnTo>
                <a:cubicBezTo>
                  <a:pt x="8810" y="32"/>
                  <a:pt x="8804" y="32"/>
                  <a:pt x="8797" y="32"/>
                </a:cubicBezTo>
                <a:lnTo>
                  <a:pt x="8662" y="32"/>
                </a:lnTo>
                <a:lnTo>
                  <a:pt x="8662" y="0"/>
                </a:lnTo>
                <a:lnTo>
                  <a:pt x="8797" y="0"/>
                </a:lnTo>
                <a:moveTo>
                  <a:pt x="8919" y="24"/>
                </a:moveTo>
                <a:cubicBezTo>
                  <a:pt x="8958" y="40"/>
                  <a:pt x="8992" y="63"/>
                  <a:pt x="9022" y="93"/>
                </a:cubicBezTo>
                <a:lnTo>
                  <a:pt x="8999" y="116"/>
                </a:lnTo>
                <a:cubicBezTo>
                  <a:pt x="8972" y="87"/>
                  <a:pt x="8939" y="66"/>
                  <a:pt x="8902" y="52"/>
                </a:cubicBezTo>
                <a:lnTo>
                  <a:pt x="8914" y="22"/>
                </a:lnTo>
                <a:cubicBezTo>
                  <a:pt x="8915" y="23"/>
                  <a:pt x="8917" y="23"/>
                  <a:pt x="8919" y="2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7" name=""/>
          <p:cNvSpPr/>
          <p:nvPr/>
        </p:nvSpPr>
        <p:spPr>
          <a:xfrm>
            <a:off x="4395600" y="4130280"/>
            <a:ext cx="3247560" cy="41760"/>
          </a:xfrm>
          <a:custGeom>
            <a:avLst/>
            <a:gdLst/>
            <a:ahLst/>
            <a:rect l="0" t="0" r="r" b="b"/>
            <a:pathLst>
              <a:path w="9021" h="116">
                <a:moveTo>
                  <a:pt x="8920" y="92"/>
                </a:moveTo>
                <a:cubicBezTo>
                  <a:pt x="8912" y="95"/>
                  <a:pt x="8904" y="98"/>
                  <a:pt x="8895" y="101"/>
                </a:cubicBezTo>
                <a:lnTo>
                  <a:pt x="8886" y="70"/>
                </a:lnTo>
                <a:cubicBezTo>
                  <a:pt x="8929" y="56"/>
                  <a:pt x="8967" y="33"/>
                  <a:pt x="8999" y="1"/>
                </a:cubicBezTo>
                <a:lnTo>
                  <a:pt x="9021" y="24"/>
                </a:lnTo>
                <a:cubicBezTo>
                  <a:pt x="8992" y="53"/>
                  <a:pt x="8958" y="75"/>
                  <a:pt x="8920" y="92"/>
                </a:cubicBezTo>
                <a:moveTo>
                  <a:pt x="8798" y="116"/>
                </a:moveTo>
                <a:lnTo>
                  <a:pt x="8642" y="116"/>
                </a:lnTo>
                <a:lnTo>
                  <a:pt x="8642" y="83"/>
                </a:lnTo>
                <a:lnTo>
                  <a:pt x="8798" y="84"/>
                </a:lnTo>
                <a:lnTo>
                  <a:pt x="8800" y="83"/>
                </a:lnTo>
                <a:lnTo>
                  <a:pt x="8800" y="116"/>
                </a:lnTo>
                <a:cubicBezTo>
                  <a:pt x="8800" y="116"/>
                  <a:pt x="8799" y="116"/>
                  <a:pt x="8798" y="116"/>
                </a:cubicBezTo>
                <a:moveTo>
                  <a:pt x="8378" y="116"/>
                </a:moveTo>
                <a:lnTo>
                  <a:pt x="8378" y="83"/>
                </a:lnTo>
                <a:lnTo>
                  <a:pt x="8537" y="83"/>
                </a:lnTo>
                <a:lnTo>
                  <a:pt x="8537" y="116"/>
                </a:lnTo>
                <a:lnTo>
                  <a:pt x="8378" y="116"/>
                </a:lnTo>
                <a:moveTo>
                  <a:pt x="8114" y="116"/>
                </a:moveTo>
                <a:lnTo>
                  <a:pt x="8114" y="83"/>
                </a:lnTo>
                <a:lnTo>
                  <a:pt x="8273" y="83"/>
                </a:lnTo>
                <a:lnTo>
                  <a:pt x="8273" y="116"/>
                </a:lnTo>
                <a:lnTo>
                  <a:pt x="8114" y="116"/>
                </a:lnTo>
                <a:moveTo>
                  <a:pt x="7851" y="116"/>
                </a:moveTo>
                <a:lnTo>
                  <a:pt x="7851" y="83"/>
                </a:lnTo>
                <a:lnTo>
                  <a:pt x="8009" y="83"/>
                </a:lnTo>
                <a:lnTo>
                  <a:pt x="8009" y="116"/>
                </a:lnTo>
                <a:lnTo>
                  <a:pt x="7851" y="116"/>
                </a:lnTo>
                <a:moveTo>
                  <a:pt x="7587" y="116"/>
                </a:moveTo>
                <a:lnTo>
                  <a:pt x="7587" y="83"/>
                </a:lnTo>
                <a:lnTo>
                  <a:pt x="7746" y="83"/>
                </a:lnTo>
                <a:lnTo>
                  <a:pt x="7746" y="116"/>
                </a:lnTo>
                <a:lnTo>
                  <a:pt x="7587" y="116"/>
                </a:lnTo>
                <a:moveTo>
                  <a:pt x="7323" y="116"/>
                </a:moveTo>
                <a:lnTo>
                  <a:pt x="7323" y="83"/>
                </a:lnTo>
                <a:lnTo>
                  <a:pt x="7482" y="83"/>
                </a:lnTo>
                <a:lnTo>
                  <a:pt x="7482" y="116"/>
                </a:lnTo>
                <a:lnTo>
                  <a:pt x="7323" y="116"/>
                </a:lnTo>
                <a:moveTo>
                  <a:pt x="7060" y="116"/>
                </a:moveTo>
                <a:lnTo>
                  <a:pt x="7060" y="83"/>
                </a:lnTo>
                <a:lnTo>
                  <a:pt x="7219" y="83"/>
                </a:lnTo>
                <a:lnTo>
                  <a:pt x="7219" y="116"/>
                </a:lnTo>
                <a:lnTo>
                  <a:pt x="7060" y="116"/>
                </a:lnTo>
                <a:moveTo>
                  <a:pt x="6796" y="116"/>
                </a:moveTo>
                <a:lnTo>
                  <a:pt x="6796" y="83"/>
                </a:lnTo>
                <a:lnTo>
                  <a:pt x="6955" y="83"/>
                </a:lnTo>
                <a:lnTo>
                  <a:pt x="6955" y="116"/>
                </a:lnTo>
                <a:lnTo>
                  <a:pt x="6796" y="116"/>
                </a:lnTo>
                <a:moveTo>
                  <a:pt x="6532" y="116"/>
                </a:moveTo>
                <a:lnTo>
                  <a:pt x="6532" y="83"/>
                </a:lnTo>
                <a:lnTo>
                  <a:pt x="6691" y="83"/>
                </a:lnTo>
                <a:lnTo>
                  <a:pt x="6691" y="116"/>
                </a:lnTo>
                <a:lnTo>
                  <a:pt x="6532" y="116"/>
                </a:lnTo>
                <a:moveTo>
                  <a:pt x="6269" y="116"/>
                </a:moveTo>
                <a:lnTo>
                  <a:pt x="6269" y="83"/>
                </a:lnTo>
                <a:lnTo>
                  <a:pt x="6428" y="83"/>
                </a:lnTo>
                <a:lnTo>
                  <a:pt x="6428" y="116"/>
                </a:lnTo>
                <a:lnTo>
                  <a:pt x="6269" y="116"/>
                </a:lnTo>
                <a:moveTo>
                  <a:pt x="6005" y="116"/>
                </a:moveTo>
                <a:lnTo>
                  <a:pt x="6005" y="83"/>
                </a:lnTo>
                <a:lnTo>
                  <a:pt x="6164" y="83"/>
                </a:lnTo>
                <a:lnTo>
                  <a:pt x="6164" y="116"/>
                </a:lnTo>
                <a:lnTo>
                  <a:pt x="6005" y="116"/>
                </a:lnTo>
                <a:moveTo>
                  <a:pt x="5741" y="116"/>
                </a:moveTo>
                <a:lnTo>
                  <a:pt x="5741" y="83"/>
                </a:lnTo>
                <a:lnTo>
                  <a:pt x="5900" y="83"/>
                </a:lnTo>
                <a:lnTo>
                  <a:pt x="5900" y="116"/>
                </a:lnTo>
                <a:lnTo>
                  <a:pt x="5741" y="116"/>
                </a:lnTo>
                <a:moveTo>
                  <a:pt x="5478" y="116"/>
                </a:moveTo>
                <a:lnTo>
                  <a:pt x="5478" y="83"/>
                </a:lnTo>
                <a:lnTo>
                  <a:pt x="5637" y="83"/>
                </a:lnTo>
                <a:lnTo>
                  <a:pt x="5637" y="116"/>
                </a:lnTo>
                <a:lnTo>
                  <a:pt x="5478" y="116"/>
                </a:lnTo>
                <a:moveTo>
                  <a:pt x="5214" y="116"/>
                </a:moveTo>
                <a:lnTo>
                  <a:pt x="5214" y="83"/>
                </a:lnTo>
                <a:lnTo>
                  <a:pt x="5373" y="83"/>
                </a:lnTo>
                <a:lnTo>
                  <a:pt x="5373" y="116"/>
                </a:lnTo>
                <a:lnTo>
                  <a:pt x="5214" y="116"/>
                </a:lnTo>
                <a:moveTo>
                  <a:pt x="4950" y="116"/>
                </a:moveTo>
                <a:lnTo>
                  <a:pt x="4950" y="83"/>
                </a:lnTo>
                <a:lnTo>
                  <a:pt x="5109" y="83"/>
                </a:lnTo>
                <a:lnTo>
                  <a:pt x="5109" y="116"/>
                </a:lnTo>
                <a:lnTo>
                  <a:pt x="4950" y="116"/>
                </a:lnTo>
                <a:moveTo>
                  <a:pt x="4687" y="116"/>
                </a:moveTo>
                <a:lnTo>
                  <a:pt x="4687" y="83"/>
                </a:lnTo>
                <a:lnTo>
                  <a:pt x="4846" y="83"/>
                </a:lnTo>
                <a:lnTo>
                  <a:pt x="4846" y="116"/>
                </a:lnTo>
                <a:lnTo>
                  <a:pt x="4687" y="116"/>
                </a:lnTo>
                <a:moveTo>
                  <a:pt x="4423" y="116"/>
                </a:moveTo>
                <a:lnTo>
                  <a:pt x="4423" y="83"/>
                </a:lnTo>
                <a:lnTo>
                  <a:pt x="4582" y="83"/>
                </a:lnTo>
                <a:lnTo>
                  <a:pt x="4582" y="116"/>
                </a:lnTo>
                <a:lnTo>
                  <a:pt x="4423" y="116"/>
                </a:lnTo>
                <a:moveTo>
                  <a:pt x="4159" y="116"/>
                </a:moveTo>
                <a:lnTo>
                  <a:pt x="4159" y="83"/>
                </a:lnTo>
                <a:lnTo>
                  <a:pt x="4318" y="83"/>
                </a:lnTo>
                <a:lnTo>
                  <a:pt x="4318" y="116"/>
                </a:lnTo>
                <a:lnTo>
                  <a:pt x="4159" y="116"/>
                </a:lnTo>
                <a:moveTo>
                  <a:pt x="3896" y="116"/>
                </a:moveTo>
                <a:lnTo>
                  <a:pt x="3896" y="83"/>
                </a:lnTo>
                <a:lnTo>
                  <a:pt x="4055" y="83"/>
                </a:lnTo>
                <a:lnTo>
                  <a:pt x="4055" y="116"/>
                </a:lnTo>
                <a:lnTo>
                  <a:pt x="3896" y="116"/>
                </a:lnTo>
                <a:moveTo>
                  <a:pt x="3632" y="116"/>
                </a:moveTo>
                <a:lnTo>
                  <a:pt x="3632" y="83"/>
                </a:lnTo>
                <a:lnTo>
                  <a:pt x="3791" y="83"/>
                </a:lnTo>
                <a:lnTo>
                  <a:pt x="3791" y="116"/>
                </a:lnTo>
                <a:lnTo>
                  <a:pt x="3632" y="116"/>
                </a:lnTo>
                <a:moveTo>
                  <a:pt x="3369" y="116"/>
                </a:moveTo>
                <a:lnTo>
                  <a:pt x="3369" y="83"/>
                </a:lnTo>
                <a:lnTo>
                  <a:pt x="3527" y="83"/>
                </a:lnTo>
                <a:lnTo>
                  <a:pt x="3527" y="116"/>
                </a:lnTo>
                <a:lnTo>
                  <a:pt x="3369" y="116"/>
                </a:lnTo>
                <a:moveTo>
                  <a:pt x="3105" y="116"/>
                </a:moveTo>
                <a:lnTo>
                  <a:pt x="3105" y="83"/>
                </a:lnTo>
                <a:lnTo>
                  <a:pt x="3264" y="83"/>
                </a:lnTo>
                <a:lnTo>
                  <a:pt x="3264" y="116"/>
                </a:lnTo>
                <a:lnTo>
                  <a:pt x="3105" y="116"/>
                </a:lnTo>
                <a:moveTo>
                  <a:pt x="2841" y="116"/>
                </a:moveTo>
                <a:lnTo>
                  <a:pt x="2841" y="83"/>
                </a:lnTo>
                <a:lnTo>
                  <a:pt x="3000" y="83"/>
                </a:lnTo>
                <a:lnTo>
                  <a:pt x="3000" y="116"/>
                </a:lnTo>
                <a:lnTo>
                  <a:pt x="2841" y="116"/>
                </a:lnTo>
                <a:moveTo>
                  <a:pt x="2578" y="116"/>
                </a:moveTo>
                <a:lnTo>
                  <a:pt x="2578" y="83"/>
                </a:lnTo>
                <a:lnTo>
                  <a:pt x="2736" y="83"/>
                </a:lnTo>
                <a:lnTo>
                  <a:pt x="2736" y="116"/>
                </a:lnTo>
                <a:lnTo>
                  <a:pt x="2578" y="116"/>
                </a:lnTo>
                <a:moveTo>
                  <a:pt x="2314" y="116"/>
                </a:moveTo>
                <a:lnTo>
                  <a:pt x="2314" y="83"/>
                </a:lnTo>
                <a:lnTo>
                  <a:pt x="2473" y="83"/>
                </a:lnTo>
                <a:lnTo>
                  <a:pt x="2473" y="116"/>
                </a:lnTo>
                <a:lnTo>
                  <a:pt x="2314" y="116"/>
                </a:lnTo>
                <a:moveTo>
                  <a:pt x="2050" y="116"/>
                </a:moveTo>
                <a:lnTo>
                  <a:pt x="2050" y="83"/>
                </a:lnTo>
                <a:lnTo>
                  <a:pt x="2209" y="83"/>
                </a:lnTo>
                <a:lnTo>
                  <a:pt x="2209" y="116"/>
                </a:lnTo>
                <a:lnTo>
                  <a:pt x="2050" y="116"/>
                </a:lnTo>
                <a:moveTo>
                  <a:pt x="1787" y="116"/>
                </a:moveTo>
                <a:lnTo>
                  <a:pt x="1787" y="83"/>
                </a:lnTo>
                <a:lnTo>
                  <a:pt x="1945" y="83"/>
                </a:lnTo>
                <a:lnTo>
                  <a:pt x="1945" y="116"/>
                </a:lnTo>
                <a:lnTo>
                  <a:pt x="1787" y="116"/>
                </a:lnTo>
                <a:moveTo>
                  <a:pt x="1523" y="116"/>
                </a:moveTo>
                <a:lnTo>
                  <a:pt x="1523" y="83"/>
                </a:lnTo>
                <a:lnTo>
                  <a:pt x="1682" y="83"/>
                </a:lnTo>
                <a:lnTo>
                  <a:pt x="1682" y="116"/>
                </a:lnTo>
                <a:lnTo>
                  <a:pt x="1523" y="116"/>
                </a:lnTo>
                <a:moveTo>
                  <a:pt x="1258" y="116"/>
                </a:moveTo>
                <a:lnTo>
                  <a:pt x="1258" y="83"/>
                </a:lnTo>
                <a:lnTo>
                  <a:pt x="1418" y="83"/>
                </a:lnTo>
                <a:lnTo>
                  <a:pt x="1418" y="116"/>
                </a:lnTo>
                <a:lnTo>
                  <a:pt x="1258" y="116"/>
                </a:lnTo>
                <a:moveTo>
                  <a:pt x="995" y="116"/>
                </a:moveTo>
                <a:lnTo>
                  <a:pt x="995" y="83"/>
                </a:lnTo>
                <a:lnTo>
                  <a:pt x="1153" y="83"/>
                </a:lnTo>
                <a:lnTo>
                  <a:pt x="1153" y="116"/>
                </a:lnTo>
                <a:lnTo>
                  <a:pt x="995" y="116"/>
                </a:lnTo>
                <a:moveTo>
                  <a:pt x="731" y="116"/>
                </a:moveTo>
                <a:lnTo>
                  <a:pt x="731" y="83"/>
                </a:lnTo>
                <a:lnTo>
                  <a:pt x="890" y="83"/>
                </a:lnTo>
                <a:lnTo>
                  <a:pt x="890" y="116"/>
                </a:lnTo>
                <a:lnTo>
                  <a:pt x="731" y="116"/>
                </a:lnTo>
                <a:moveTo>
                  <a:pt x="467" y="116"/>
                </a:moveTo>
                <a:lnTo>
                  <a:pt x="467" y="83"/>
                </a:lnTo>
                <a:lnTo>
                  <a:pt x="626" y="83"/>
                </a:lnTo>
                <a:lnTo>
                  <a:pt x="626" y="116"/>
                </a:lnTo>
                <a:lnTo>
                  <a:pt x="467" y="116"/>
                </a:lnTo>
                <a:moveTo>
                  <a:pt x="225" y="116"/>
                </a:moveTo>
                <a:cubicBezTo>
                  <a:pt x="219" y="116"/>
                  <a:pt x="212" y="116"/>
                  <a:pt x="206" y="116"/>
                </a:cubicBezTo>
                <a:lnTo>
                  <a:pt x="208" y="83"/>
                </a:lnTo>
                <a:cubicBezTo>
                  <a:pt x="214" y="83"/>
                  <a:pt x="219" y="83"/>
                  <a:pt x="225" y="83"/>
                </a:cubicBezTo>
                <a:lnTo>
                  <a:pt x="362" y="83"/>
                </a:lnTo>
                <a:lnTo>
                  <a:pt x="362" y="116"/>
                </a:lnTo>
                <a:lnTo>
                  <a:pt x="225" y="116"/>
                </a:lnTo>
                <a:moveTo>
                  <a:pt x="103" y="92"/>
                </a:moveTo>
                <a:cubicBezTo>
                  <a:pt x="65" y="75"/>
                  <a:pt x="30" y="52"/>
                  <a:pt x="0" y="22"/>
                </a:cubicBezTo>
                <a:lnTo>
                  <a:pt x="23" y="0"/>
                </a:lnTo>
                <a:cubicBezTo>
                  <a:pt x="51" y="28"/>
                  <a:pt x="84" y="50"/>
                  <a:pt x="122" y="64"/>
                </a:cubicBezTo>
                <a:lnTo>
                  <a:pt x="110" y="95"/>
                </a:lnTo>
                <a:cubicBezTo>
                  <a:pt x="108" y="94"/>
                  <a:pt x="106" y="93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8" name=""/>
          <p:cNvSpPr/>
          <p:nvPr/>
        </p:nvSpPr>
        <p:spPr>
          <a:xfrm>
            <a:off x="7635240" y="3367080"/>
            <a:ext cx="42120" cy="744120"/>
          </a:xfrm>
          <a:custGeom>
            <a:avLst/>
            <a:gdLst/>
            <a:ahLst/>
            <a:rect l="0" t="0" r="r" b="b"/>
            <a:pathLst>
              <a:path w="117" h="2067">
                <a:moveTo>
                  <a:pt x="24" y="0"/>
                </a:moveTo>
                <a:cubicBezTo>
                  <a:pt x="28" y="4"/>
                  <a:pt x="32" y="8"/>
                  <a:pt x="36" y="13"/>
                </a:cubicBezTo>
                <a:lnTo>
                  <a:pt x="12" y="34"/>
                </a:lnTo>
                <a:cubicBezTo>
                  <a:pt x="8" y="30"/>
                  <a:pt x="4" y="26"/>
                  <a:pt x="0" y="22"/>
                </a:cubicBezTo>
                <a:lnTo>
                  <a:pt x="24" y="0"/>
                </a:lnTo>
                <a:moveTo>
                  <a:pt x="93" y="103"/>
                </a:moveTo>
                <a:cubicBezTo>
                  <a:pt x="109" y="142"/>
                  <a:pt x="117" y="182"/>
                  <a:pt x="117" y="224"/>
                </a:cubicBezTo>
                <a:lnTo>
                  <a:pt x="117" y="238"/>
                </a:lnTo>
                <a:lnTo>
                  <a:pt x="85" y="238"/>
                </a:lnTo>
                <a:lnTo>
                  <a:pt x="85" y="224"/>
                </a:lnTo>
                <a:cubicBezTo>
                  <a:pt x="85" y="184"/>
                  <a:pt x="77" y="144"/>
                  <a:pt x="60" y="107"/>
                </a:cubicBezTo>
                <a:lnTo>
                  <a:pt x="89" y="94"/>
                </a:lnTo>
                <a:cubicBezTo>
                  <a:pt x="90" y="97"/>
                  <a:pt x="92" y="100"/>
                  <a:pt x="93" y="103"/>
                </a:cubicBezTo>
                <a:moveTo>
                  <a:pt x="117" y="502"/>
                </a:moveTo>
                <a:lnTo>
                  <a:pt x="85" y="502"/>
                </a:lnTo>
                <a:lnTo>
                  <a:pt x="85" y="343"/>
                </a:lnTo>
                <a:lnTo>
                  <a:pt x="117" y="343"/>
                </a:lnTo>
                <a:lnTo>
                  <a:pt x="117" y="502"/>
                </a:lnTo>
                <a:moveTo>
                  <a:pt x="117" y="766"/>
                </a:moveTo>
                <a:lnTo>
                  <a:pt x="85" y="766"/>
                </a:lnTo>
                <a:lnTo>
                  <a:pt x="85" y="607"/>
                </a:lnTo>
                <a:lnTo>
                  <a:pt x="117" y="607"/>
                </a:lnTo>
                <a:lnTo>
                  <a:pt x="117" y="766"/>
                </a:lnTo>
                <a:moveTo>
                  <a:pt x="117" y="1029"/>
                </a:moveTo>
                <a:lnTo>
                  <a:pt x="85" y="1029"/>
                </a:lnTo>
                <a:lnTo>
                  <a:pt x="85" y="871"/>
                </a:lnTo>
                <a:lnTo>
                  <a:pt x="117" y="871"/>
                </a:lnTo>
                <a:lnTo>
                  <a:pt x="117" y="1029"/>
                </a:lnTo>
                <a:moveTo>
                  <a:pt x="117" y="1293"/>
                </a:moveTo>
                <a:lnTo>
                  <a:pt x="85" y="1293"/>
                </a:lnTo>
                <a:lnTo>
                  <a:pt x="85" y="1134"/>
                </a:lnTo>
                <a:lnTo>
                  <a:pt x="117" y="1134"/>
                </a:lnTo>
                <a:lnTo>
                  <a:pt x="117" y="1293"/>
                </a:lnTo>
                <a:moveTo>
                  <a:pt x="117" y="1557"/>
                </a:moveTo>
                <a:lnTo>
                  <a:pt x="85" y="1557"/>
                </a:lnTo>
                <a:lnTo>
                  <a:pt x="85" y="1398"/>
                </a:lnTo>
                <a:lnTo>
                  <a:pt x="117" y="1398"/>
                </a:lnTo>
                <a:lnTo>
                  <a:pt x="117" y="1557"/>
                </a:lnTo>
                <a:moveTo>
                  <a:pt x="117" y="1820"/>
                </a:moveTo>
                <a:lnTo>
                  <a:pt x="85" y="1820"/>
                </a:lnTo>
                <a:lnTo>
                  <a:pt x="85" y="1662"/>
                </a:lnTo>
                <a:lnTo>
                  <a:pt x="117" y="1662"/>
                </a:lnTo>
                <a:lnTo>
                  <a:pt x="117" y="1820"/>
                </a:lnTo>
                <a:moveTo>
                  <a:pt x="93" y="2040"/>
                </a:moveTo>
                <a:cubicBezTo>
                  <a:pt x="89" y="2049"/>
                  <a:pt x="85" y="2058"/>
                  <a:pt x="80" y="2067"/>
                </a:cubicBezTo>
                <a:lnTo>
                  <a:pt x="52" y="2052"/>
                </a:lnTo>
                <a:cubicBezTo>
                  <a:pt x="73" y="2012"/>
                  <a:pt x="84" y="1969"/>
                  <a:pt x="85" y="1924"/>
                </a:cubicBezTo>
                <a:lnTo>
                  <a:pt x="117" y="1924"/>
                </a:lnTo>
                <a:cubicBezTo>
                  <a:pt x="116" y="1964"/>
                  <a:pt x="108" y="2002"/>
                  <a:pt x="93" y="204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9" name=""/>
          <p:cNvSpPr/>
          <p:nvPr/>
        </p:nvSpPr>
        <p:spPr>
          <a:xfrm>
            <a:off x="4362120" y="3395160"/>
            <a:ext cx="42120" cy="743400"/>
          </a:xfrm>
          <a:custGeom>
            <a:avLst/>
            <a:gdLst/>
            <a:ahLst/>
            <a:rect l="0" t="0" r="r" b="b"/>
            <a:pathLst>
              <a:path w="117" h="2065">
                <a:moveTo>
                  <a:pt x="94" y="2065"/>
                </a:moveTo>
                <a:cubicBezTo>
                  <a:pt x="91" y="2062"/>
                  <a:pt x="87" y="2058"/>
                  <a:pt x="84" y="2054"/>
                </a:cubicBezTo>
                <a:lnTo>
                  <a:pt x="107" y="2033"/>
                </a:lnTo>
                <a:cubicBezTo>
                  <a:pt x="110" y="2036"/>
                  <a:pt x="114" y="2040"/>
                  <a:pt x="117" y="2043"/>
                </a:cubicBezTo>
                <a:lnTo>
                  <a:pt x="94" y="2065"/>
                </a:lnTo>
                <a:moveTo>
                  <a:pt x="26" y="1962"/>
                </a:moveTo>
                <a:cubicBezTo>
                  <a:pt x="8" y="1923"/>
                  <a:pt x="0" y="1882"/>
                  <a:pt x="0" y="1840"/>
                </a:cubicBezTo>
                <a:lnTo>
                  <a:pt x="0" y="1828"/>
                </a:lnTo>
                <a:lnTo>
                  <a:pt x="33" y="1828"/>
                </a:lnTo>
                <a:lnTo>
                  <a:pt x="33" y="1840"/>
                </a:lnTo>
                <a:cubicBezTo>
                  <a:pt x="33" y="1881"/>
                  <a:pt x="42" y="1922"/>
                  <a:pt x="59" y="1959"/>
                </a:cubicBezTo>
                <a:lnTo>
                  <a:pt x="30" y="1973"/>
                </a:lnTo>
                <a:cubicBezTo>
                  <a:pt x="29" y="1969"/>
                  <a:pt x="27" y="1966"/>
                  <a:pt x="26" y="1962"/>
                </a:cubicBezTo>
                <a:moveTo>
                  <a:pt x="0" y="1564"/>
                </a:moveTo>
                <a:lnTo>
                  <a:pt x="33" y="1564"/>
                </a:lnTo>
                <a:lnTo>
                  <a:pt x="33" y="1723"/>
                </a:lnTo>
                <a:lnTo>
                  <a:pt x="0" y="1723"/>
                </a:lnTo>
                <a:lnTo>
                  <a:pt x="0" y="1564"/>
                </a:lnTo>
                <a:moveTo>
                  <a:pt x="0" y="1301"/>
                </a:moveTo>
                <a:lnTo>
                  <a:pt x="33" y="1301"/>
                </a:lnTo>
                <a:lnTo>
                  <a:pt x="33" y="1459"/>
                </a:lnTo>
                <a:lnTo>
                  <a:pt x="0" y="1459"/>
                </a:lnTo>
                <a:lnTo>
                  <a:pt x="0" y="1301"/>
                </a:lnTo>
                <a:moveTo>
                  <a:pt x="0" y="1037"/>
                </a:moveTo>
                <a:lnTo>
                  <a:pt x="33" y="1037"/>
                </a:lnTo>
                <a:lnTo>
                  <a:pt x="33" y="1196"/>
                </a:lnTo>
                <a:lnTo>
                  <a:pt x="0" y="1196"/>
                </a:lnTo>
                <a:lnTo>
                  <a:pt x="0" y="1037"/>
                </a:lnTo>
                <a:moveTo>
                  <a:pt x="0" y="773"/>
                </a:moveTo>
                <a:lnTo>
                  <a:pt x="33" y="773"/>
                </a:lnTo>
                <a:lnTo>
                  <a:pt x="33" y="932"/>
                </a:lnTo>
                <a:lnTo>
                  <a:pt x="0" y="932"/>
                </a:lnTo>
                <a:lnTo>
                  <a:pt x="0" y="773"/>
                </a:lnTo>
                <a:moveTo>
                  <a:pt x="0" y="510"/>
                </a:moveTo>
                <a:lnTo>
                  <a:pt x="33" y="510"/>
                </a:lnTo>
                <a:lnTo>
                  <a:pt x="33" y="668"/>
                </a:lnTo>
                <a:lnTo>
                  <a:pt x="0" y="668"/>
                </a:lnTo>
                <a:lnTo>
                  <a:pt x="0" y="510"/>
                </a:lnTo>
                <a:moveTo>
                  <a:pt x="0" y="246"/>
                </a:moveTo>
                <a:lnTo>
                  <a:pt x="33" y="246"/>
                </a:lnTo>
                <a:lnTo>
                  <a:pt x="33" y="405"/>
                </a:lnTo>
                <a:lnTo>
                  <a:pt x="0" y="405"/>
                </a:lnTo>
                <a:lnTo>
                  <a:pt x="0" y="246"/>
                </a:lnTo>
                <a:moveTo>
                  <a:pt x="26" y="25"/>
                </a:moveTo>
                <a:cubicBezTo>
                  <a:pt x="29" y="16"/>
                  <a:pt x="33" y="8"/>
                  <a:pt x="37" y="0"/>
                </a:cubicBezTo>
                <a:lnTo>
                  <a:pt x="65" y="15"/>
                </a:lnTo>
                <a:cubicBezTo>
                  <a:pt x="45" y="55"/>
                  <a:pt x="34" y="97"/>
                  <a:pt x="33" y="142"/>
                </a:cubicBezTo>
                <a:lnTo>
                  <a:pt x="0" y="142"/>
                </a:lnTo>
                <a:cubicBezTo>
                  <a:pt x="1" y="101"/>
                  <a:pt x="9" y="62"/>
                  <a:pt x="26" y="2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0" name=""/>
          <p:cNvSpPr txBox="1"/>
          <p:nvPr/>
        </p:nvSpPr>
        <p:spPr>
          <a:xfrm>
            <a:off x="5843880" y="2931840"/>
            <a:ext cx="4150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코드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1" name=""/>
          <p:cNvSpPr txBox="1"/>
          <p:nvPr/>
        </p:nvSpPr>
        <p:spPr>
          <a:xfrm>
            <a:off x="5474880" y="3602880"/>
            <a:ext cx="94788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레시피 선택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2" name=""/>
          <p:cNvSpPr txBox="1"/>
          <p:nvPr/>
        </p:nvSpPr>
        <p:spPr>
          <a:xfrm>
            <a:off x="7832160" y="343260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3" name=""/>
          <p:cNvSpPr/>
          <p:nvPr/>
        </p:nvSpPr>
        <p:spPr>
          <a:xfrm>
            <a:off x="8296200" y="3314520"/>
            <a:ext cx="3362400" cy="838440"/>
          </a:xfrm>
          <a:custGeom>
            <a:avLst/>
            <a:gdLst/>
            <a:ahLst/>
            <a:rect l="0" t="0" r="r" b="b"/>
            <a:pathLst>
              <a:path w="9340" h="2329">
                <a:moveTo>
                  <a:pt x="0" y="1959"/>
                </a:moveTo>
                <a:lnTo>
                  <a:pt x="0" y="370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4"/>
                  <a:pt x="19" y="251"/>
                  <a:pt x="28" y="229"/>
                </a:cubicBezTo>
                <a:cubicBezTo>
                  <a:pt x="37" y="206"/>
                  <a:pt x="49" y="185"/>
                  <a:pt x="62" y="165"/>
                </a:cubicBezTo>
                <a:cubicBezTo>
                  <a:pt x="76" y="144"/>
                  <a:pt x="91" y="126"/>
                  <a:pt x="108" y="108"/>
                </a:cubicBezTo>
                <a:cubicBezTo>
                  <a:pt x="125" y="91"/>
                  <a:pt x="144" y="76"/>
                  <a:pt x="164" y="62"/>
                </a:cubicBezTo>
                <a:cubicBezTo>
                  <a:pt x="185" y="49"/>
                  <a:pt x="206" y="38"/>
                  <a:pt x="228" y="28"/>
                </a:cubicBezTo>
                <a:cubicBezTo>
                  <a:pt x="251" y="19"/>
                  <a:pt x="274" y="12"/>
                  <a:pt x="298" y="7"/>
                </a:cubicBezTo>
                <a:cubicBezTo>
                  <a:pt x="323" y="2"/>
                  <a:pt x="347" y="0"/>
                  <a:pt x="371" y="0"/>
                </a:cubicBezTo>
                <a:lnTo>
                  <a:pt x="8970" y="0"/>
                </a:lnTo>
                <a:cubicBezTo>
                  <a:pt x="8994" y="0"/>
                  <a:pt x="9018" y="2"/>
                  <a:pt x="9042" y="7"/>
                </a:cubicBezTo>
                <a:cubicBezTo>
                  <a:pt x="9066" y="12"/>
                  <a:pt x="9089" y="19"/>
                  <a:pt x="9112" y="28"/>
                </a:cubicBezTo>
                <a:cubicBezTo>
                  <a:pt x="9134" y="38"/>
                  <a:pt x="9156" y="49"/>
                  <a:pt x="9176" y="62"/>
                </a:cubicBezTo>
                <a:cubicBezTo>
                  <a:pt x="9196" y="76"/>
                  <a:pt x="9215" y="91"/>
                  <a:pt x="9232" y="108"/>
                </a:cubicBezTo>
                <a:cubicBezTo>
                  <a:pt x="9249" y="126"/>
                  <a:pt x="9265" y="144"/>
                  <a:pt x="9278" y="165"/>
                </a:cubicBezTo>
                <a:cubicBezTo>
                  <a:pt x="9292" y="185"/>
                  <a:pt x="9303" y="206"/>
                  <a:pt x="9312" y="229"/>
                </a:cubicBezTo>
                <a:cubicBezTo>
                  <a:pt x="9322" y="251"/>
                  <a:pt x="9329" y="274"/>
                  <a:pt x="9333" y="298"/>
                </a:cubicBezTo>
                <a:cubicBezTo>
                  <a:pt x="9338" y="322"/>
                  <a:pt x="9340" y="346"/>
                  <a:pt x="9340" y="370"/>
                </a:cubicBezTo>
                <a:lnTo>
                  <a:pt x="9340" y="1959"/>
                </a:lnTo>
                <a:cubicBezTo>
                  <a:pt x="9340" y="1983"/>
                  <a:pt x="9338" y="2007"/>
                  <a:pt x="9333" y="2031"/>
                </a:cubicBezTo>
                <a:cubicBezTo>
                  <a:pt x="9329" y="2055"/>
                  <a:pt x="9322" y="2078"/>
                  <a:pt x="9312" y="2101"/>
                </a:cubicBezTo>
                <a:cubicBezTo>
                  <a:pt x="9303" y="2123"/>
                  <a:pt x="9292" y="2144"/>
                  <a:pt x="9278" y="2165"/>
                </a:cubicBezTo>
                <a:cubicBezTo>
                  <a:pt x="9265" y="2185"/>
                  <a:pt x="9249" y="2204"/>
                  <a:pt x="9232" y="2221"/>
                </a:cubicBezTo>
                <a:cubicBezTo>
                  <a:pt x="9215" y="2238"/>
                  <a:pt x="9196" y="2253"/>
                  <a:pt x="9176" y="2267"/>
                </a:cubicBezTo>
                <a:cubicBezTo>
                  <a:pt x="9156" y="2280"/>
                  <a:pt x="9134" y="2292"/>
                  <a:pt x="9112" y="2301"/>
                </a:cubicBezTo>
                <a:cubicBezTo>
                  <a:pt x="9089" y="2310"/>
                  <a:pt x="9066" y="2317"/>
                  <a:pt x="9042" y="2322"/>
                </a:cubicBezTo>
                <a:cubicBezTo>
                  <a:pt x="9018" y="2327"/>
                  <a:pt x="8994" y="2329"/>
                  <a:pt x="8970" y="2329"/>
                </a:cubicBezTo>
                <a:lnTo>
                  <a:pt x="371" y="2329"/>
                </a:lnTo>
                <a:cubicBezTo>
                  <a:pt x="347" y="2329"/>
                  <a:pt x="323" y="2327"/>
                  <a:pt x="298" y="2322"/>
                </a:cubicBezTo>
                <a:cubicBezTo>
                  <a:pt x="274" y="2317"/>
                  <a:pt x="251" y="2310"/>
                  <a:pt x="228" y="2301"/>
                </a:cubicBezTo>
                <a:cubicBezTo>
                  <a:pt x="206" y="2292"/>
                  <a:pt x="185" y="2280"/>
                  <a:pt x="164" y="2267"/>
                </a:cubicBezTo>
                <a:cubicBezTo>
                  <a:pt x="144" y="2253"/>
                  <a:pt x="125" y="2238"/>
                  <a:pt x="108" y="2221"/>
                </a:cubicBezTo>
                <a:cubicBezTo>
                  <a:pt x="91" y="2204"/>
                  <a:pt x="76" y="2185"/>
                  <a:pt x="62" y="2165"/>
                </a:cubicBezTo>
                <a:cubicBezTo>
                  <a:pt x="49" y="2144"/>
                  <a:pt x="37" y="2123"/>
                  <a:pt x="28" y="2101"/>
                </a:cubicBezTo>
                <a:cubicBezTo>
                  <a:pt x="19" y="2078"/>
                  <a:pt x="12" y="2055"/>
                  <a:pt x="7" y="2031"/>
                </a:cubicBezTo>
                <a:cubicBezTo>
                  <a:pt x="2" y="2007"/>
                  <a:pt x="0" y="1983"/>
                  <a:pt x="0" y="1959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4" name=""/>
          <p:cNvSpPr txBox="1"/>
          <p:nvPr/>
        </p:nvSpPr>
        <p:spPr>
          <a:xfrm>
            <a:off x="9631440" y="2931840"/>
            <a:ext cx="80676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2</a:t>
            </a:r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차 호출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5" name=""/>
          <p:cNvSpPr txBox="1"/>
          <p:nvPr/>
        </p:nvSpPr>
        <p:spPr>
          <a:xfrm>
            <a:off x="9538560" y="3583800"/>
            <a:ext cx="60444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슬롯 추출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6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7" name=""/>
          <p:cNvSpPr/>
          <p:nvPr/>
        </p:nvSpPr>
        <p:spPr>
          <a:xfrm>
            <a:off x="419040" y="48099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2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8" name=""/>
          <p:cNvSpPr txBox="1"/>
          <p:nvPr/>
        </p:nvSpPr>
        <p:spPr>
          <a:xfrm>
            <a:off x="628560" y="4713120"/>
            <a:ext cx="744912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전체 규칙과 예시를 매번 다 보내지 않고 목적에 맞는 부분만 전달한다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32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3" name=""/>
          <p:cNvSpPr txBox="1"/>
          <p:nvPr/>
        </p:nvSpPr>
        <p:spPr>
          <a:xfrm>
            <a:off x="914400" y="2778840"/>
            <a:ext cx="858024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8.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멀티턴</a:t>
            </a:r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이어지는 질문인지 먼저 판단한다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4" name=""/>
          <p:cNvSpPr txBox="1"/>
          <p:nvPr/>
        </p:nvSpPr>
        <p:spPr>
          <a:xfrm>
            <a:off x="914400" y="3751560"/>
            <a:ext cx="430632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새 질문인지 후속 질문인지부터 정한다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38" name=""/>
          <p:cNvSpPr txBox="1"/>
          <p:nvPr/>
        </p:nvSpPr>
        <p:spPr>
          <a:xfrm>
            <a:off x="380880" y="344520"/>
            <a:ext cx="248832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연속성 값 네 가지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9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0" name=""/>
          <p:cNvSpPr/>
          <p:nvPr/>
        </p:nvSpPr>
        <p:spPr>
          <a:xfrm>
            <a:off x="419040" y="29620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1" name=""/>
          <p:cNvSpPr txBox="1"/>
          <p:nvPr/>
        </p:nvSpPr>
        <p:spPr>
          <a:xfrm>
            <a:off x="628560" y="2865240"/>
            <a:ext cx="370872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NEW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이전 요청과 독립된 새 질문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2" name=""/>
          <p:cNvSpPr/>
          <p:nvPr/>
        </p:nvSpPr>
        <p:spPr>
          <a:xfrm>
            <a:off x="419040" y="346680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3" name=""/>
          <p:cNvSpPr txBox="1"/>
          <p:nvPr/>
        </p:nvSpPr>
        <p:spPr>
          <a:xfrm>
            <a:off x="628560" y="3369960"/>
            <a:ext cx="573660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CONTINUE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이전 요청의 일부 조건을 이어가는 질문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4" name=""/>
          <p:cNvSpPr/>
          <p:nvPr/>
        </p:nvSpPr>
        <p:spPr>
          <a:xfrm>
            <a:off x="419040" y="39621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5" name=""/>
          <p:cNvSpPr txBox="1"/>
          <p:nvPr/>
        </p:nvSpPr>
        <p:spPr>
          <a:xfrm>
            <a:off x="628560" y="3865320"/>
            <a:ext cx="614592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UNCERTAIN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독립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후속 여부가 불명확해서 확인이 필요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6" name=""/>
          <p:cNvSpPr/>
          <p:nvPr/>
        </p:nvSpPr>
        <p:spPr>
          <a:xfrm>
            <a:off x="419040" y="4466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2"/>
                  <a:pt x="52" y="14"/>
                  <a:pt x="65" y="9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9"/>
                </a:cubicBezTo>
                <a:cubicBezTo>
                  <a:pt x="159" y="14"/>
                  <a:pt x="170" y="22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7" name=""/>
          <p:cNvSpPr txBox="1"/>
          <p:nvPr/>
        </p:nvSpPr>
        <p:spPr>
          <a:xfrm>
            <a:off x="628560" y="4370040"/>
            <a:ext cx="715248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CLARIFICATION_REPLY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직전에 시스템이 물은 것에 대한 답변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51" name=""/>
          <p:cNvSpPr txBox="1"/>
          <p:nvPr/>
        </p:nvSpPr>
        <p:spPr>
          <a:xfrm>
            <a:off x="3108960" y="3065040"/>
            <a:ext cx="519048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CONTINUE</a:t>
            </a:r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라고 해서 채워진 슬롯을 전부 이어받으면 위험하다</a:t>
            </a:r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2" name=""/>
          <p:cNvSpPr txBox="1"/>
          <p:nvPr/>
        </p:nvSpPr>
        <p:spPr>
          <a:xfrm>
            <a:off x="3729240" y="3436560"/>
            <a:ext cx="367632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새 타입이 허용하는 슬롯만 선택적으로 이어받는다</a:t>
            </a:r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4" name=""/>
          <p:cNvSpPr txBox="1"/>
          <p:nvPr/>
        </p:nvSpPr>
        <p:spPr>
          <a:xfrm>
            <a:off x="380880" y="344520"/>
            <a:ext cx="255132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 글에서 쓰는 용어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" name=""/>
          <p:cNvSpPr txBox="1"/>
          <p:nvPr/>
        </p:nvSpPr>
        <p:spPr>
          <a:xfrm>
            <a:off x="380880" y="1111320"/>
            <a:ext cx="4974840" cy="219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신청서에 빈칸을 채우는 과정이라고 생각하면 쉽다</a:t>
            </a:r>
            <a:endParaRPr lang="en-US" sz="17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" name=""/>
          <p:cNvSpPr/>
          <p:nvPr/>
        </p:nvSpPr>
        <p:spPr>
          <a:xfrm>
            <a:off x="419040" y="29811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" name=""/>
          <p:cNvSpPr txBox="1"/>
          <p:nvPr/>
        </p:nvSpPr>
        <p:spPr>
          <a:xfrm>
            <a:off x="628560" y="2884320"/>
            <a:ext cx="50450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슬롯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채워야 하는 한 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계좌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기간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금액 같은 값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" name=""/>
          <p:cNvSpPr/>
          <p:nvPr/>
        </p:nvSpPr>
        <p:spPr>
          <a:xfrm>
            <a:off x="419040" y="3485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" name=""/>
          <p:cNvSpPr txBox="1"/>
          <p:nvPr/>
        </p:nvSpPr>
        <p:spPr>
          <a:xfrm>
            <a:off x="628560" y="3389040"/>
            <a:ext cx="53859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레시피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어떤 조회에 어떤 칸이 필요한지 적은 규칙표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" name=""/>
          <p:cNvSpPr/>
          <p:nvPr/>
        </p:nvSpPr>
        <p:spPr>
          <a:xfrm>
            <a:off x="419040" y="39909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" name=""/>
          <p:cNvSpPr txBox="1"/>
          <p:nvPr/>
        </p:nvSpPr>
        <p:spPr>
          <a:xfrm>
            <a:off x="628560" y="3893760"/>
            <a:ext cx="617796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missing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필요한데 아직 안 채워진 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(required − filled)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" name=""/>
          <p:cNvSpPr/>
          <p:nvPr/>
        </p:nvSpPr>
        <p:spPr>
          <a:xfrm>
            <a:off x="419040" y="449568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" name=""/>
          <p:cNvSpPr txBox="1"/>
          <p:nvPr/>
        </p:nvSpPr>
        <p:spPr>
          <a:xfrm>
            <a:off x="628560" y="4398480"/>
            <a:ext cx="662868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resolver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급여계좌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같은 별칭을 실제 값으로 찾아주는 기능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" name=""/>
          <p:cNvSpPr/>
          <p:nvPr/>
        </p:nvSpPr>
        <p:spPr>
          <a:xfrm>
            <a:off x="419040" y="499104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59"/>
                  <a:pt x="190" y="171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1"/>
                  <a:pt x="13" y="159"/>
                  <a:pt x="8" y="146"/>
                </a:cubicBezTo>
                <a:cubicBezTo>
                  <a:pt x="2" y="133"/>
                  <a:pt x="0" y="120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" name=""/>
          <p:cNvSpPr txBox="1"/>
          <p:nvPr/>
        </p:nvSpPr>
        <p:spPr>
          <a:xfrm>
            <a:off x="628560" y="4893840"/>
            <a:ext cx="564696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clarify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부족하거나 애매한 값을 사용자에게 묻는 것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56" name=""/>
          <p:cNvSpPr/>
          <p:nvPr/>
        </p:nvSpPr>
        <p:spPr>
          <a:xfrm>
            <a:off x="914040" y="206676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80"/>
                </a:moveTo>
                <a:cubicBezTo>
                  <a:pt x="0" y="70"/>
                  <a:pt x="4" y="60"/>
                  <a:pt x="8" y="50"/>
                </a:cubicBezTo>
                <a:cubicBezTo>
                  <a:pt x="12" y="40"/>
                  <a:pt x="17" y="32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2"/>
                  <a:pt x="1685" y="40"/>
                  <a:pt x="1689" y="50"/>
                </a:cubicBezTo>
                <a:cubicBezTo>
                  <a:pt x="1693" y="60"/>
                  <a:pt x="1696" y="70"/>
                  <a:pt x="1696" y="80"/>
                </a:cubicBezTo>
                <a:cubicBezTo>
                  <a:pt x="1696" y="91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1"/>
                  <a:pt x="0" y="8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7" name=""/>
          <p:cNvSpPr txBox="1"/>
          <p:nvPr/>
        </p:nvSpPr>
        <p:spPr>
          <a:xfrm>
            <a:off x="914400" y="2407320"/>
            <a:ext cx="892368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9.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먼저 자동으로 찾고 정말 필요할 때만 묻는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8" name=""/>
          <p:cNvSpPr txBox="1"/>
          <p:nvPr/>
        </p:nvSpPr>
        <p:spPr>
          <a:xfrm>
            <a:off x="914400" y="3160080"/>
            <a:ext cx="628200" cy="631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다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9" name=""/>
          <p:cNvSpPr txBox="1"/>
          <p:nvPr/>
        </p:nvSpPr>
        <p:spPr>
          <a:xfrm>
            <a:off x="914400" y="4132800"/>
            <a:ext cx="265032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되묻기는 최후 수단이다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63" name=""/>
          <p:cNvSpPr txBox="1"/>
          <p:nvPr/>
        </p:nvSpPr>
        <p:spPr>
          <a:xfrm>
            <a:off x="380880" y="344520"/>
            <a:ext cx="325368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되묻기 전에 거치는 단계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4" name=""/>
          <p:cNvSpPr/>
          <p:nvPr/>
        </p:nvSpPr>
        <p:spPr>
          <a:xfrm>
            <a:off x="380880" y="2638080"/>
            <a:ext cx="2372040" cy="838800"/>
          </a:xfrm>
          <a:custGeom>
            <a:avLst/>
            <a:gdLst/>
            <a:ahLst/>
            <a:rect l="0" t="0" r="r" b="b"/>
            <a:pathLst>
              <a:path w="6589" h="2330">
                <a:moveTo>
                  <a:pt x="0" y="1959"/>
                </a:moveTo>
                <a:lnTo>
                  <a:pt x="0" y="371"/>
                </a:lnTo>
                <a:cubicBezTo>
                  <a:pt x="0" y="347"/>
                  <a:pt x="2" y="322"/>
                  <a:pt x="7" y="299"/>
                </a:cubicBezTo>
                <a:cubicBezTo>
                  <a:pt x="12" y="275"/>
                  <a:pt x="19" y="252"/>
                  <a:pt x="28" y="229"/>
                </a:cubicBezTo>
                <a:cubicBezTo>
                  <a:pt x="37" y="207"/>
                  <a:pt x="49" y="185"/>
                  <a:pt x="62" y="165"/>
                </a:cubicBezTo>
                <a:cubicBezTo>
                  <a:pt x="76" y="145"/>
                  <a:pt x="91" y="126"/>
                  <a:pt x="108" y="109"/>
                </a:cubicBezTo>
                <a:cubicBezTo>
                  <a:pt x="126" y="92"/>
                  <a:pt x="144" y="76"/>
                  <a:pt x="164" y="63"/>
                </a:cubicBezTo>
                <a:cubicBezTo>
                  <a:pt x="185" y="49"/>
                  <a:pt x="206" y="38"/>
                  <a:pt x="228" y="29"/>
                </a:cubicBezTo>
                <a:cubicBezTo>
                  <a:pt x="251" y="19"/>
                  <a:pt x="274" y="12"/>
                  <a:pt x="298" y="8"/>
                </a:cubicBezTo>
                <a:cubicBezTo>
                  <a:pt x="322" y="3"/>
                  <a:pt x="346" y="0"/>
                  <a:pt x="370" y="0"/>
                </a:cubicBezTo>
                <a:lnTo>
                  <a:pt x="6219" y="0"/>
                </a:lnTo>
                <a:cubicBezTo>
                  <a:pt x="6243" y="0"/>
                  <a:pt x="6267" y="3"/>
                  <a:pt x="6291" y="8"/>
                </a:cubicBezTo>
                <a:cubicBezTo>
                  <a:pt x="6315" y="12"/>
                  <a:pt x="6338" y="19"/>
                  <a:pt x="6360" y="29"/>
                </a:cubicBezTo>
                <a:cubicBezTo>
                  <a:pt x="6383" y="38"/>
                  <a:pt x="6404" y="49"/>
                  <a:pt x="6424" y="63"/>
                </a:cubicBezTo>
                <a:cubicBezTo>
                  <a:pt x="6445" y="76"/>
                  <a:pt x="6463" y="92"/>
                  <a:pt x="6480" y="109"/>
                </a:cubicBezTo>
                <a:cubicBezTo>
                  <a:pt x="6498" y="126"/>
                  <a:pt x="6513" y="145"/>
                  <a:pt x="6527" y="165"/>
                </a:cubicBezTo>
                <a:cubicBezTo>
                  <a:pt x="6540" y="185"/>
                  <a:pt x="6551" y="207"/>
                  <a:pt x="6561" y="229"/>
                </a:cubicBezTo>
                <a:cubicBezTo>
                  <a:pt x="6570" y="252"/>
                  <a:pt x="6577" y="275"/>
                  <a:pt x="6582" y="299"/>
                </a:cubicBezTo>
                <a:cubicBezTo>
                  <a:pt x="6587" y="322"/>
                  <a:pt x="6589" y="347"/>
                  <a:pt x="6589" y="371"/>
                </a:cubicBezTo>
                <a:lnTo>
                  <a:pt x="6589" y="1959"/>
                </a:lnTo>
                <a:cubicBezTo>
                  <a:pt x="6589" y="1984"/>
                  <a:pt x="6587" y="2008"/>
                  <a:pt x="6582" y="2032"/>
                </a:cubicBezTo>
                <a:cubicBezTo>
                  <a:pt x="6577" y="2055"/>
                  <a:pt x="6570" y="2079"/>
                  <a:pt x="6561" y="2101"/>
                </a:cubicBezTo>
                <a:cubicBezTo>
                  <a:pt x="6551" y="2124"/>
                  <a:pt x="6540" y="2145"/>
                  <a:pt x="6527" y="2165"/>
                </a:cubicBezTo>
                <a:cubicBezTo>
                  <a:pt x="6513" y="2185"/>
                  <a:pt x="6498" y="2204"/>
                  <a:pt x="6480" y="2221"/>
                </a:cubicBezTo>
                <a:cubicBezTo>
                  <a:pt x="6463" y="2238"/>
                  <a:pt x="6445" y="2254"/>
                  <a:pt x="6424" y="2267"/>
                </a:cubicBezTo>
                <a:cubicBezTo>
                  <a:pt x="6404" y="2281"/>
                  <a:pt x="6383" y="2292"/>
                  <a:pt x="6360" y="2302"/>
                </a:cubicBezTo>
                <a:cubicBezTo>
                  <a:pt x="6338" y="2311"/>
                  <a:pt x="6315" y="2318"/>
                  <a:pt x="6291" y="2323"/>
                </a:cubicBezTo>
                <a:cubicBezTo>
                  <a:pt x="6267" y="2327"/>
                  <a:pt x="6243" y="2330"/>
                  <a:pt x="6219" y="2330"/>
                </a:cubicBezTo>
                <a:lnTo>
                  <a:pt x="370" y="2330"/>
                </a:lnTo>
                <a:cubicBezTo>
                  <a:pt x="346" y="2330"/>
                  <a:pt x="322" y="2327"/>
                  <a:pt x="298" y="2323"/>
                </a:cubicBezTo>
                <a:cubicBezTo>
                  <a:pt x="274" y="2318"/>
                  <a:pt x="251" y="2311"/>
                  <a:pt x="228" y="2302"/>
                </a:cubicBezTo>
                <a:cubicBezTo>
                  <a:pt x="206" y="2292"/>
                  <a:pt x="185" y="2281"/>
                  <a:pt x="164" y="2267"/>
                </a:cubicBezTo>
                <a:cubicBezTo>
                  <a:pt x="144" y="2254"/>
                  <a:pt x="126" y="2238"/>
                  <a:pt x="108" y="2221"/>
                </a:cubicBezTo>
                <a:cubicBezTo>
                  <a:pt x="91" y="2204"/>
                  <a:pt x="76" y="2185"/>
                  <a:pt x="62" y="2165"/>
                </a:cubicBezTo>
                <a:cubicBezTo>
                  <a:pt x="49" y="2145"/>
                  <a:pt x="37" y="2124"/>
                  <a:pt x="28" y="2101"/>
                </a:cubicBezTo>
                <a:cubicBezTo>
                  <a:pt x="19" y="2079"/>
                  <a:pt x="12" y="2055"/>
                  <a:pt x="7" y="2032"/>
                </a:cubicBezTo>
                <a:cubicBezTo>
                  <a:pt x="2" y="2008"/>
                  <a:pt x="0" y="1984"/>
                  <a:pt x="0" y="1959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5" name=""/>
          <p:cNvSpPr txBox="1"/>
          <p:nvPr/>
        </p:nvSpPr>
        <p:spPr>
          <a:xfrm>
            <a:off x="1343880" y="2246040"/>
            <a:ext cx="53028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1</a:t>
            </a:r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단계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6" name=""/>
          <p:cNvSpPr txBox="1"/>
          <p:nvPr/>
        </p:nvSpPr>
        <p:spPr>
          <a:xfrm>
            <a:off x="890280" y="2907360"/>
            <a:ext cx="114840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현재 발화 추출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7" name=""/>
          <p:cNvSpPr txBox="1"/>
          <p:nvPr/>
        </p:nvSpPr>
        <p:spPr>
          <a:xfrm>
            <a:off x="2882520" y="290844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8" name=""/>
          <p:cNvSpPr/>
          <p:nvPr/>
        </p:nvSpPr>
        <p:spPr>
          <a:xfrm>
            <a:off x="3352680" y="2638080"/>
            <a:ext cx="2362320" cy="838800"/>
          </a:xfrm>
          <a:custGeom>
            <a:avLst/>
            <a:gdLst/>
            <a:ahLst/>
            <a:rect l="0" t="0" r="r" b="b"/>
            <a:pathLst>
              <a:path w="6562" h="2330">
                <a:moveTo>
                  <a:pt x="0" y="1959"/>
                </a:moveTo>
                <a:lnTo>
                  <a:pt x="0" y="371"/>
                </a:lnTo>
                <a:cubicBezTo>
                  <a:pt x="0" y="347"/>
                  <a:pt x="2" y="322"/>
                  <a:pt x="7" y="299"/>
                </a:cubicBezTo>
                <a:cubicBezTo>
                  <a:pt x="12" y="275"/>
                  <a:pt x="19" y="252"/>
                  <a:pt x="28" y="229"/>
                </a:cubicBezTo>
                <a:cubicBezTo>
                  <a:pt x="37" y="207"/>
                  <a:pt x="49" y="185"/>
                  <a:pt x="62" y="165"/>
                </a:cubicBezTo>
                <a:cubicBezTo>
                  <a:pt x="76" y="145"/>
                  <a:pt x="91" y="126"/>
                  <a:pt x="108" y="109"/>
                </a:cubicBezTo>
                <a:cubicBezTo>
                  <a:pt x="126" y="92"/>
                  <a:pt x="144" y="76"/>
                  <a:pt x="164" y="63"/>
                </a:cubicBezTo>
                <a:cubicBezTo>
                  <a:pt x="185" y="49"/>
                  <a:pt x="206" y="38"/>
                  <a:pt x="228" y="29"/>
                </a:cubicBezTo>
                <a:cubicBezTo>
                  <a:pt x="251" y="19"/>
                  <a:pt x="274" y="12"/>
                  <a:pt x="298" y="8"/>
                </a:cubicBezTo>
                <a:cubicBezTo>
                  <a:pt x="322" y="3"/>
                  <a:pt x="346" y="0"/>
                  <a:pt x="370" y="0"/>
                </a:cubicBezTo>
                <a:lnTo>
                  <a:pt x="6192" y="0"/>
                </a:lnTo>
                <a:cubicBezTo>
                  <a:pt x="6216" y="0"/>
                  <a:pt x="6240" y="3"/>
                  <a:pt x="6264" y="8"/>
                </a:cubicBezTo>
                <a:cubicBezTo>
                  <a:pt x="6288" y="12"/>
                  <a:pt x="6311" y="19"/>
                  <a:pt x="6334" y="29"/>
                </a:cubicBezTo>
                <a:cubicBezTo>
                  <a:pt x="6356" y="38"/>
                  <a:pt x="6378" y="49"/>
                  <a:pt x="6398" y="63"/>
                </a:cubicBezTo>
                <a:cubicBezTo>
                  <a:pt x="6418" y="76"/>
                  <a:pt x="6437" y="92"/>
                  <a:pt x="6454" y="109"/>
                </a:cubicBezTo>
                <a:cubicBezTo>
                  <a:pt x="6471" y="126"/>
                  <a:pt x="6487" y="145"/>
                  <a:pt x="6500" y="165"/>
                </a:cubicBezTo>
                <a:cubicBezTo>
                  <a:pt x="6514" y="185"/>
                  <a:pt x="6525" y="207"/>
                  <a:pt x="6534" y="229"/>
                </a:cubicBezTo>
                <a:cubicBezTo>
                  <a:pt x="6544" y="252"/>
                  <a:pt x="6551" y="275"/>
                  <a:pt x="6555" y="299"/>
                </a:cubicBezTo>
                <a:cubicBezTo>
                  <a:pt x="6560" y="322"/>
                  <a:pt x="6562" y="347"/>
                  <a:pt x="6562" y="371"/>
                </a:cubicBezTo>
                <a:lnTo>
                  <a:pt x="6562" y="1959"/>
                </a:lnTo>
                <a:cubicBezTo>
                  <a:pt x="6562" y="1984"/>
                  <a:pt x="6560" y="2008"/>
                  <a:pt x="6555" y="2032"/>
                </a:cubicBezTo>
                <a:cubicBezTo>
                  <a:pt x="6551" y="2055"/>
                  <a:pt x="6544" y="2079"/>
                  <a:pt x="6534" y="2101"/>
                </a:cubicBezTo>
                <a:cubicBezTo>
                  <a:pt x="6525" y="2124"/>
                  <a:pt x="6514" y="2145"/>
                  <a:pt x="6500" y="2165"/>
                </a:cubicBezTo>
                <a:cubicBezTo>
                  <a:pt x="6487" y="2185"/>
                  <a:pt x="6471" y="2204"/>
                  <a:pt x="6454" y="2221"/>
                </a:cubicBezTo>
                <a:cubicBezTo>
                  <a:pt x="6437" y="2238"/>
                  <a:pt x="6418" y="2254"/>
                  <a:pt x="6398" y="2267"/>
                </a:cubicBezTo>
                <a:cubicBezTo>
                  <a:pt x="6378" y="2281"/>
                  <a:pt x="6356" y="2292"/>
                  <a:pt x="6334" y="2302"/>
                </a:cubicBezTo>
                <a:cubicBezTo>
                  <a:pt x="6311" y="2311"/>
                  <a:pt x="6288" y="2318"/>
                  <a:pt x="6264" y="2323"/>
                </a:cubicBezTo>
                <a:cubicBezTo>
                  <a:pt x="6240" y="2327"/>
                  <a:pt x="6216" y="2330"/>
                  <a:pt x="6192" y="2330"/>
                </a:cubicBezTo>
                <a:lnTo>
                  <a:pt x="370" y="2330"/>
                </a:lnTo>
                <a:cubicBezTo>
                  <a:pt x="346" y="2330"/>
                  <a:pt x="322" y="2327"/>
                  <a:pt x="298" y="2323"/>
                </a:cubicBezTo>
                <a:cubicBezTo>
                  <a:pt x="274" y="2318"/>
                  <a:pt x="251" y="2311"/>
                  <a:pt x="228" y="2302"/>
                </a:cubicBezTo>
                <a:cubicBezTo>
                  <a:pt x="206" y="2292"/>
                  <a:pt x="185" y="2281"/>
                  <a:pt x="164" y="2267"/>
                </a:cubicBezTo>
                <a:cubicBezTo>
                  <a:pt x="144" y="2254"/>
                  <a:pt x="126" y="2238"/>
                  <a:pt x="108" y="2221"/>
                </a:cubicBezTo>
                <a:cubicBezTo>
                  <a:pt x="91" y="2204"/>
                  <a:pt x="76" y="2185"/>
                  <a:pt x="62" y="2165"/>
                </a:cubicBezTo>
                <a:cubicBezTo>
                  <a:pt x="49" y="2145"/>
                  <a:pt x="37" y="2124"/>
                  <a:pt x="28" y="2101"/>
                </a:cubicBezTo>
                <a:cubicBezTo>
                  <a:pt x="19" y="2079"/>
                  <a:pt x="12" y="2055"/>
                  <a:pt x="7" y="2032"/>
                </a:cubicBezTo>
                <a:cubicBezTo>
                  <a:pt x="2" y="2008"/>
                  <a:pt x="0" y="1984"/>
                  <a:pt x="0" y="1959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9" name=""/>
          <p:cNvSpPr txBox="1"/>
          <p:nvPr/>
        </p:nvSpPr>
        <p:spPr>
          <a:xfrm>
            <a:off x="4298760" y="2246040"/>
            <a:ext cx="53028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2</a:t>
            </a:r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단계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0" name=""/>
          <p:cNvSpPr txBox="1"/>
          <p:nvPr/>
        </p:nvSpPr>
        <p:spPr>
          <a:xfrm>
            <a:off x="3756240" y="2907360"/>
            <a:ext cx="132624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이전 확정값 승계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1" name=""/>
          <p:cNvSpPr txBox="1"/>
          <p:nvPr/>
        </p:nvSpPr>
        <p:spPr>
          <a:xfrm>
            <a:off x="5852160" y="290844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2" name=""/>
          <p:cNvSpPr/>
          <p:nvPr/>
        </p:nvSpPr>
        <p:spPr>
          <a:xfrm>
            <a:off x="6324480" y="2638080"/>
            <a:ext cx="2362320" cy="838800"/>
          </a:xfrm>
          <a:custGeom>
            <a:avLst/>
            <a:gdLst/>
            <a:ahLst/>
            <a:rect l="0" t="0" r="r" b="b"/>
            <a:pathLst>
              <a:path w="6562" h="2330">
                <a:moveTo>
                  <a:pt x="0" y="1959"/>
                </a:moveTo>
                <a:lnTo>
                  <a:pt x="0" y="371"/>
                </a:lnTo>
                <a:cubicBezTo>
                  <a:pt x="0" y="347"/>
                  <a:pt x="2" y="322"/>
                  <a:pt x="7" y="299"/>
                </a:cubicBezTo>
                <a:cubicBezTo>
                  <a:pt x="12" y="275"/>
                  <a:pt x="19" y="252"/>
                  <a:pt x="28" y="229"/>
                </a:cubicBezTo>
                <a:cubicBezTo>
                  <a:pt x="37" y="207"/>
                  <a:pt x="49" y="185"/>
                  <a:pt x="62" y="165"/>
                </a:cubicBezTo>
                <a:cubicBezTo>
                  <a:pt x="76" y="145"/>
                  <a:pt x="91" y="126"/>
                  <a:pt x="108" y="109"/>
                </a:cubicBezTo>
                <a:cubicBezTo>
                  <a:pt x="126" y="92"/>
                  <a:pt x="144" y="76"/>
                  <a:pt x="164" y="63"/>
                </a:cubicBezTo>
                <a:cubicBezTo>
                  <a:pt x="185" y="49"/>
                  <a:pt x="206" y="38"/>
                  <a:pt x="228" y="29"/>
                </a:cubicBezTo>
                <a:cubicBezTo>
                  <a:pt x="251" y="19"/>
                  <a:pt x="274" y="12"/>
                  <a:pt x="298" y="8"/>
                </a:cubicBezTo>
                <a:cubicBezTo>
                  <a:pt x="322" y="3"/>
                  <a:pt x="346" y="0"/>
                  <a:pt x="370" y="0"/>
                </a:cubicBezTo>
                <a:lnTo>
                  <a:pt x="6192" y="0"/>
                </a:lnTo>
                <a:cubicBezTo>
                  <a:pt x="6216" y="0"/>
                  <a:pt x="6240" y="3"/>
                  <a:pt x="6264" y="8"/>
                </a:cubicBezTo>
                <a:cubicBezTo>
                  <a:pt x="6288" y="12"/>
                  <a:pt x="6311" y="19"/>
                  <a:pt x="6334" y="29"/>
                </a:cubicBezTo>
                <a:cubicBezTo>
                  <a:pt x="6356" y="38"/>
                  <a:pt x="6378" y="49"/>
                  <a:pt x="6398" y="63"/>
                </a:cubicBezTo>
                <a:cubicBezTo>
                  <a:pt x="6418" y="76"/>
                  <a:pt x="6437" y="92"/>
                  <a:pt x="6454" y="109"/>
                </a:cubicBezTo>
                <a:cubicBezTo>
                  <a:pt x="6471" y="126"/>
                  <a:pt x="6487" y="145"/>
                  <a:pt x="6500" y="165"/>
                </a:cubicBezTo>
                <a:cubicBezTo>
                  <a:pt x="6514" y="185"/>
                  <a:pt x="6525" y="207"/>
                  <a:pt x="6534" y="229"/>
                </a:cubicBezTo>
                <a:cubicBezTo>
                  <a:pt x="6544" y="252"/>
                  <a:pt x="6551" y="275"/>
                  <a:pt x="6555" y="299"/>
                </a:cubicBezTo>
                <a:cubicBezTo>
                  <a:pt x="6560" y="322"/>
                  <a:pt x="6562" y="347"/>
                  <a:pt x="6562" y="371"/>
                </a:cubicBezTo>
                <a:lnTo>
                  <a:pt x="6562" y="1959"/>
                </a:lnTo>
                <a:cubicBezTo>
                  <a:pt x="6562" y="1984"/>
                  <a:pt x="6560" y="2008"/>
                  <a:pt x="6555" y="2032"/>
                </a:cubicBezTo>
                <a:cubicBezTo>
                  <a:pt x="6551" y="2055"/>
                  <a:pt x="6544" y="2079"/>
                  <a:pt x="6534" y="2101"/>
                </a:cubicBezTo>
                <a:cubicBezTo>
                  <a:pt x="6525" y="2124"/>
                  <a:pt x="6514" y="2145"/>
                  <a:pt x="6500" y="2165"/>
                </a:cubicBezTo>
                <a:cubicBezTo>
                  <a:pt x="6487" y="2185"/>
                  <a:pt x="6471" y="2204"/>
                  <a:pt x="6454" y="2221"/>
                </a:cubicBezTo>
                <a:cubicBezTo>
                  <a:pt x="6437" y="2238"/>
                  <a:pt x="6418" y="2254"/>
                  <a:pt x="6398" y="2267"/>
                </a:cubicBezTo>
                <a:cubicBezTo>
                  <a:pt x="6378" y="2281"/>
                  <a:pt x="6356" y="2292"/>
                  <a:pt x="6334" y="2302"/>
                </a:cubicBezTo>
                <a:cubicBezTo>
                  <a:pt x="6311" y="2311"/>
                  <a:pt x="6288" y="2318"/>
                  <a:pt x="6264" y="2323"/>
                </a:cubicBezTo>
                <a:cubicBezTo>
                  <a:pt x="6240" y="2327"/>
                  <a:pt x="6216" y="2330"/>
                  <a:pt x="6192" y="2330"/>
                </a:cubicBezTo>
                <a:lnTo>
                  <a:pt x="370" y="2330"/>
                </a:lnTo>
                <a:cubicBezTo>
                  <a:pt x="346" y="2330"/>
                  <a:pt x="322" y="2327"/>
                  <a:pt x="298" y="2323"/>
                </a:cubicBezTo>
                <a:cubicBezTo>
                  <a:pt x="274" y="2318"/>
                  <a:pt x="251" y="2311"/>
                  <a:pt x="228" y="2302"/>
                </a:cubicBezTo>
                <a:cubicBezTo>
                  <a:pt x="206" y="2292"/>
                  <a:pt x="185" y="2281"/>
                  <a:pt x="164" y="2267"/>
                </a:cubicBezTo>
                <a:cubicBezTo>
                  <a:pt x="144" y="2254"/>
                  <a:pt x="126" y="2238"/>
                  <a:pt x="108" y="2221"/>
                </a:cubicBezTo>
                <a:cubicBezTo>
                  <a:pt x="91" y="2204"/>
                  <a:pt x="76" y="2185"/>
                  <a:pt x="62" y="2165"/>
                </a:cubicBezTo>
                <a:cubicBezTo>
                  <a:pt x="49" y="2145"/>
                  <a:pt x="37" y="2124"/>
                  <a:pt x="28" y="2101"/>
                </a:cubicBezTo>
                <a:cubicBezTo>
                  <a:pt x="19" y="2079"/>
                  <a:pt x="12" y="2055"/>
                  <a:pt x="7" y="2032"/>
                </a:cubicBezTo>
                <a:cubicBezTo>
                  <a:pt x="2" y="2008"/>
                  <a:pt x="0" y="1984"/>
                  <a:pt x="0" y="1959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3" name=""/>
          <p:cNvSpPr txBox="1"/>
          <p:nvPr/>
        </p:nvSpPr>
        <p:spPr>
          <a:xfrm>
            <a:off x="7265520" y="2246040"/>
            <a:ext cx="53028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3</a:t>
            </a:r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단계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4" name=""/>
          <p:cNvSpPr txBox="1"/>
          <p:nvPr/>
        </p:nvSpPr>
        <p:spPr>
          <a:xfrm>
            <a:off x="7063560" y="2907360"/>
            <a:ext cx="63324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후보 조회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5" name=""/>
          <p:cNvSpPr txBox="1"/>
          <p:nvPr/>
        </p:nvSpPr>
        <p:spPr>
          <a:xfrm>
            <a:off x="8822160" y="290844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6" name=""/>
          <p:cNvSpPr/>
          <p:nvPr/>
        </p:nvSpPr>
        <p:spPr>
          <a:xfrm>
            <a:off x="9339480" y="2657160"/>
            <a:ext cx="2266920" cy="42120"/>
          </a:xfrm>
          <a:custGeom>
            <a:avLst/>
            <a:gdLst/>
            <a:ahLst/>
            <a:rect l="0" t="0" r="r" b="b"/>
            <a:pathLst>
              <a:path w="6297" h="117">
                <a:moveTo>
                  <a:pt x="102" y="25"/>
                </a:moveTo>
                <a:cubicBezTo>
                  <a:pt x="110" y="21"/>
                  <a:pt x="118" y="18"/>
                  <a:pt x="126" y="16"/>
                </a:cubicBezTo>
                <a:lnTo>
                  <a:pt x="136" y="47"/>
                </a:lnTo>
                <a:cubicBezTo>
                  <a:pt x="93" y="61"/>
                  <a:pt x="55" y="84"/>
                  <a:pt x="23" y="116"/>
                </a:cubicBezTo>
                <a:lnTo>
                  <a:pt x="0" y="93"/>
                </a:lnTo>
                <a:cubicBezTo>
                  <a:pt x="30" y="64"/>
                  <a:pt x="64" y="41"/>
                  <a:pt x="102" y="25"/>
                </a:cubicBezTo>
                <a:moveTo>
                  <a:pt x="224" y="0"/>
                </a:moveTo>
                <a:lnTo>
                  <a:pt x="383" y="0"/>
                </a:lnTo>
                <a:lnTo>
                  <a:pt x="383" y="32"/>
                </a:lnTo>
                <a:lnTo>
                  <a:pt x="224" y="32"/>
                </a:lnTo>
                <a:cubicBezTo>
                  <a:pt x="223" y="32"/>
                  <a:pt x="222" y="32"/>
                  <a:pt x="221" y="32"/>
                </a:cubicBezTo>
                <a:lnTo>
                  <a:pt x="220" y="0"/>
                </a:lnTo>
                <a:cubicBezTo>
                  <a:pt x="221" y="0"/>
                  <a:pt x="223" y="0"/>
                  <a:pt x="224" y="0"/>
                </a:cubicBezTo>
                <a:moveTo>
                  <a:pt x="645" y="0"/>
                </a:moveTo>
                <a:lnTo>
                  <a:pt x="645" y="32"/>
                </a:lnTo>
                <a:lnTo>
                  <a:pt x="487" y="32"/>
                </a:lnTo>
                <a:lnTo>
                  <a:pt x="487" y="0"/>
                </a:lnTo>
                <a:lnTo>
                  <a:pt x="645" y="0"/>
                </a:lnTo>
                <a:moveTo>
                  <a:pt x="908" y="0"/>
                </a:moveTo>
                <a:lnTo>
                  <a:pt x="908" y="32"/>
                </a:lnTo>
                <a:lnTo>
                  <a:pt x="749" y="32"/>
                </a:lnTo>
                <a:lnTo>
                  <a:pt x="749" y="0"/>
                </a:lnTo>
                <a:lnTo>
                  <a:pt x="908" y="0"/>
                </a:lnTo>
                <a:moveTo>
                  <a:pt x="1171" y="0"/>
                </a:moveTo>
                <a:lnTo>
                  <a:pt x="1171" y="32"/>
                </a:lnTo>
                <a:lnTo>
                  <a:pt x="1012" y="32"/>
                </a:lnTo>
                <a:lnTo>
                  <a:pt x="1012" y="0"/>
                </a:lnTo>
                <a:lnTo>
                  <a:pt x="1171" y="0"/>
                </a:lnTo>
                <a:moveTo>
                  <a:pt x="1434" y="0"/>
                </a:moveTo>
                <a:lnTo>
                  <a:pt x="1434" y="32"/>
                </a:lnTo>
                <a:lnTo>
                  <a:pt x="1275" y="32"/>
                </a:lnTo>
                <a:lnTo>
                  <a:pt x="1275" y="0"/>
                </a:lnTo>
                <a:lnTo>
                  <a:pt x="1434" y="0"/>
                </a:lnTo>
                <a:moveTo>
                  <a:pt x="1696" y="0"/>
                </a:moveTo>
                <a:lnTo>
                  <a:pt x="1696" y="32"/>
                </a:lnTo>
                <a:lnTo>
                  <a:pt x="1538" y="32"/>
                </a:lnTo>
                <a:lnTo>
                  <a:pt x="1538" y="0"/>
                </a:lnTo>
                <a:lnTo>
                  <a:pt x="1696" y="0"/>
                </a:lnTo>
                <a:moveTo>
                  <a:pt x="1959" y="0"/>
                </a:moveTo>
                <a:lnTo>
                  <a:pt x="1959" y="32"/>
                </a:lnTo>
                <a:lnTo>
                  <a:pt x="1800" y="32"/>
                </a:lnTo>
                <a:lnTo>
                  <a:pt x="1800" y="0"/>
                </a:lnTo>
                <a:lnTo>
                  <a:pt x="1959" y="0"/>
                </a:lnTo>
                <a:moveTo>
                  <a:pt x="2222" y="0"/>
                </a:moveTo>
                <a:lnTo>
                  <a:pt x="2222" y="32"/>
                </a:lnTo>
                <a:lnTo>
                  <a:pt x="2063" y="32"/>
                </a:lnTo>
                <a:lnTo>
                  <a:pt x="2063" y="0"/>
                </a:lnTo>
                <a:lnTo>
                  <a:pt x="2222" y="0"/>
                </a:lnTo>
                <a:moveTo>
                  <a:pt x="2486" y="0"/>
                </a:moveTo>
                <a:lnTo>
                  <a:pt x="2486" y="32"/>
                </a:lnTo>
                <a:lnTo>
                  <a:pt x="2326" y="32"/>
                </a:lnTo>
                <a:lnTo>
                  <a:pt x="2326" y="0"/>
                </a:lnTo>
                <a:lnTo>
                  <a:pt x="2486" y="0"/>
                </a:lnTo>
                <a:moveTo>
                  <a:pt x="2748" y="0"/>
                </a:moveTo>
                <a:lnTo>
                  <a:pt x="2748" y="32"/>
                </a:lnTo>
                <a:lnTo>
                  <a:pt x="2590" y="32"/>
                </a:lnTo>
                <a:lnTo>
                  <a:pt x="2590" y="0"/>
                </a:lnTo>
                <a:lnTo>
                  <a:pt x="2748" y="0"/>
                </a:lnTo>
                <a:moveTo>
                  <a:pt x="3011" y="0"/>
                </a:moveTo>
                <a:lnTo>
                  <a:pt x="3011" y="32"/>
                </a:lnTo>
                <a:lnTo>
                  <a:pt x="2852" y="32"/>
                </a:lnTo>
                <a:lnTo>
                  <a:pt x="2852" y="0"/>
                </a:lnTo>
                <a:lnTo>
                  <a:pt x="3011" y="0"/>
                </a:lnTo>
                <a:moveTo>
                  <a:pt x="3274" y="0"/>
                </a:moveTo>
                <a:lnTo>
                  <a:pt x="3274" y="32"/>
                </a:lnTo>
                <a:lnTo>
                  <a:pt x="3115" y="32"/>
                </a:lnTo>
                <a:lnTo>
                  <a:pt x="3115" y="0"/>
                </a:lnTo>
                <a:lnTo>
                  <a:pt x="3274" y="0"/>
                </a:lnTo>
                <a:moveTo>
                  <a:pt x="3536" y="0"/>
                </a:moveTo>
                <a:lnTo>
                  <a:pt x="3536" y="32"/>
                </a:lnTo>
                <a:lnTo>
                  <a:pt x="3378" y="32"/>
                </a:lnTo>
                <a:lnTo>
                  <a:pt x="3378" y="0"/>
                </a:lnTo>
                <a:lnTo>
                  <a:pt x="3536" y="0"/>
                </a:lnTo>
                <a:moveTo>
                  <a:pt x="3799" y="0"/>
                </a:moveTo>
                <a:lnTo>
                  <a:pt x="3799" y="32"/>
                </a:lnTo>
                <a:lnTo>
                  <a:pt x="3640" y="32"/>
                </a:lnTo>
                <a:lnTo>
                  <a:pt x="3640" y="0"/>
                </a:lnTo>
                <a:lnTo>
                  <a:pt x="3799" y="0"/>
                </a:lnTo>
                <a:moveTo>
                  <a:pt x="4062" y="0"/>
                </a:moveTo>
                <a:lnTo>
                  <a:pt x="4062" y="32"/>
                </a:lnTo>
                <a:lnTo>
                  <a:pt x="3903" y="32"/>
                </a:lnTo>
                <a:lnTo>
                  <a:pt x="3903" y="0"/>
                </a:lnTo>
                <a:lnTo>
                  <a:pt x="4062" y="0"/>
                </a:lnTo>
                <a:moveTo>
                  <a:pt x="4325" y="0"/>
                </a:moveTo>
                <a:lnTo>
                  <a:pt x="4325" y="32"/>
                </a:lnTo>
                <a:lnTo>
                  <a:pt x="4166" y="32"/>
                </a:lnTo>
                <a:lnTo>
                  <a:pt x="4166" y="0"/>
                </a:lnTo>
                <a:lnTo>
                  <a:pt x="4325" y="0"/>
                </a:lnTo>
                <a:moveTo>
                  <a:pt x="4587" y="0"/>
                </a:moveTo>
                <a:lnTo>
                  <a:pt x="4587" y="32"/>
                </a:lnTo>
                <a:lnTo>
                  <a:pt x="4429" y="32"/>
                </a:lnTo>
                <a:lnTo>
                  <a:pt x="4429" y="0"/>
                </a:lnTo>
                <a:lnTo>
                  <a:pt x="4587" y="0"/>
                </a:lnTo>
                <a:moveTo>
                  <a:pt x="4850" y="0"/>
                </a:moveTo>
                <a:lnTo>
                  <a:pt x="4850" y="32"/>
                </a:lnTo>
                <a:lnTo>
                  <a:pt x="4691" y="32"/>
                </a:lnTo>
                <a:lnTo>
                  <a:pt x="4691" y="0"/>
                </a:lnTo>
                <a:lnTo>
                  <a:pt x="4850" y="0"/>
                </a:lnTo>
                <a:moveTo>
                  <a:pt x="5113" y="0"/>
                </a:moveTo>
                <a:lnTo>
                  <a:pt x="5113" y="32"/>
                </a:lnTo>
                <a:lnTo>
                  <a:pt x="4954" y="32"/>
                </a:lnTo>
                <a:lnTo>
                  <a:pt x="4954" y="0"/>
                </a:lnTo>
                <a:lnTo>
                  <a:pt x="5113" y="0"/>
                </a:lnTo>
                <a:moveTo>
                  <a:pt x="5376" y="0"/>
                </a:moveTo>
                <a:lnTo>
                  <a:pt x="5376" y="32"/>
                </a:lnTo>
                <a:lnTo>
                  <a:pt x="5217" y="32"/>
                </a:lnTo>
                <a:lnTo>
                  <a:pt x="5217" y="0"/>
                </a:lnTo>
                <a:lnTo>
                  <a:pt x="5376" y="0"/>
                </a:lnTo>
                <a:moveTo>
                  <a:pt x="5638" y="0"/>
                </a:moveTo>
                <a:lnTo>
                  <a:pt x="5638" y="32"/>
                </a:lnTo>
                <a:lnTo>
                  <a:pt x="5480" y="32"/>
                </a:lnTo>
                <a:lnTo>
                  <a:pt x="5480" y="0"/>
                </a:lnTo>
                <a:lnTo>
                  <a:pt x="5638" y="0"/>
                </a:lnTo>
                <a:moveTo>
                  <a:pt x="5901" y="0"/>
                </a:moveTo>
                <a:lnTo>
                  <a:pt x="5901" y="32"/>
                </a:lnTo>
                <a:lnTo>
                  <a:pt x="5742" y="32"/>
                </a:lnTo>
                <a:lnTo>
                  <a:pt x="5742" y="0"/>
                </a:lnTo>
                <a:lnTo>
                  <a:pt x="5901" y="0"/>
                </a:lnTo>
                <a:moveTo>
                  <a:pt x="6072" y="0"/>
                </a:moveTo>
                <a:cubicBezTo>
                  <a:pt x="6100" y="0"/>
                  <a:pt x="6128" y="4"/>
                  <a:pt x="6155" y="11"/>
                </a:cubicBezTo>
                <a:lnTo>
                  <a:pt x="6147" y="43"/>
                </a:lnTo>
                <a:cubicBezTo>
                  <a:pt x="6122" y="35"/>
                  <a:pt x="6097" y="32"/>
                  <a:pt x="6072" y="32"/>
                </a:cubicBezTo>
                <a:lnTo>
                  <a:pt x="6005" y="32"/>
                </a:lnTo>
                <a:lnTo>
                  <a:pt x="6005" y="0"/>
                </a:lnTo>
                <a:lnTo>
                  <a:pt x="6072" y="0"/>
                </a:lnTo>
                <a:moveTo>
                  <a:pt x="6297" y="94"/>
                </a:moveTo>
                <a:lnTo>
                  <a:pt x="6274" y="117"/>
                </a:lnTo>
                <a:cubicBezTo>
                  <a:pt x="6260" y="102"/>
                  <a:pt x="6244" y="90"/>
                  <a:pt x="6226" y="78"/>
                </a:cubicBezTo>
                <a:lnTo>
                  <a:pt x="6244" y="52"/>
                </a:lnTo>
                <a:cubicBezTo>
                  <a:pt x="6263" y="64"/>
                  <a:pt x="6280" y="78"/>
                  <a:pt x="6297" y="9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7" name=""/>
          <p:cNvSpPr/>
          <p:nvPr/>
        </p:nvSpPr>
        <p:spPr>
          <a:xfrm>
            <a:off x="9339120" y="3758760"/>
            <a:ext cx="2266200" cy="41760"/>
          </a:xfrm>
          <a:custGeom>
            <a:avLst/>
            <a:gdLst/>
            <a:ahLst/>
            <a:rect l="0" t="0" r="r" b="b"/>
            <a:pathLst>
              <a:path w="6295" h="116">
                <a:moveTo>
                  <a:pt x="6195" y="92"/>
                </a:moveTo>
                <a:cubicBezTo>
                  <a:pt x="6186" y="96"/>
                  <a:pt x="6178" y="99"/>
                  <a:pt x="6169" y="102"/>
                </a:cubicBezTo>
                <a:lnTo>
                  <a:pt x="6159" y="70"/>
                </a:lnTo>
                <a:cubicBezTo>
                  <a:pt x="6203" y="57"/>
                  <a:pt x="6241" y="34"/>
                  <a:pt x="6273" y="2"/>
                </a:cubicBezTo>
                <a:lnTo>
                  <a:pt x="6295" y="25"/>
                </a:lnTo>
                <a:cubicBezTo>
                  <a:pt x="6266" y="53"/>
                  <a:pt x="6232" y="76"/>
                  <a:pt x="6195" y="92"/>
                </a:cubicBezTo>
                <a:moveTo>
                  <a:pt x="6073" y="116"/>
                </a:moveTo>
                <a:lnTo>
                  <a:pt x="5916" y="116"/>
                </a:lnTo>
                <a:lnTo>
                  <a:pt x="5916" y="85"/>
                </a:lnTo>
                <a:lnTo>
                  <a:pt x="6073" y="85"/>
                </a:lnTo>
                <a:lnTo>
                  <a:pt x="6075" y="85"/>
                </a:lnTo>
                <a:lnTo>
                  <a:pt x="6075" y="116"/>
                </a:lnTo>
                <a:cubicBezTo>
                  <a:pt x="6074" y="116"/>
                  <a:pt x="6074" y="116"/>
                  <a:pt x="6073" y="116"/>
                </a:cubicBezTo>
                <a:moveTo>
                  <a:pt x="5654" y="116"/>
                </a:moveTo>
                <a:lnTo>
                  <a:pt x="5654" y="85"/>
                </a:lnTo>
                <a:lnTo>
                  <a:pt x="5812" y="85"/>
                </a:lnTo>
                <a:lnTo>
                  <a:pt x="5812" y="116"/>
                </a:lnTo>
                <a:lnTo>
                  <a:pt x="5654" y="116"/>
                </a:lnTo>
                <a:moveTo>
                  <a:pt x="5391" y="116"/>
                </a:moveTo>
                <a:lnTo>
                  <a:pt x="5391" y="85"/>
                </a:lnTo>
                <a:lnTo>
                  <a:pt x="5550" y="85"/>
                </a:lnTo>
                <a:lnTo>
                  <a:pt x="5550" y="116"/>
                </a:lnTo>
                <a:lnTo>
                  <a:pt x="5391" y="116"/>
                </a:lnTo>
                <a:moveTo>
                  <a:pt x="5128" y="116"/>
                </a:moveTo>
                <a:lnTo>
                  <a:pt x="5128" y="85"/>
                </a:lnTo>
                <a:lnTo>
                  <a:pt x="5287" y="85"/>
                </a:lnTo>
                <a:lnTo>
                  <a:pt x="5287" y="116"/>
                </a:lnTo>
                <a:lnTo>
                  <a:pt x="5128" y="116"/>
                </a:lnTo>
                <a:moveTo>
                  <a:pt x="4865" y="116"/>
                </a:moveTo>
                <a:lnTo>
                  <a:pt x="4865" y="85"/>
                </a:lnTo>
                <a:lnTo>
                  <a:pt x="5024" y="85"/>
                </a:lnTo>
                <a:lnTo>
                  <a:pt x="5024" y="116"/>
                </a:lnTo>
                <a:lnTo>
                  <a:pt x="4865" y="116"/>
                </a:lnTo>
                <a:moveTo>
                  <a:pt x="4603" y="116"/>
                </a:moveTo>
                <a:lnTo>
                  <a:pt x="4603" y="85"/>
                </a:lnTo>
                <a:lnTo>
                  <a:pt x="4761" y="85"/>
                </a:lnTo>
                <a:lnTo>
                  <a:pt x="4761" y="116"/>
                </a:lnTo>
                <a:lnTo>
                  <a:pt x="4603" y="116"/>
                </a:lnTo>
                <a:moveTo>
                  <a:pt x="4340" y="116"/>
                </a:moveTo>
                <a:lnTo>
                  <a:pt x="4340" y="85"/>
                </a:lnTo>
                <a:lnTo>
                  <a:pt x="4499" y="85"/>
                </a:lnTo>
                <a:lnTo>
                  <a:pt x="4499" y="116"/>
                </a:lnTo>
                <a:lnTo>
                  <a:pt x="4340" y="116"/>
                </a:lnTo>
                <a:moveTo>
                  <a:pt x="4077" y="116"/>
                </a:moveTo>
                <a:lnTo>
                  <a:pt x="4077" y="85"/>
                </a:lnTo>
                <a:lnTo>
                  <a:pt x="4236" y="85"/>
                </a:lnTo>
                <a:lnTo>
                  <a:pt x="4236" y="116"/>
                </a:lnTo>
                <a:lnTo>
                  <a:pt x="4077" y="116"/>
                </a:lnTo>
                <a:moveTo>
                  <a:pt x="3814" y="116"/>
                </a:moveTo>
                <a:lnTo>
                  <a:pt x="3814" y="85"/>
                </a:lnTo>
                <a:lnTo>
                  <a:pt x="3973" y="85"/>
                </a:lnTo>
                <a:lnTo>
                  <a:pt x="3973" y="116"/>
                </a:lnTo>
                <a:lnTo>
                  <a:pt x="3814" y="116"/>
                </a:lnTo>
                <a:moveTo>
                  <a:pt x="3552" y="116"/>
                </a:moveTo>
                <a:lnTo>
                  <a:pt x="3552" y="85"/>
                </a:lnTo>
                <a:lnTo>
                  <a:pt x="3710" y="85"/>
                </a:lnTo>
                <a:lnTo>
                  <a:pt x="3710" y="116"/>
                </a:lnTo>
                <a:lnTo>
                  <a:pt x="3552" y="116"/>
                </a:lnTo>
                <a:moveTo>
                  <a:pt x="3289" y="116"/>
                </a:moveTo>
                <a:lnTo>
                  <a:pt x="3289" y="85"/>
                </a:lnTo>
                <a:lnTo>
                  <a:pt x="3448" y="85"/>
                </a:lnTo>
                <a:lnTo>
                  <a:pt x="3448" y="116"/>
                </a:lnTo>
                <a:lnTo>
                  <a:pt x="3289" y="116"/>
                </a:lnTo>
                <a:moveTo>
                  <a:pt x="3026" y="116"/>
                </a:moveTo>
                <a:lnTo>
                  <a:pt x="3026" y="85"/>
                </a:lnTo>
                <a:lnTo>
                  <a:pt x="3185" y="85"/>
                </a:lnTo>
                <a:lnTo>
                  <a:pt x="3185" y="116"/>
                </a:lnTo>
                <a:lnTo>
                  <a:pt x="3026" y="116"/>
                </a:lnTo>
                <a:moveTo>
                  <a:pt x="2763" y="116"/>
                </a:moveTo>
                <a:lnTo>
                  <a:pt x="2763" y="85"/>
                </a:lnTo>
                <a:lnTo>
                  <a:pt x="2922" y="85"/>
                </a:lnTo>
                <a:lnTo>
                  <a:pt x="2922" y="116"/>
                </a:lnTo>
                <a:lnTo>
                  <a:pt x="2763" y="116"/>
                </a:lnTo>
                <a:moveTo>
                  <a:pt x="2501" y="116"/>
                </a:moveTo>
                <a:lnTo>
                  <a:pt x="2501" y="85"/>
                </a:lnTo>
                <a:lnTo>
                  <a:pt x="2659" y="85"/>
                </a:lnTo>
                <a:lnTo>
                  <a:pt x="2659" y="116"/>
                </a:lnTo>
                <a:lnTo>
                  <a:pt x="2501" y="116"/>
                </a:lnTo>
                <a:moveTo>
                  <a:pt x="2237" y="116"/>
                </a:moveTo>
                <a:lnTo>
                  <a:pt x="2237" y="85"/>
                </a:lnTo>
                <a:lnTo>
                  <a:pt x="2397" y="85"/>
                </a:lnTo>
                <a:lnTo>
                  <a:pt x="2397" y="116"/>
                </a:lnTo>
                <a:lnTo>
                  <a:pt x="2237" y="116"/>
                </a:lnTo>
                <a:moveTo>
                  <a:pt x="1974" y="116"/>
                </a:moveTo>
                <a:lnTo>
                  <a:pt x="1974" y="85"/>
                </a:lnTo>
                <a:lnTo>
                  <a:pt x="2133" y="85"/>
                </a:lnTo>
                <a:lnTo>
                  <a:pt x="2133" y="116"/>
                </a:lnTo>
                <a:lnTo>
                  <a:pt x="1974" y="116"/>
                </a:lnTo>
                <a:moveTo>
                  <a:pt x="1711" y="116"/>
                </a:moveTo>
                <a:lnTo>
                  <a:pt x="1711" y="85"/>
                </a:lnTo>
                <a:lnTo>
                  <a:pt x="1870" y="85"/>
                </a:lnTo>
                <a:lnTo>
                  <a:pt x="1870" y="116"/>
                </a:lnTo>
                <a:lnTo>
                  <a:pt x="1711" y="116"/>
                </a:lnTo>
                <a:moveTo>
                  <a:pt x="1449" y="116"/>
                </a:moveTo>
                <a:lnTo>
                  <a:pt x="1449" y="85"/>
                </a:lnTo>
                <a:lnTo>
                  <a:pt x="1607" y="85"/>
                </a:lnTo>
                <a:lnTo>
                  <a:pt x="1607" y="116"/>
                </a:lnTo>
                <a:lnTo>
                  <a:pt x="1449" y="116"/>
                </a:lnTo>
                <a:moveTo>
                  <a:pt x="1186" y="116"/>
                </a:moveTo>
                <a:lnTo>
                  <a:pt x="1186" y="85"/>
                </a:lnTo>
                <a:lnTo>
                  <a:pt x="1345" y="85"/>
                </a:lnTo>
                <a:lnTo>
                  <a:pt x="1345" y="116"/>
                </a:lnTo>
                <a:lnTo>
                  <a:pt x="1186" y="116"/>
                </a:lnTo>
                <a:moveTo>
                  <a:pt x="923" y="116"/>
                </a:moveTo>
                <a:lnTo>
                  <a:pt x="923" y="85"/>
                </a:lnTo>
                <a:lnTo>
                  <a:pt x="1082" y="85"/>
                </a:lnTo>
                <a:lnTo>
                  <a:pt x="1082" y="116"/>
                </a:lnTo>
                <a:lnTo>
                  <a:pt x="923" y="116"/>
                </a:lnTo>
                <a:moveTo>
                  <a:pt x="660" y="116"/>
                </a:moveTo>
                <a:lnTo>
                  <a:pt x="660" y="85"/>
                </a:lnTo>
                <a:lnTo>
                  <a:pt x="819" y="85"/>
                </a:lnTo>
                <a:lnTo>
                  <a:pt x="819" y="116"/>
                </a:lnTo>
                <a:lnTo>
                  <a:pt x="660" y="116"/>
                </a:lnTo>
                <a:moveTo>
                  <a:pt x="398" y="116"/>
                </a:moveTo>
                <a:lnTo>
                  <a:pt x="398" y="85"/>
                </a:lnTo>
                <a:lnTo>
                  <a:pt x="556" y="85"/>
                </a:lnTo>
                <a:lnTo>
                  <a:pt x="556" y="116"/>
                </a:lnTo>
                <a:lnTo>
                  <a:pt x="398" y="116"/>
                </a:lnTo>
                <a:moveTo>
                  <a:pt x="225" y="116"/>
                </a:moveTo>
                <a:cubicBezTo>
                  <a:pt x="197" y="116"/>
                  <a:pt x="170" y="113"/>
                  <a:pt x="144" y="106"/>
                </a:cubicBezTo>
                <a:lnTo>
                  <a:pt x="152" y="74"/>
                </a:lnTo>
                <a:cubicBezTo>
                  <a:pt x="176" y="80"/>
                  <a:pt x="200" y="85"/>
                  <a:pt x="225" y="85"/>
                </a:cubicBezTo>
                <a:lnTo>
                  <a:pt x="294" y="85"/>
                </a:lnTo>
                <a:lnTo>
                  <a:pt x="294" y="116"/>
                </a:lnTo>
                <a:lnTo>
                  <a:pt x="225" y="116"/>
                </a:lnTo>
                <a:moveTo>
                  <a:pt x="0" y="22"/>
                </a:moveTo>
                <a:lnTo>
                  <a:pt x="23" y="0"/>
                </a:lnTo>
                <a:cubicBezTo>
                  <a:pt x="37" y="15"/>
                  <a:pt x="54" y="28"/>
                  <a:pt x="72" y="39"/>
                </a:cubicBezTo>
                <a:lnTo>
                  <a:pt x="55" y="66"/>
                </a:lnTo>
                <a:cubicBezTo>
                  <a:pt x="35" y="54"/>
                  <a:pt x="17" y="39"/>
                  <a:pt x="0" y="2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8" name=""/>
          <p:cNvSpPr/>
          <p:nvPr/>
        </p:nvSpPr>
        <p:spPr>
          <a:xfrm>
            <a:off x="11597760" y="2690640"/>
            <a:ext cx="42120" cy="1049400"/>
          </a:xfrm>
          <a:custGeom>
            <a:avLst/>
            <a:gdLst/>
            <a:ahLst/>
            <a:rect l="0" t="0" r="r" b="b"/>
            <a:pathLst>
              <a:path w="117" h="2915">
                <a:moveTo>
                  <a:pt x="23" y="0"/>
                </a:moveTo>
                <a:cubicBezTo>
                  <a:pt x="43" y="20"/>
                  <a:pt x="59" y="41"/>
                  <a:pt x="73" y="64"/>
                </a:cubicBezTo>
                <a:lnTo>
                  <a:pt x="46" y="80"/>
                </a:lnTo>
                <a:cubicBezTo>
                  <a:pt x="32" y="59"/>
                  <a:pt x="17" y="40"/>
                  <a:pt x="0" y="23"/>
                </a:cubicBezTo>
                <a:lnTo>
                  <a:pt x="23" y="0"/>
                </a:lnTo>
                <a:moveTo>
                  <a:pt x="117" y="225"/>
                </a:moveTo>
                <a:lnTo>
                  <a:pt x="117" y="305"/>
                </a:lnTo>
                <a:lnTo>
                  <a:pt x="85" y="305"/>
                </a:lnTo>
                <a:lnTo>
                  <a:pt x="85" y="225"/>
                </a:lnTo>
                <a:cubicBezTo>
                  <a:pt x="85" y="204"/>
                  <a:pt x="82" y="182"/>
                  <a:pt x="78" y="162"/>
                </a:cubicBezTo>
                <a:lnTo>
                  <a:pt x="109" y="154"/>
                </a:lnTo>
                <a:cubicBezTo>
                  <a:pt x="114" y="177"/>
                  <a:pt x="117" y="201"/>
                  <a:pt x="117" y="225"/>
                </a:cubicBezTo>
                <a:moveTo>
                  <a:pt x="117" y="568"/>
                </a:moveTo>
                <a:lnTo>
                  <a:pt x="85" y="568"/>
                </a:lnTo>
                <a:lnTo>
                  <a:pt x="85" y="409"/>
                </a:lnTo>
                <a:lnTo>
                  <a:pt x="117" y="409"/>
                </a:lnTo>
                <a:lnTo>
                  <a:pt x="117" y="568"/>
                </a:lnTo>
                <a:moveTo>
                  <a:pt x="117" y="831"/>
                </a:moveTo>
                <a:lnTo>
                  <a:pt x="85" y="831"/>
                </a:lnTo>
                <a:lnTo>
                  <a:pt x="85" y="672"/>
                </a:lnTo>
                <a:lnTo>
                  <a:pt x="117" y="672"/>
                </a:lnTo>
                <a:lnTo>
                  <a:pt x="117" y="831"/>
                </a:lnTo>
                <a:moveTo>
                  <a:pt x="117" y="1094"/>
                </a:moveTo>
                <a:lnTo>
                  <a:pt x="85" y="1094"/>
                </a:lnTo>
                <a:lnTo>
                  <a:pt x="85" y="935"/>
                </a:lnTo>
                <a:lnTo>
                  <a:pt x="117" y="935"/>
                </a:lnTo>
                <a:lnTo>
                  <a:pt x="117" y="1094"/>
                </a:lnTo>
                <a:moveTo>
                  <a:pt x="117" y="1356"/>
                </a:moveTo>
                <a:lnTo>
                  <a:pt x="85" y="1356"/>
                </a:lnTo>
                <a:lnTo>
                  <a:pt x="85" y="1198"/>
                </a:lnTo>
                <a:lnTo>
                  <a:pt x="117" y="1198"/>
                </a:lnTo>
                <a:lnTo>
                  <a:pt x="117" y="1356"/>
                </a:lnTo>
                <a:moveTo>
                  <a:pt x="117" y="1619"/>
                </a:moveTo>
                <a:lnTo>
                  <a:pt x="85" y="1619"/>
                </a:lnTo>
                <a:lnTo>
                  <a:pt x="85" y="1460"/>
                </a:lnTo>
                <a:lnTo>
                  <a:pt x="117" y="1460"/>
                </a:lnTo>
                <a:lnTo>
                  <a:pt x="117" y="1619"/>
                </a:lnTo>
                <a:moveTo>
                  <a:pt x="117" y="1882"/>
                </a:moveTo>
                <a:lnTo>
                  <a:pt x="85" y="1882"/>
                </a:lnTo>
                <a:lnTo>
                  <a:pt x="85" y="1723"/>
                </a:lnTo>
                <a:lnTo>
                  <a:pt x="117" y="1723"/>
                </a:lnTo>
                <a:lnTo>
                  <a:pt x="117" y="1882"/>
                </a:lnTo>
                <a:moveTo>
                  <a:pt x="117" y="2145"/>
                </a:moveTo>
                <a:lnTo>
                  <a:pt x="85" y="2145"/>
                </a:lnTo>
                <a:lnTo>
                  <a:pt x="85" y="1986"/>
                </a:lnTo>
                <a:lnTo>
                  <a:pt x="117" y="1986"/>
                </a:lnTo>
                <a:lnTo>
                  <a:pt x="117" y="2145"/>
                </a:lnTo>
                <a:moveTo>
                  <a:pt x="117" y="2407"/>
                </a:moveTo>
                <a:lnTo>
                  <a:pt x="85" y="2407"/>
                </a:lnTo>
                <a:lnTo>
                  <a:pt x="85" y="2249"/>
                </a:lnTo>
                <a:lnTo>
                  <a:pt x="117" y="2249"/>
                </a:lnTo>
                <a:lnTo>
                  <a:pt x="117" y="2407"/>
                </a:lnTo>
                <a:moveTo>
                  <a:pt x="117" y="2670"/>
                </a:moveTo>
                <a:lnTo>
                  <a:pt x="85" y="2670"/>
                </a:lnTo>
                <a:lnTo>
                  <a:pt x="85" y="2511"/>
                </a:lnTo>
                <a:lnTo>
                  <a:pt x="117" y="2511"/>
                </a:lnTo>
                <a:lnTo>
                  <a:pt x="117" y="2670"/>
                </a:lnTo>
                <a:moveTo>
                  <a:pt x="92" y="2887"/>
                </a:moveTo>
                <a:cubicBezTo>
                  <a:pt x="88" y="2897"/>
                  <a:pt x="84" y="2906"/>
                  <a:pt x="79" y="2915"/>
                </a:cubicBezTo>
                <a:lnTo>
                  <a:pt x="51" y="2900"/>
                </a:lnTo>
                <a:cubicBezTo>
                  <a:pt x="72" y="2861"/>
                  <a:pt x="84" y="2818"/>
                  <a:pt x="85" y="2773"/>
                </a:cubicBezTo>
                <a:lnTo>
                  <a:pt x="116" y="2774"/>
                </a:lnTo>
                <a:cubicBezTo>
                  <a:pt x="116" y="2813"/>
                  <a:pt x="107" y="2851"/>
                  <a:pt x="92" y="288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9" name=""/>
          <p:cNvSpPr/>
          <p:nvPr/>
        </p:nvSpPr>
        <p:spPr>
          <a:xfrm>
            <a:off x="9305640" y="2718360"/>
            <a:ext cx="42120" cy="1048680"/>
          </a:xfrm>
          <a:custGeom>
            <a:avLst/>
            <a:gdLst/>
            <a:ahLst/>
            <a:rect l="0" t="0" r="r" b="b"/>
            <a:pathLst>
              <a:path w="117" h="2913">
                <a:moveTo>
                  <a:pt x="94" y="2913"/>
                </a:moveTo>
                <a:cubicBezTo>
                  <a:pt x="74" y="2895"/>
                  <a:pt x="58" y="2874"/>
                  <a:pt x="45" y="2851"/>
                </a:cubicBezTo>
                <a:lnTo>
                  <a:pt x="72" y="2835"/>
                </a:lnTo>
                <a:cubicBezTo>
                  <a:pt x="86" y="2856"/>
                  <a:pt x="100" y="2874"/>
                  <a:pt x="117" y="2891"/>
                </a:cubicBezTo>
                <a:lnTo>
                  <a:pt x="94" y="2913"/>
                </a:lnTo>
                <a:moveTo>
                  <a:pt x="0" y="2689"/>
                </a:moveTo>
                <a:lnTo>
                  <a:pt x="0" y="2609"/>
                </a:lnTo>
                <a:lnTo>
                  <a:pt x="32" y="2609"/>
                </a:lnTo>
                <a:lnTo>
                  <a:pt x="32" y="2689"/>
                </a:lnTo>
                <a:cubicBezTo>
                  <a:pt x="32" y="2711"/>
                  <a:pt x="35" y="2733"/>
                  <a:pt x="40" y="2754"/>
                </a:cubicBezTo>
                <a:lnTo>
                  <a:pt x="9" y="2761"/>
                </a:lnTo>
                <a:cubicBezTo>
                  <a:pt x="3" y="2738"/>
                  <a:pt x="0" y="2714"/>
                  <a:pt x="0" y="2689"/>
                </a:cubicBezTo>
                <a:moveTo>
                  <a:pt x="0" y="2347"/>
                </a:moveTo>
                <a:lnTo>
                  <a:pt x="32" y="2347"/>
                </a:lnTo>
                <a:lnTo>
                  <a:pt x="32" y="2505"/>
                </a:lnTo>
                <a:lnTo>
                  <a:pt x="0" y="2505"/>
                </a:lnTo>
                <a:lnTo>
                  <a:pt x="0" y="2347"/>
                </a:lnTo>
                <a:moveTo>
                  <a:pt x="0" y="2084"/>
                </a:moveTo>
                <a:lnTo>
                  <a:pt x="32" y="2084"/>
                </a:lnTo>
                <a:lnTo>
                  <a:pt x="32" y="2243"/>
                </a:lnTo>
                <a:lnTo>
                  <a:pt x="0" y="2243"/>
                </a:lnTo>
                <a:lnTo>
                  <a:pt x="0" y="2084"/>
                </a:lnTo>
                <a:moveTo>
                  <a:pt x="0" y="1821"/>
                </a:moveTo>
                <a:lnTo>
                  <a:pt x="32" y="1821"/>
                </a:lnTo>
                <a:lnTo>
                  <a:pt x="32" y="1980"/>
                </a:lnTo>
                <a:lnTo>
                  <a:pt x="0" y="1980"/>
                </a:lnTo>
                <a:lnTo>
                  <a:pt x="0" y="1821"/>
                </a:lnTo>
                <a:moveTo>
                  <a:pt x="0" y="1558"/>
                </a:moveTo>
                <a:lnTo>
                  <a:pt x="32" y="1558"/>
                </a:lnTo>
                <a:lnTo>
                  <a:pt x="32" y="1717"/>
                </a:lnTo>
                <a:lnTo>
                  <a:pt x="0" y="1717"/>
                </a:lnTo>
                <a:lnTo>
                  <a:pt x="0" y="1558"/>
                </a:lnTo>
                <a:moveTo>
                  <a:pt x="0" y="1296"/>
                </a:moveTo>
                <a:lnTo>
                  <a:pt x="32" y="1296"/>
                </a:lnTo>
                <a:lnTo>
                  <a:pt x="32" y="1454"/>
                </a:lnTo>
                <a:lnTo>
                  <a:pt x="0" y="1454"/>
                </a:lnTo>
                <a:lnTo>
                  <a:pt x="0" y="1296"/>
                </a:lnTo>
                <a:moveTo>
                  <a:pt x="0" y="1033"/>
                </a:moveTo>
                <a:lnTo>
                  <a:pt x="32" y="1033"/>
                </a:lnTo>
                <a:lnTo>
                  <a:pt x="32" y="1192"/>
                </a:lnTo>
                <a:lnTo>
                  <a:pt x="0" y="1192"/>
                </a:lnTo>
                <a:lnTo>
                  <a:pt x="0" y="1033"/>
                </a:lnTo>
                <a:moveTo>
                  <a:pt x="0" y="770"/>
                </a:moveTo>
                <a:lnTo>
                  <a:pt x="32" y="770"/>
                </a:lnTo>
                <a:lnTo>
                  <a:pt x="32" y="929"/>
                </a:lnTo>
                <a:lnTo>
                  <a:pt x="0" y="929"/>
                </a:lnTo>
                <a:lnTo>
                  <a:pt x="0" y="770"/>
                </a:lnTo>
                <a:moveTo>
                  <a:pt x="0" y="507"/>
                </a:moveTo>
                <a:lnTo>
                  <a:pt x="32" y="507"/>
                </a:lnTo>
                <a:lnTo>
                  <a:pt x="32" y="666"/>
                </a:lnTo>
                <a:lnTo>
                  <a:pt x="0" y="666"/>
                </a:lnTo>
                <a:lnTo>
                  <a:pt x="0" y="507"/>
                </a:lnTo>
                <a:moveTo>
                  <a:pt x="0" y="245"/>
                </a:moveTo>
                <a:lnTo>
                  <a:pt x="32" y="245"/>
                </a:lnTo>
                <a:lnTo>
                  <a:pt x="32" y="403"/>
                </a:lnTo>
                <a:lnTo>
                  <a:pt x="0" y="403"/>
                </a:lnTo>
                <a:lnTo>
                  <a:pt x="0" y="245"/>
                </a:lnTo>
                <a:moveTo>
                  <a:pt x="24" y="26"/>
                </a:moveTo>
                <a:cubicBezTo>
                  <a:pt x="28" y="17"/>
                  <a:pt x="32" y="9"/>
                  <a:pt x="37" y="0"/>
                </a:cubicBezTo>
                <a:lnTo>
                  <a:pt x="65" y="15"/>
                </a:lnTo>
                <a:cubicBezTo>
                  <a:pt x="44" y="55"/>
                  <a:pt x="33" y="97"/>
                  <a:pt x="32" y="142"/>
                </a:cubicBezTo>
                <a:lnTo>
                  <a:pt x="0" y="142"/>
                </a:lnTo>
                <a:cubicBezTo>
                  <a:pt x="1" y="102"/>
                  <a:pt x="9" y="63"/>
                  <a:pt x="24" y="2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0" name=""/>
          <p:cNvSpPr txBox="1"/>
          <p:nvPr/>
        </p:nvSpPr>
        <p:spPr>
          <a:xfrm>
            <a:off x="10234080" y="2246040"/>
            <a:ext cx="53028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4</a:t>
            </a:r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단계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1" name=""/>
          <p:cNvSpPr txBox="1"/>
          <p:nvPr/>
        </p:nvSpPr>
        <p:spPr>
          <a:xfrm>
            <a:off x="9592200" y="2926440"/>
            <a:ext cx="137628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그래도 부족하면 되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2" name=""/>
          <p:cNvSpPr txBox="1"/>
          <p:nvPr/>
        </p:nvSpPr>
        <p:spPr>
          <a:xfrm>
            <a:off x="10266840" y="3231360"/>
            <a:ext cx="27036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묻기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3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4" name=""/>
          <p:cNvSpPr/>
          <p:nvPr/>
        </p:nvSpPr>
        <p:spPr>
          <a:xfrm>
            <a:off x="419040" y="443844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2"/>
                  <a:pt x="31" y="32"/>
                </a:cubicBezTo>
                <a:cubicBezTo>
                  <a:pt x="41" y="22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2"/>
                  <a:pt x="180" y="32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5" name=""/>
          <p:cNvSpPr txBox="1"/>
          <p:nvPr/>
        </p:nvSpPr>
        <p:spPr>
          <a:xfrm>
            <a:off x="628560" y="4341600"/>
            <a:ext cx="78163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후보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건은 자동 확정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소수는 선택지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다수는 검색형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없으면 재입력 요청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6" name=""/>
          <p:cNvSpPr/>
          <p:nvPr/>
        </p:nvSpPr>
        <p:spPr>
          <a:xfrm>
            <a:off x="419040" y="49431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7" name=""/>
          <p:cNvSpPr txBox="1"/>
          <p:nvPr/>
        </p:nvSpPr>
        <p:spPr>
          <a:xfrm>
            <a:off x="628560" y="4846320"/>
            <a:ext cx="60652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초기 정책은 전부 표시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3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건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선택지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5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건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되묻기 예산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3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턴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91" name=""/>
          <p:cNvSpPr txBox="1"/>
          <p:nvPr/>
        </p:nvSpPr>
        <p:spPr>
          <a:xfrm>
            <a:off x="380880" y="344520"/>
            <a:ext cx="394956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값 확인과 실행 승인은 다르다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2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3" name=""/>
          <p:cNvSpPr/>
          <p:nvPr/>
        </p:nvSpPr>
        <p:spPr>
          <a:xfrm>
            <a:off x="419040" y="32097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4" name=""/>
          <p:cNvSpPr txBox="1"/>
          <p:nvPr/>
        </p:nvSpPr>
        <p:spPr>
          <a:xfrm>
            <a:off x="628560" y="3112920"/>
            <a:ext cx="713232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되묻기는 부족한 값을 채우거나 후보 중 하나를 고르기 위한 절차다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5" name=""/>
          <p:cNvSpPr/>
          <p:nvPr/>
        </p:nvSpPr>
        <p:spPr>
          <a:xfrm>
            <a:off x="419040" y="37144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6" name=""/>
          <p:cNvSpPr txBox="1"/>
          <p:nvPr/>
        </p:nvSpPr>
        <p:spPr>
          <a:xfrm>
            <a:off x="628560" y="3617640"/>
            <a:ext cx="332892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실행을 승인받는 절차가 아니다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7" name=""/>
          <p:cNvSpPr/>
          <p:nvPr/>
        </p:nvSpPr>
        <p:spPr>
          <a:xfrm>
            <a:off x="419040" y="42195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8" name=""/>
          <p:cNvSpPr txBox="1"/>
          <p:nvPr/>
        </p:nvSpPr>
        <p:spPr>
          <a:xfrm>
            <a:off x="628560" y="4122360"/>
            <a:ext cx="79992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선택지 값은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AI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새로 만들지 않고 후보 조회 결과나 등록된 값에서 만든다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602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3" name=""/>
          <p:cNvSpPr txBox="1"/>
          <p:nvPr/>
        </p:nvSpPr>
        <p:spPr>
          <a:xfrm>
            <a:off x="914400" y="2778840"/>
            <a:ext cx="1033596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10. Admin, Agent, Front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의 소유 경계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4" name=""/>
          <p:cNvSpPr txBox="1"/>
          <p:nvPr/>
        </p:nvSpPr>
        <p:spPr>
          <a:xfrm>
            <a:off x="914400" y="3751560"/>
            <a:ext cx="463716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판단이 여러 곳에 있으면 정본이 갈라진다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608" name=""/>
          <p:cNvSpPr txBox="1"/>
          <p:nvPr/>
        </p:nvSpPr>
        <p:spPr>
          <a:xfrm>
            <a:off x="380880" y="344520"/>
            <a:ext cx="280764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누가 무엇을 갖고 있나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9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0" name=""/>
          <p:cNvSpPr/>
          <p:nvPr/>
        </p:nvSpPr>
        <p:spPr>
          <a:xfrm>
            <a:off x="419040" y="29620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1" name=""/>
          <p:cNvSpPr txBox="1"/>
          <p:nvPr/>
        </p:nvSpPr>
        <p:spPr>
          <a:xfrm>
            <a:off x="628560" y="2865240"/>
            <a:ext cx="53884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관리 화면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슬롯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타입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레시피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되묻기 정책 등록과 편집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2" name=""/>
          <p:cNvSpPr/>
          <p:nvPr/>
        </p:nvSpPr>
        <p:spPr>
          <a:xfrm>
            <a:off x="419040" y="346680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3" name=""/>
          <p:cNvSpPr txBox="1"/>
          <p:nvPr/>
        </p:nvSpPr>
        <p:spPr>
          <a:xfrm>
            <a:off x="628560" y="3369960"/>
            <a:ext cx="504756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관리 </a:t>
            </a:r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API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저장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검증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버전 발행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설정 묶음 제공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4" name=""/>
          <p:cNvSpPr/>
          <p:nvPr/>
        </p:nvSpPr>
        <p:spPr>
          <a:xfrm>
            <a:off x="419040" y="39621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5" name=""/>
          <p:cNvSpPr txBox="1"/>
          <p:nvPr/>
        </p:nvSpPr>
        <p:spPr>
          <a:xfrm>
            <a:off x="628560" y="3865320"/>
            <a:ext cx="627408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Agent(</a:t>
            </a:r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코드</a:t>
            </a:r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)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정규화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분류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추출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병합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검증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부족한 값 계산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6" name=""/>
          <p:cNvSpPr/>
          <p:nvPr/>
        </p:nvSpPr>
        <p:spPr>
          <a:xfrm>
            <a:off x="419040" y="4466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2"/>
                  <a:pt x="52" y="14"/>
                  <a:pt x="65" y="9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9"/>
                </a:cubicBezTo>
                <a:cubicBezTo>
                  <a:pt x="159" y="14"/>
                  <a:pt x="170" y="22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7" name=""/>
          <p:cNvSpPr txBox="1"/>
          <p:nvPr/>
        </p:nvSpPr>
        <p:spPr>
          <a:xfrm>
            <a:off x="628560" y="4370040"/>
            <a:ext cx="765000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Front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발화 전달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선택지 화면 결과 렌더링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필수값 검사는 하지 않는다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621" name=""/>
          <p:cNvSpPr txBox="1"/>
          <p:nvPr/>
        </p:nvSpPr>
        <p:spPr>
          <a:xfrm>
            <a:off x="914400" y="1844280"/>
            <a:ext cx="745920" cy="613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48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정리</a:t>
            </a:r>
            <a:endParaRPr lang="en-US" sz="48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2" name=""/>
          <p:cNvSpPr/>
          <p:nvPr/>
        </p:nvSpPr>
        <p:spPr>
          <a:xfrm>
            <a:off x="952200" y="319068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7"/>
                </a:moveTo>
                <a:cubicBezTo>
                  <a:pt x="213" y="121"/>
                  <a:pt x="210" y="134"/>
                  <a:pt x="205" y="147"/>
                </a:cubicBezTo>
                <a:cubicBezTo>
                  <a:pt x="199" y="160"/>
                  <a:pt x="191" y="172"/>
                  <a:pt x="181" y="182"/>
                </a:cubicBezTo>
                <a:cubicBezTo>
                  <a:pt x="171" y="192"/>
                  <a:pt x="160" y="199"/>
                  <a:pt x="147" y="205"/>
                </a:cubicBezTo>
                <a:cubicBezTo>
                  <a:pt x="134" y="210"/>
                  <a:pt x="120" y="213"/>
                  <a:pt x="106" y="213"/>
                </a:cubicBezTo>
                <a:cubicBezTo>
                  <a:pt x="92" y="213"/>
                  <a:pt x="79" y="210"/>
                  <a:pt x="66" y="205"/>
                </a:cubicBezTo>
                <a:cubicBezTo>
                  <a:pt x="53" y="199"/>
                  <a:pt x="41" y="192"/>
                  <a:pt x="31" y="182"/>
                </a:cubicBezTo>
                <a:cubicBezTo>
                  <a:pt x="21" y="172"/>
                  <a:pt x="14" y="160"/>
                  <a:pt x="8" y="147"/>
                </a:cubicBezTo>
                <a:cubicBezTo>
                  <a:pt x="3" y="134"/>
                  <a:pt x="0" y="121"/>
                  <a:pt x="0" y="107"/>
                </a:cubicBezTo>
                <a:cubicBezTo>
                  <a:pt x="0" y="92"/>
                  <a:pt x="3" y="78"/>
                  <a:pt x="8" y="65"/>
                </a:cubicBezTo>
                <a:cubicBezTo>
                  <a:pt x="14" y="52"/>
                  <a:pt x="21" y="41"/>
                  <a:pt x="31" y="31"/>
                </a:cubicBezTo>
                <a:cubicBezTo>
                  <a:pt x="41" y="21"/>
                  <a:pt x="53" y="13"/>
                  <a:pt x="66" y="8"/>
                </a:cubicBezTo>
                <a:cubicBezTo>
                  <a:pt x="79" y="3"/>
                  <a:pt x="92" y="0"/>
                  <a:pt x="106" y="0"/>
                </a:cubicBezTo>
                <a:cubicBezTo>
                  <a:pt x="120" y="0"/>
                  <a:pt x="134" y="3"/>
                  <a:pt x="147" y="8"/>
                </a:cubicBezTo>
                <a:cubicBezTo>
                  <a:pt x="160" y="13"/>
                  <a:pt x="171" y="21"/>
                  <a:pt x="181" y="31"/>
                </a:cubicBezTo>
                <a:cubicBezTo>
                  <a:pt x="191" y="41"/>
                  <a:pt x="199" y="52"/>
                  <a:pt x="205" y="65"/>
                </a:cubicBezTo>
                <a:cubicBezTo>
                  <a:pt x="210" y="78"/>
                  <a:pt x="213" y="92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3" name=""/>
          <p:cNvSpPr txBox="1"/>
          <p:nvPr/>
        </p:nvSpPr>
        <p:spPr>
          <a:xfrm>
            <a:off x="1162080" y="3093840"/>
            <a:ext cx="59439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슬롯필링은 빈칸이 있는 조회 신청서를 채우는 과정이다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4" name=""/>
          <p:cNvSpPr/>
          <p:nvPr/>
        </p:nvSpPr>
        <p:spPr>
          <a:xfrm>
            <a:off x="952200" y="368604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3"/>
                  <a:pt x="205" y="146"/>
                </a:cubicBezTo>
                <a:cubicBezTo>
                  <a:pt x="199" y="159"/>
                  <a:pt x="191" y="171"/>
                  <a:pt x="181" y="181"/>
                </a:cubicBezTo>
                <a:cubicBezTo>
                  <a:pt x="171" y="190"/>
                  <a:pt x="160" y="198"/>
                  <a:pt x="147" y="203"/>
                </a:cubicBezTo>
                <a:cubicBezTo>
                  <a:pt x="134" y="210"/>
                  <a:pt x="120" y="213"/>
                  <a:pt x="106" y="213"/>
                </a:cubicBezTo>
                <a:cubicBezTo>
                  <a:pt x="92" y="213"/>
                  <a:pt x="79" y="210"/>
                  <a:pt x="66" y="203"/>
                </a:cubicBezTo>
                <a:cubicBezTo>
                  <a:pt x="53" y="198"/>
                  <a:pt x="41" y="190"/>
                  <a:pt x="31" y="181"/>
                </a:cubicBezTo>
                <a:cubicBezTo>
                  <a:pt x="21" y="171"/>
                  <a:pt x="14" y="159"/>
                  <a:pt x="8" y="146"/>
                </a:cubicBezTo>
                <a:cubicBezTo>
                  <a:pt x="3" y="133"/>
                  <a:pt x="0" y="120"/>
                  <a:pt x="0" y="106"/>
                </a:cubicBezTo>
                <a:cubicBezTo>
                  <a:pt x="0" y="92"/>
                  <a:pt x="3" y="78"/>
                  <a:pt x="8" y="65"/>
                </a:cubicBezTo>
                <a:cubicBezTo>
                  <a:pt x="14" y="52"/>
                  <a:pt x="21" y="41"/>
                  <a:pt x="31" y="31"/>
                </a:cubicBezTo>
                <a:cubicBezTo>
                  <a:pt x="41" y="21"/>
                  <a:pt x="53" y="13"/>
                  <a:pt x="66" y="8"/>
                </a:cubicBezTo>
                <a:cubicBezTo>
                  <a:pt x="79" y="3"/>
                  <a:pt x="92" y="0"/>
                  <a:pt x="106" y="0"/>
                </a:cubicBezTo>
                <a:cubicBezTo>
                  <a:pt x="120" y="0"/>
                  <a:pt x="134" y="3"/>
                  <a:pt x="147" y="8"/>
                </a:cubicBezTo>
                <a:cubicBezTo>
                  <a:pt x="160" y="13"/>
                  <a:pt x="171" y="21"/>
                  <a:pt x="181" y="31"/>
                </a:cubicBezTo>
                <a:cubicBezTo>
                  <a:pt x="191" y="41"/>
                  <a:pt x="199" y="52"/>
                  <a:pt x="205" y="65"/>
                </a:cubicBezTo>
                <a:cubicBezTo>
                  <a:pt x="210" y="78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5" name=""/>
          <p:cNvSpPr txBox="1"/>
          <p:nvPr/>
        </p:nvSpPr>
        <p:spPr>
          <a:xfrm>
            <a:off x="1162080" y="3588840"/>
            <a:ext cx="81511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사용자가 말한 값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(L0)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과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SQL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로 해석하는 값은 서로 다른 구조로 연결만 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6" name=""/>
          <p:cNvSpPr/>
          <p:nvPr/>
        </p:nvSpPr>
        <p:spPr>
          <a:xfrm>
            <a:off x="952200" y="419076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7"/>
                </a:moveTo>
                <a:cubicBezTo>
                  <a:pt x="213" y="121"/>
                  <a:pt x="210" y="135"/>
                  <a:pt x="205" y="147"/>
                </a:cubicBezTo>
                <a:cubicBezTo>
                  <a:pt x="199" y="160"/>
                  <a:pt x="191" y="172"/>
                  <a:pt x="181" y="182"/>
                </a:cubicBezTo>
                <a:cubicBezTo>
                  <a:pt x="171" y="192"/>
                  <a:pt x="160" y="199"/>
                  <a:pt x="147" y="205"/>
                </a:cubicBezTo>
                <a:cubicBezTo>
                  <a:pt x="134" y="210"/>
                  <a:pt x="120" y="213"/>
                  <a:pt x="106" y="213"/>
                </a:cubicBezTo>
                <a:cubicBezTo>
                  <a:pt x="92" y="213"/>
                  <a:pt x="79" y="210"/>
                  <a:pt x="66" y="205"/>
                </a:cubicBezTo>
                <a:cubicBezTo>
                  <a:pt x="53" y="199"/>
                  <a:pt x="41" y="192"/>
                  <a:pt x="31" y="182"/>
                </a:cubicBezTo>
                <a:cubicBezTo>
                  <a:pt x="21" y="172"/>
                  <a:pt x="14" y="160"/>
                  <a:pt x="8" y="147"/>
                </a:cubicBezTo>
                <a:cubicBezTo>
                  <a:pt x="3" y="135"/>
                  <a:pt x="0" y="121"/>
                  <a:pt x="0" y="107"/>
                </a:cubicBezTo>
                <a:cubicBezTo>
                  <a:pt x="0" y="93"/>
                  <a:pt x="3" y="79"/>
                  <a:pt x="8" y="65"/>
                </a:cubicBezTo>
                <a:cubicBezTo>
                  <a:pt x="14" y="53"/>
                  <a:pt x="21" y="41"/>
                  <a:pt x="31" y="31"/>
                </a:cubicBezTo>
                <a:cubicBezTo>
                  <a:pt x="41" y="21"/>
                  <a:pt x="53" y="14"/>
                  <a:pt x="66" y="8"/>
                </a:cubicBezTo>
                <a:cubicBezTo>
                  <a:pt x="79" y="3"/>
                  <a:pt x="92" y="0"/>
                  <a:pt x="106" y="0"/>
                </a:cubicBezTo>
                <a:cubicBezTo>
                  <a:pt x="120" y="0"/>
                  <a:pt x="134" y="3"/>
                  <a:pt x="147" y="8"/>
                </a:cubicBezTo>
                <a:cubicBezTo>
                  <a:pt x="160" y="14"/>
                  <a:pt x="171" y="21"/>
                  <a:pt x="181" y="31"/>
                </a:cubicBezTo>
                <a:cubicBezTo>
                  <a:pt x="191" y="41"/>
                  <a:pt x="199" y="53"/>
                  <a:pt x="205" y="65"/>
                </a:cubicBezTo>
                <a:cubicBezTo>
                  <a:pt x="210" y="79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7" name=""/>
          <p:cNvSpPr txBox="1"/>
          <p:nvPr/>
        </p:nvSpPr>
        <p:spPr>
          <a:xfrm>
            <a:off x="1162080" y="4093920"/>
            <a:ext cx="74422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되묻기는 최후 수단이다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먼저 자동으로 찾고 정말 부족할 때만 묻는다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8" name=""/>
          <p:cNvSpPr/>
          <p:nvPr/>
        </p:nvSpPr>
        <p:spPr>
          <a:xfrm>
            <a:off x="952200" y="469548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4"/>
                  <a:pt x="205" y="148"/>
                </a:cubicBezTo>
                <a:cubicBezTo>
                  <a:pt x="199" y="161"/>
                  <a:pt x="191" y="172"/>
                  <a:pt x="181" y="182"/>
                </a:cubicBezTo>
                <a:cubicBezTo>
                  <a:pt x="171" y="192"/>
                  <a:pt x="160" y="200"/>
                  <a:pt x="147" y="205"/>
                </a:cubicBezTo>
                <a:cubicBezTo>
                  <a:pt x="134" y="210"/>
                  <a:pt x="120" y="213"/>
                  <a:pt x="106" y="213"/>
                </a:cubicBezTo>
                <a:cubicBezTo>
                  <a:pt x="92" y="213"/>
                  <a:pt x="79" y="210"/>
                  <a:pt x="66" y="205"/>
                </a:cubicBezTo>
                <a:cubicBezTo>
                  <a:pt x="53" y="200"/>
                  <a:pt x="41" y="192"/>
                  <a:pt x="31" y="182"/>
                </a:cubicBezTo>
                <a:cubicBezTo>
                  <a:pt x="21" y="172"/>
                  <a:pt x="14" y="161"/>
                  <a:pt x="8" y="148"/>
                </a:cubicBezTo>
                <a:cubicBezTo>
                  <a:pt x="3" y="134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4" y="53"/>
                  <a:pt x="21" y="41"/>
                  <a:pt x="31" y="31"/>
                </a:cubicBezTo>
                <a:cubicBezTo>
                  <a:pt x="41" y="22"/>
                  <a:pt x="53" y="14"/>
                  <a:pt x="66" y="9"/>
                </a:cubicBezTo>
                <a:cubicBezTo>
                  <a:pt x="79" y="3"/>
                  <a:pt x="92" y="0"/>
                  <a:pt x="106" y="0"/>
                </a:cubicBezTo>
                <a:cubicBezTo>
                  <a:pt x="120" y="0"/>
                  <a:pt x="134" y="3"/>
                  <a:pt x="147" y="9"/>
                </a:cubicBezTo>
                <a:cubicBezTo>
                  <a:pt x="160" y="14"/>
                  <a:pt x="171" y="22"/>
                  <a:pt x="181" y="31"/>
                </a:cubicBezTo>
                <a:cubicBezTo>
                  <a:pt x="191" y="41"/>
                  <a:pt x="199" y="53"/>
                  <a:pt x="205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9" name=""/>
          <p:cNvSpPr txBox="1"/>
          <p:nvPr/>
        </p:nvSpPr>
        <p:spPr>
          <a:xfrm>
            <a:off x="1162080" y="4598640"/>
            <a:ext cx="85255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다른 서비스들의 관행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재질문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2~3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회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신뢰도별 확인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)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을 코드 규칙으로 명시한다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0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" name=""/>
          <p:cNvSpPr txBox="1"/>
          <p:nvPr/>
        </p:nvSpPr>
        <p:spPr>
          <a:xfrm>
            <a:off x="914400" y="2778840"/>
            <a:ext cx="285012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슬롯필링이란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" name=""/>
          <p:cNvSpPr txBox="1"/>
          <p:nvPr/>
        </p:nvSpPr>
        <p:spPr>
          <a:xfrm>
            <a:off x="914400" y="3751560"/>
            <a:ext cx="488592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빈칸이 있는 조회 신청서를 채우는 과정이다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6" name=""/>
          <p:cNvSpPr/>
          <p:nvPr/>
        </p:nvSpPr>
        <p:spPr>
          <a:xfrm>
            <a:off x="5760" y="987480"/>
            <a:ext cx="12027960" cy="2310480"/>
          </a:xfrm>
          <a:custGeom>
            <a:avLst/>
            <a:gdLst/>
            <a:ahLst/>
            <a:rect l="0" t="0" r="r" b="b"/>
            <a:pathLst>
              <a:path w="33411" h="6418">
                <a:moveTo>
                  <a:pt x="1068" y="1094"/>
                </a:moveTo>
                <a:lnTo>
                  <a:pt x="1068" y="4798"/>
                </a:lnTo>
                <a:cubicBezTo>
                  <a:pt x="1068" y="4837"/>
                  <a:pt x="1076" y="4874"/>
                  <a:pt x="1090" y="4910"/>
                </a:cubicBezTo>
                <a:cubicBezTo>
                  <a:pt x="1105" y="4945"/>
                  <a:pt x="1126" y="4977"/>
                  <a:pt x="1154" y="5004"/>
                </a:cubicBezTo>
                <a:cubicBezTo>
                  <a:pt x="1181" y="5031"/>
                  <a:pt x="1212" y="5052"/>
                  <a:pt x="1248" y="5067"/>
                </a:cubicBezTo>
                <a:cubicBezTo>
                  <a:pt x="1284" y="5082"/>
                  <a:pt x="1321" y="5089"/>
                  <a:pt x="1359" y="5089"/>
                </a:cubicBezTo>
                <a:lnTo>
                  <a:pt x="32052" y="5089"/>
                </a:lnTo>
                <a:cubicBezTo>
                  <a:pt x="32091" y="5089"/>
                  <a:pt x="32128" y="5082"/>
                  <a:pt x="32163" y="5067"/>
                </a:cubicBezTo>
                <a:cubicBezTo>
                  <a:pt x="32199" y="5052"/>
                  <a:pt x="32231" y="5031"/>
                  <a:pt x="32258" y="5004"/>
                </a:cubicBezTo>
                <a:cubicBezTo>
                  <a:pt x="32285" y="4977"/>
                  <a:pt x="32306" y="4945"/>
                  <a:pt x="32321" y="4910"/>
                </a:cubicBezTo>
                <a:cubicBezTo>
                  <a:pt x="32336" y="4874"/>
                  <a:pt x="32343" y="4837"/>
                  <a:pt x="32343" y="4798"/>
                </a:cubicBezTo>
                <a:lnTo>
                  <a:pt x="32343" y="1094"/>
                </a:lnTo>
                <a:cubicBezTo>
                  <a:pt x="32343" y="1055"/>
                  <a:pt x="32336" y="1018"/>
                  <a:pt x="32321" y="983"/>
                </a:cubicBezTo>
                <a:cubicBezTo>
                  <a:pt x="32306" y="947"/>
                  <a:pt x="32285" y="915"/>
                  <a:pt x="32258" y="888"/>
                </a:cubicBezTo>
                <a:cubicBezTo>
                  <a:pt x="32231" y="861"/>
                  <a:pt x="32199" y="840"/>
                  <a:pt x="32163" y="825"/>
                </a:cubicBezTo>
                <a:cubicBezTo>
                  <a:pt x="32128" y="810"/>
                  <a:pt x="32091" y="803"/>
                  <a:pt x="32052" y="803"/>
                </a:cubicBezTo>
                <a:lnTo>
                  <a:pt x="1359" y="803"/>
                </a:lnTo>
                <a:cubicBezTo>
                  <a:pt x="1321" y="803"/>
                  <a:pt x="1284" y="810"/>
                  <a:pt x="1248" y="825"/>
                </a:cubicBezTo>
                <a:cubicBezTo>
                  <a:pt x="1212" y="840"/>
                  <a:pt x="1181" y="861"/>
                  <a:pt x="1154" y="888"/>
                </a:cubicBezTo>
                <a:cubicBezTo>
                  <a:pt x="1126" y="915"/>
                  <a:pt x="1105" y="947"/>
                  <a:pt x="1090" y="983"/>
                </a:cubicBezTo>
                <a:cubicBezTo>
                  <a:pt x="1076" y="1018"/>
                  <a:pt x="1068" y="1055"/>
                  <a:pt x="1068" y="1094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6418"/>
                </a:lnTo>
                <a:lnTo>
                  <a:pt x="0" y="6418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7" name=""/>
          <p:cNvSpPr/>
          <p:nvPr/>
        </p:nvSpPr>
        <p:spPr>
          <a:xfrm>
            <a:off x="380880" y="1266480"/>
            <a:ext cx="11277720" cy="1562760"/>
          </a:xfrm>
          <a:custGeom>
            <a:avLst/>
            <a:gdLst/>
            <a:ahLst/>
            <a:rect l="0" t="0" r="r" b="b"/>
            <a:pathLst>
              <a:path w="31327" h="4341">
                <a:moveTo>
                  <a:pt x="0" y="4023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4023"/>
                </a:lnTo>
                <a:cubicBezTo>
                  <a:pt x="31327" y="4044"/>
                  <a:pt x="31325" y="4065"/>
                  <a:pt x="31321" y="4085"/>
                </a:cubicBezTo>
                <a:cubicBezTo>
                  <a:pt x="31317" y="4106"/>
                  <a:pt x="31311" y="4125"/>
                  <a:pt x="31303" y="4145"/>
                </a:cubicBezTo>
                <a:cubicBezTo>
                  <a:pt x="31295" y="4164"/>
                  <a:pt x="31286" y="4182"/>
                  <a:pt x="31274" y="4200"/>
                </a:cubicBezTo>
                <a:cubicBezTo>
                  <a:pt x="31262" y="4217"/>
                  <a:pt x="31249" y="4233"/>
                  <a:pt x="31235" y="4248"/>
                </a:cubicBezTo>
                <a:cubicBezTo>
                  <a:pt x="31220" y="4262"/>
                  <a:pt x="31204" y="4276"/>
                  <a:pt x="31186" y="4287"/>
                </a:cubicBezTo>
                <a:cubicBezTo>
                  <a:pt x="31169" y="4299"/>
                  <a:pt x="31151" y="4308"/>
                  <a:pt x="31131" y="4316"/>
                </a:cubicBezTo>
                <a:cubicBezTo>
                  <a:pt x="31112" y="4324"/>
                  <a:pt x="31092" y="4330"/>
                  <a:pt x="31072" y="4335"/>
                </a:cubicBezTo>
                <a:cubicBezTo>
                  <a:pt x="31051" y="4339"/>
                  <a:pt x="31031" y="4341"/>
                  <a:pt x="31010" y="4341"/>
                </a:cubicBezTo>
                <a:lnTo>
                  <a:pt x="317" y="4341"/>
                </a:lnTo>
                <a:cubicBezTo>
                  <a:pt x="296" y="4341"/>
                  <a:pt x="276" y="4339"/>
                  <a:pt x="255" y="4335"/>
                </a:cubicBezTo>
                <a:cubicBezTo>
                  <a:pt x="235" y="4330"/>
                  <a:pt x="215" y="4324"/>
                  <a:pt x="196" y="4316"/>
                </a:cubicBezTo>
                <a:cubicBezTo>
                  <a:pt x="177" y="4308"/>
                  <a:pt x="158" y="4299"/>
                  <a:pt x="141" y="4287"/>
                </a:cubicBezTo>
                <a:cubicBezTo>
                  <a:pt x="124" y="4276"/>
                  <a:pt x="108" y="4262"/>
                  <a:pt x="93" y="4248"/>
                </a:cubicBezTo>
                <a:cubicBezTo>
                  <a:pt x="78" y="4233"/>
                  <a:pt x="65" y="4217"/>
                  <a:pt x="53" y="4200"/>
                </a:cubicBezTo>
                <a:cubicBezTo>
                  <a:pt x="42" y="4182"/>
                  <a:pt x="32" y="4164"/>
                  <a:pt x="24" y="4145"/>
                </a:cubicBezTo>
                <a:cubicBezTo>
                  <a:pt x="16" y="4125"/>
                  <a:pt x="10" y="4106"/>
                  <a:pt x="6" y="4085"/>
                </a:cubicBezTo>
                <a:cubicBezTo>
                  <a:pt x="2" y="4065"/>
                  <a:pt x="0" y="4044"/>
                  <a:pt x="0" y="4023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8" name=""/>
          <p:cNvSpPr txBox="1"/>
          <p:nvPr/>
        </p:nvSpPr>
        <p:spPr>
          <a:xfrm>
            <a:off x="380880" y="344520"/>
            <a:ext cx="477540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거래내역 보여줘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에는 빈칸이 있다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" name=""/>
          <p:cNvSpPr txBox="1"/>
          <p:nvPr/>
        </p:nvSpPr>
        <p:spPr>
          <a:xfrm>
            <a:off x="62856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의도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" name=""/>
          <p:cNvSpPr txBox="1"/>
          <p:nvPr/>
        </p:nvSpPr>
        <p:spPr>
          <a:xfrm>
            <a:off x="965520" y="154944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1" name=""/>
          <p:cNvSpPr txBox="1"/>
          <p:nvPr/>
        </p:nvSpPr>
        <p:spPr>
          <a:xfrm>
            <a:off x="1155960" y="154548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거래내역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" name=""/>
          <p:cNvSpPr txBox="1"/>
          <p:nvPr/>
        </p:nvSpPr>
        <p:spPr>
          <a:xfrm>
            <a:off x="182916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" name=""/>
          <p:cNvSpPr txBox="1"/>
          <p:nvPr/>
        </p:nvSpPr>
        <p:spPr>
          <a:xfrm>
            <a:off x="192456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조회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4" name=""/>
          <p:cNvSpPr txBox="1"/>
          <p:nvPr/>
        </p:nvSpPr>
        <p:spPr>
          <a:xfrm>
            <a:off x="628560" y="183096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필요한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" name=""/>
          <p:cNvSpPr txBox="1"/>
          <p:nvPr/>
        </p:nvSpPr>
        <p:spPr>
          <a:xfrm>
            <a:off x="1133640" y="183528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" name=""/>
          <p:cNvSpPr txBox="1"/>
          <p:nvPr/>
        </p:nvSpPr>
        <p:spPr>
          <a:xfrm>
            <a:off x="122904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슬롯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7" name=""/>
          <p:cNvSpPr txBox="1"/>
          <p:nvPr/>
        </p:nvSpPr>
        <p:spPr>
          <a:xfrm>
            <a:off x="1565640" y="183528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" name=""/>
          <p:cNvSpPr txBox="1"/>
          <p:nvPr/>
        </p:nvSpPr>
        <p:spPr>
          <a:xfrm>
            <a:off x="175608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계좌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" name=""/>
          <p:cNvSpPr txBox="1"/>
          <p:nvPr/>
        </p:nvSpPr>
        <p:spPr>
          <a:xfrm>
            <a:off x="2092680" y="183528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,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0" name=""/>
          <p:cNvSpPr txBox="1"/>
          <p:nvPr/>
        </p:nvSpPr>
        <p:spPr>
          <a:xfrm>
            <a:off x="228312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기간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1" name=""/>
          <p:cNvSpPr txBox="1"/>
          <p:nvPr/>
        </p:nvSpPr>
        <p:spPr>
          <a:xfrm>
            <a:off x="62856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현재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" name=""/>
          <p:cNvSpPr txBox="1"/>
          <p:nvPr/>
        </p:nvSpPr>
        <p:spPr>
          <a:xfrm>
            <a:off x="96552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3" name=""/>
          <p:cNvSpPr txBox="1"/>
          <p:nvPr/>
        </p:nvSpPr>
        <p:spPr>
          <a:xfrm>
            <a:off x="1060560" y="211680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채워진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4" name=""/>
          <p:cNvSpPr txBox="1"/>
          <p:nvPr/>
        </p:nvSpPr>
        <p:spPr>
          <a:xfrm>
            <a:off x="156564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5" name=""/>
          <p:cNvSpPr txBox="1"/>
          <p:nvPr/>
        </p:nvSpPr>
        <p:spPr>
          <a:xfrm>
            <a:off x="166104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슬롯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6" name=""/>
          <p:cNvSpPr txBox="1"/>
          <p:nvPr/>
        </p:nvSpPr>
        <p:spPr>
          <a:xfrm>
            <a:off x="1997640" y="212112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7" name=""/>
          <p:cNvSpPr txBox="1"/>
          <p:nvPr/>
        </p:nvSpPr>
        <p:spPr>
          <a:xfrm>
            <a:off x="218808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없음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8" name=""/>
          <p:cNvSpPr txBox="1"/>
          <p:nvPr/>
        </p:nvSpPr>
        <p:spPr>
          <a:xfrm>
            <a:off x="628560" y="240264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부족한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9" name=""/>
          <p:cNvSpPr txBox="1"/>
          <p:nvPr/>
        </p:nvSpPr>
        <p:spPr>
          <a:xfrm>
            <a:off x="113364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0" name=""/>
          <p:cNvSpPr txBox="1"/>
          <p:nvPr/>
        </p:nvSpPr>
        <p:spPr>
          <a:xfrm>
            <a:off x="122904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슬롯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1" name=""/>
          <p:cNvSpPr txBox="1"/>
          <p:nvPr/>
        </p:nvSpPr>
        <p:spPr>
          <a:xfrm>
            <a:off x="1565640" y="240660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2" name=""/>
          <p:cNvSpPr txBox="1"/>
          <p:nvPr/>
        </p:nvSpPr>
        <p:spPr>
          <a:xfrm>
            <a:off x="175608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계좌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3" name=""/>
          <p:cNvSpPr txBox="1"/>
          <p:nvPr/>
        </p:nvSpPr>
        <p:spPr>
          <a:xfrm>
            <a:off x="2092680" y="240660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,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4" name=""/>
          <p:cNvSpPr txBox="1"/>
          <p:nvPr/>
        </p:nvSpPr>
        <p:spPr>
          <a:xfrm>
            <a:off x="228312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기간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5" name=""/>
          <p:cNvSpPr txBox="1"/>
          <p:nvPr/>
        </p:nvSpPr>
        <p:spPr>
          <a:xfrm>
            <a:off x="380880" y="3303360"/>
            <a:ext cx="103809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현재 발화 추출 → 이전 대화 재사용 → 후보 자동 조회 → 기본값 적용 → 그래도 부족하면 되묻기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6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80" name=""/>
          <p:cNvSpPr txBox="1"/>
          <p:nvPr/>
        </p:nvSpPr>
        <p:spPr>
          <a:xfrm>
            <a:off x="380880" y="344520"/>
            <a:ext cx="440208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L0, L1, L2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로 나눠 생각한다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1" name=""/>
          <p:cNvSpPr txBox="1"/>
          <p:nvPr/>
        </p:nvSpPr>
        <p:spPr>
          <a:xfrm>
            <a:off x="380880" y="1111320"/>
            <a:ext cx="5121000" cy="219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사용자 말이 실제 조회와 답변으로 바뀌는 세 단계다</a:t>
            </a:r>
            <a:endParaRPr lang="en-US" sz="17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2" name=""/>
          <p:cNvSpPr/>
          <p:nvPr/>
        </p:nvSpPr>
        <p:spPr>
          <a:xfrm>
            <a:off x="380880" y="3314520"/>
            <a:ext cx="3362760" cy="838440"/>
          </a:xfrm>
          <a:custGeom>
            <a:avLst/>
            <a:gdLst/>
            <a:ahLst/>
            <a:rect l="0" t="0" r="r" b="b"/>
            <a:pathLst>
              <a:path w="9341" h="2329">
                <a:moveTo>
                  <a:pt x="0" y="1959"/>
                </a:moveTo>
                <a:lnTo>
                  <a:pt x="0" y="370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4"/>
                  <a:pt x="19" y="251"/>
                  <a:pt x="28" y="229"/>
                </a:cubicBezTo>
                <a:cubicBezTo>
                  <a:pt x="37" y="206"/>
                  <a:pt x="49" y="185"/>
                  <a:pt x="62" y="165"/>
                </a:cubicBezTo>
                <a:cubicBezTo>
                  <a:pt x="76" y="144"/>
                  <a:pt x="91" y="126"/>
                  <a:pt x="108" y="108"/>
                </a:cubicBezTo>
                <a:cubicBezTo>
                  <a:pt x="126" y="91"/>
                  <a:pt x="144" y="76"/>
                  <a:pt x="164" y="62"/>
                </a:cubicBezTo>
                <a:cubicBezTo>
                  <a:pt x="185" y="49"/>
                  <a:pt x="206" y="38"/>
                  <a:pt x="228" y="28"/>
                </a:cubicBezTo>
                <a:cubicBezTo>
                  <a:pt x="251" y="19"/>
                  <a:pt x="274" y="12"/>
                  <a:pt x="298" y="7"/>
                </a:cubicBezTo>
                <a:cubicBezTo>
                  <a:pt x="322" y="2"/>
                  <a:pt x="346" y="0"/>
                  <a:pt x="370" y="0"/>
                </a:cubicBezTo>
                <a:lnTo>
                  <a:pt x="8970" y="0"/>
                </a:lnTo>
                <a:cubicBezTo>
                  <a:pt x="8995" y="0"/>
                  <a:pt x="9019" y="2"/>
                  <a:pt x="9042" y="7"/>
                </a:cubicBezTo>
                <a:cubicBezTo>
                  <a:pt x="9066" y="12"/>
                  <a:pt x="9089" y="19"/>
                  <a:pt x="9112" y="28"/>
                </a:cubicBezTo>
                <a:cubicBezTo>
                  <a:pt x="9134" y="38"/>
                  <a:pt x="9156" y="49"/>
                  <a:pt x="9176" y="62"/>
                </a:cubicBezTo>
                <a:cubicBezTo>
                  <a:pt x="9196" y="76"/>
                  <a:pt x="9215" y="91"/>
                  <a:pt x="9232" y="108"/>
                </a:cubicBezTo>
                <a:cubicBezTo>
                  <a:pt x="9249" y="126"/>
                  <a:pt x="9265" y="144"/>
                  <a:pt x="9278" y="165"/>
                </a:cubicBezTo>
                <a:cubicBezTo>
                  <a:pt x="9292" y="185"/>
                  <a:pt x="9303" y="206"/>
                  <a:pt x="9312" y="229"/>
                </a:cubicBezTo>
                <a:cubicBezTo>
                  <a:pt x="9322" y="251"/>
                  <a:pt x="9329" y="274"/>
                  <a:pt x="9334" y="298"/>
                </a:cubicBezTo>
                <a:cubicBezTo>
                  <a:pt x="9338" y="322"/>
                  <a:pt x="9341" y="346"/>
                  <a:pt x="9341" y="370"/>
                </a:cubicBezTo>
                <a:lnTo>
                  <a:pt x="9341" y="1959"/>
                </a:lnTo>
                <a:cubicBezTo>
                  <a:pt x="9341" y="1983"/>
                  <a:pt x="9338" y="2007"/>
                  <a:pt x="9334" y="2031"/>
                </a:cubicBezTo>
                <a:cubicBezTo>
                  <a:pt x="9329" y="2055"/>
                  <a:pt x="9322" y="2078"/>
                  <a:pt x="9312" y="2101"/>
                </a:cubicBezTo>
                <a:cubicBezTo>
                  <a:pt x="9303" y="2123"/>
                  <a:pt x="9292" y="2144"/>
                  <a:pt x="9278" y="2165"/>
                </a:cubicBezTo>
                <a:cubicBezTo>
                  <a:pt x="9265" y="2185"/>
                  <a:pt x="9249" y="2204"/>
                  <a:pt x="9232" y="2221"/>
                </a:cubicBezTo>
                <a:cubicBezTo>
                  <a:pt x="9215" y="2238"/>
                  <a:pt x="9196" y="2253"/>
                  <a:pt x="9176" y="2267"/>
                </a:cubicBezTo>
                <a:cubicBezTo>
                  <a:pt x="9156" y="2280"/>
                  <a:pt x="9134" y="2292"/>
                  <a:pt x="9112" y="2301"/>
                </a:cubicBezTo>
                <a:cubicBezTo>
                  <a:pt x="9089" y="2310"/>
                  <a:pt x="9066" y="2317"/>
                  <a:pt x="9042" y="2322"/>
                </a:cubicBezTo>
                <a:cubicBezTo>
                  <a:pt x="9019" y="2327"/>
                  <a:pt x="8995" y="2329"/>
                  <a:pt x="8970" y="2329"/>
                </a:cubicBezTo>
                <a:lnTo>
                  <a:pt x="370" y="2329"/>
                </a:lnTo>
                <a:cubicBezTo>
                  <a:pt x="346" y="2329"/>
                  <a:pt x="322" y="2327"/>
                  <a:pt x="298" y="2322"/>
                </a:cubicBezTo>
                <a:cubicBezTo>
                  <a:pt x="274" y="2317"/>
                  <a:pt x="251" y="2310"/>
                  <a:pt x="228" y="2301"/>
                </a:cubicBezTo>
                <a:cubicBezTo>
                  <a:pt x="206" y="2292"/>
                  <a:pt x="185" y="2280"/>
                  <a:pt x="164" y="2267"/>
                </a:cubicBezTo>
                <a:cubicBezTo>
                  <a:pt x="144" y="2253"/>
                  <a:pt x="126" y="2238"/>
                  <a:pt x="108" y="2221"/>
                </a:cubicBezTo>
                <a:cubicBezTo>
                  <a:pt x="91" y="2204"/>
                  <a:pt x="76" y="2185"/>
                  <a:pt x="62" y="2165"/>
                </a:cubicBezTo>
                <a:cubicBezTo>
                  <a:pt x="49" y="2144"/>
                  <a:pt x="37" y="2123"/>
                  <a:pt x="28" y="2101"/>
                </a:cubicBezTo>
                <a:cubicBezTo>
                  <a:pt x="19" y="2078"/>
                  <a:pt x="12" y="2055"/>
                  <a:pt x="7" y="2031"/>
                </a:cubicBezTo>
                <a:cubicBezTo>
                  <a:pt x="2" y="2007"/>
                  <a:pt x="0" y="1983"/>
                  <a:pt x="0" y="1959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3" name=""/>
          <p:cNvSpPr txBox="1"/>
          <p:nvPr/>
        </p:nvSpPr>
        <p:spPr>
          <a:xfrm>
            <a:off x="1943280" y="2931840"/>
            <a:ext cx="23112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L0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4" name=""/>
          <p:cNvSpPr txBox="1"/>
          <p:nvPr/>
        </p:nvSpPr>
        <p:spPr>
          <a:xfrm>
            <a:off x="1281240" y="3583800"/>
            <a:ext cx="133956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사용자가 말한 값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5" name=""/>
          <p:cNvSpPr txBox="1"/>
          <p:nvPr/>
        </p:nvSpPr>
        <p:spPr>
          <a:xfrm>
            <a:off x="3872520" y="343260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6" name=""/>
          <p:cNvSpPr/>
          <p:nvPr/>
        </p:nvSpPr>
        <p:spPr>
          <a:xfrm>
            <a:off x="4343040" y="3314520"/>
            <a:ext cx="3353400" cy="838440"/>
          </a:xfrm>
          <a:custGeom>
            <a:avLst/>
            <a:gdLst/>
            <a:ahLst/>
            <a:rect l="0" t="0" r="r" b="b"/>
            <a:pathLst>
              <a:path w="9315" h="2329">
                <a:moveTo>
                  <a:pt x="0" y="1959"/>
                </a:moveTo>
                <a:lnTo>
                  <a:pt x="0" y="370"/>
                </a:lnTo>
                <a:cubicBezTo>
                  <a:pt x="0" y="346"/>
                  <a:pt x="3" y="322"/>
                  <a:pt x="8" y="298"/>
                </a:cubicBezTo>
                <a:cubicBezTo>
                  <a:pt x="12" y="274"/>
                  <a:pt x="19" y="251"/>
                  <a:pt x="29" y="229"/>
                </a:cubicBezTo>
                <a:cubicBezTo>
                  <a:pt x="38" y="206"/>
                  <a:pt x="49" y="185"/>
                  <a:pt x="63" y="165"/>
                </a:cubicBezTo>
                <a:cubicBezTo>
                  <a:pt x="76" y="144"/>
                  <a:pt x="92" y="126"/>
                  <a:pt x="109" y="108"/>
                </a:cubicBezTo>
                <a:cubicBezTo>
                  <a:pt x="126" y="91"/>
                  <a:pt x="145" y="76"/>
                  <a:pt x="165" y="62"/>
                </a:cubicBezTo>
                <a:cubicBezTo>
                  <a:pt x="185" y="49"/>
                  <a:pt x="207" y="38"/>
                  <a:pt x="229" y="28"/>
                </a:cubicBezTo>
                <a:cubicBezTo>
                  <a:pt x="252" y="19"/>
                  <a:pt x="275" y="12"/>
                  <a:pt x="299" y="7"/>
                </a:cubicBezTo>
                <a:cubicBezTo>
                  <a:pt x="323" y="2"/>
                  <a:pt x="347" y="0"/>
                  <a:pt x="371" y="0"/>
                </a:cubicBezTo>
                <a:lnTo>
                  <a:pt x="8944" y="0"/>
                </a:lnTo>
                <a:cubicBezTo>
                  <a:pt x="8969" y="0"/>
                  <a:pt x="8993" y="2"/>
                  <a:pt x="9017" y="7"/>
                </a:cubicBezTo>
                <a:cubicBezTo>
                  <a:pt x="9041" y="12"/>
                  <a:pt x="9064" y="19"/>
                  <a:pt x="9086" y="28"/>
                </a:cubicBezTo>
                <a:cubicBezTo>
                  <a:pt x="9109" y="38"/>
                  <a:pt x="9130" y="49"/>
                  <a:pt x="9150" y="62"/>
                </a:cubicBezTo>
                <a:cubicBezTo>
                  <a:pt x="9170" y="76"/>
                  <a:pt x="9189" y="91"/>
                  <a:pt x="9206" y="108"/>
                </a:cubicBezTo>
                <a:cubicBezTo>
                  <a:pt x="9224" y="126"/>
                  <a:pt x="9239" y="144"/>
                  <a:pt x="9252" y="165"/>
                </a:cubicBezTo>
                <a:cubicBezTo>
                  <a:pt x="9266" y="185"/>
                  <a:pt x="9277" y="206"/>
                  <a:pt x="9287" y="229"/>
                </a:cubicBezTo>
                <a:cubicBezTo>
                  <a:pt x="9296" y="251"/>
                  <a:pt x="9303" y="274"/>
                  <a:pt x="9308" y="298"/>
                </a:cubicBezTo>
                <a:cubicBezTo>
                  <a:pt x="9312" y="322"/>
                  <a:pt x="9315" y="346"/>
                  <a:pt x="9315" y="370"/>
                </a:cubicBezTo>
                <a:lnTo>
                  <a:pt x="9315" y="1959"/>
                </a:lnTo>
                <a:cubicBezTo>
                  <a:pt x="9315" y="1983"/>
                  <a:pt x="9312" y="2007"/>
                  <a:pt x="9308" y="2031"/>
                </a:cubicBezTo>
                <a:cubicBezTo>
                  <a:pt x="9303" y="2055"/>
                  <a:pt x="9296" y="2078"/>
                  <a:pt x="9287" y="2101"/>
                </a:cubicBezTo>
                <a:cubicBezTo>
                  <a:pt x="9277" y="2123"/>
                  <a:pt x="9266" y="2144"/>
                  <a:pt x="9252" y="2165"/>
                </a:cubicBezTo>
                <a:cubicBezTo>
                  <a:pt x="9239" y="2185"/>
                  <a:pt x="9224" y="2204"/>
                  <a:pt x="9206" y="2221"/>
                </a:cubicBezTo>
                <a:cubicBezTo>
                  <a:pt x="9189" y="2238"/>
                  <a:pt x="9170" y="2253"/>
                  <a:pt x="9150" y="2267"/>
                </a:cubicBezTo>
                <a:cubicBezTo>
                  <a:pt x="9130" y="2280"/>
                  <a:pt x="9109" y="2292"/>
                  <a:pt x="9086" y="2301"/>
                </a:cubicBezTo>
                <a:cubicBezTo>
                  <a:pt x="9064" y="2310"/>
                  <a:pt x="9041" y="2317"/>
                  <a:pt x="9017" y="2322"/>
                </a:cubicBezTo>
                <a:cubicBezTo>
                  <a:pt x="8993" y="2327"/>
                  <a:pt x="8969" y="2329"/>
                  <a:pt x="8944" y="2329"/>
                </a:cubicBezTo>
                <a:lnTo>
                  <a:pt x="371" y="2329"/>
                </a:lnTo>
                <a:cubicBezTo>
                  <a:pt x="347" y="2329"/>
                  <a:pt x="323" y="2327"/>
                  <a:pt x="299" y="2322"/>
                </a:cubicBezTo>
                <a:cubicBezTo>
                  <a:pt x="275" y="2317"/>
                  <a:pt x="252" y="2310"/>
                  <a:pt x="229" y="2301"/>
                </a:cubicBezTo>
                <a:cubicBezTo>
                  <a:pt x="207" y="2292"/>
                  <a:pt x="185" y="2280"/>
                  <a:pt x="165" y="2267"/>
                </a:cubicBezTo>
                <a:cubicBezTo>
                  <a:pt x="145" y="2253"/>
                  <a:pt x="126" y="2238"/>
                  <a:pt x="109" y="2221"/>
                </a:cubicBezTo>
                <a:cubicBezTo>
                  <a:pt x="92" y="2204"/>
                  <a:pt x="76" y="2185"/>
                  <a:pt x="63" y="2165"/>
                </a:cubicBezTo>
                <a:cubicBezTo>
                  <a:pt x="49" y="2144"/>
                  <a:pt x="38" y="2123"/>
                  <a:pt x="29" y="2101"/>
                </a:cubicBezTo>
                <a:cubicBezTo>
                  <a:pt x="19" y="2078"/>
                  <a:pt x="12" y="2055"/>
                  <a:pt x="8" y="2031"/>
                </a:cubicBezTo>
                <a:cubicBezTo>
                  <a:pt x="3" y="2007"/>
                  <a:pt x="0" y="1983"/>
                  <a:pt x="0" y="1959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7" name=""/>
          <p:cNvSpPr txBox="1"/>
          <p:nvPr/>
        </p:nvSpPr>
        <p:spPr>
          <a:xfrm>
            <a:off x="5925240" y="2931840"/>
            <a:ext cx="23112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L1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8" name=""/>
          <p:cNvSpPr txBox="1"/>
          <p:nvPr/>
        </p:nvSpPr>
        <p:spPr>
          <a:xfrm>
            <a:off x="5007600" y="3583800"/>
            <a:ext cx="173268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실제 조회 입력칸 연결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9" name=""/>
          <p:cNvSpPr txBox="1"/>
          <p:nvPr/>
        </p:nvSpPr>
        <p:spPr>
          <a:xfrm>
            <a:off x="7832160" y="343260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→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0" name=""/>
          <p:cNvSpPr/>
          <p:nvPr/>
        </p:nvSpPr>
        <p:spPr>
          <a:xfrm>
            <a:off x="8348760" y="3333600"/>
            <a:ext cx="3257640" cy="41760"/>
          </a:xfrm>
          <a:custGeom>
            <a:avLst/>
            <a:gdLst/>
            <a:ahLst/>
            <a:rect l="0" t="0" r="r" b="b"/>
            <a:pathLst>
              <a:path w="9049" h="116">
                <a:moveTo>
                  <a:pt x="103" y="24"/>
                </a:moveTo>
                <a:cubicBezTo>
                  <a:pt x="110" y="21"/>
                  <a:pt x="117" y="18"/>
                  <a:pt x="125" y="16"/>
                </a:cubicBezTo>
                <a:lnTo>
                  <a:pt x="135" y="46"/>
                </a:lnTo>
                <a:cubicBezTo>
                  <a:pt x="92" y="60"/>
                  <a:pt x="54" y="83"/>
                  <a:pt x="22" y="116"/>
                </a:cubicBezTo>
                <a:lnTo>
                  <a:pt x="0" y="93"/>
                </a:lnTo>
                <a:cubicBezTo>
                  <a:pt x="29" y="63"/>
                  <a:pt x="64" y="40"/>
                  <a:pt x="103" y="24"/>
                </a:cubicBezTo>
                <a:moveTo>
                  <a:pt x="224" y="0"/>
                </a:moveTo>
                <a:lnTo>
                  <a:pt x="383" y="0"/>
                </a:lnTo>
                <a:lnTo>
                  <a:pt x="383" y="32"/>
                </a:lnTo>
                <a:lnTo>
                  <a:pt x="224" y="32"/>
                </a:lnTo>
                <a:cubicBezTo>
                  <a:pt x="223" y="32"/>
                  <a:pt x="222" y="32"/>
                  <a:pt x="221" y="32"/>
                </a:cubicBezTo>
                <a:lnTo>
                  <a:pt x="221" y="0"/>
                </a:lnTo>
                <a:cubicBezTo>
                  <a:pt x="222" y="0"/>
                  <a:pt x="223" y="0"/>
                  <a:pt x="224" y="0"/>
                </a:cubicBezTo>
                <a:moveTo>
                  <a:pt x="647" y="0"/>
                </a:moveTo>
                <a:lnTo>
                  <a:pt x="647" y="32"/>
                </a:lnTo>
                <a:lnTo>
                  <a:pt x="488" y="32"/>
                </a:lnTo>
                <a:lnTo>
                  <a:pt x="488" y="0"/>
                </a:lnTo>
                <a:lnTo>
                  <a:pt x="647" y="0"/>
                </a:lnTo>
                <a:moveTo>
                  <a:pt x="911" y="0"/>
                </a:moveTo>
                <a:lnTo>
                  <a:pt x="911" y="32"/>
                </a:lnTo>
                <a:lnTo>
                  <a:pt x="753" y="32"/>
                </a:lnTo>
                <a:lnTo>
                  <a:pt x="753" y="0"/>
                </a:lnTo>
                <a:lnTo>
                  <a:pt x="911" y="0"/>
                </a:lnTo>
                <a:moveTo>
                  <a:pt x="1176" y="0"/>
                </a:moveTo>
                <a:lnTo>
                  <a:pt x="1176" y="32"/>
                </a:lnTo>
                <a:lnTo>
                  <a:pt x="1017" y="32"/>
                </a:lnTo>
                <a:lnTo>
                  <a:pt x="1017" y="0"/>
                </a:lnTo>
                <a:lnTo>
                  <a:pt x="1176" y="0"/>
                </a:lnTo>
                <a:moveTo>
                  <a:pt x="1440" y="0"/>
                </a:moveTo>
                <a:lnTo>
                  <a:pt x="1440" y="32"/>
                </a:lnTo>
                <a:lnTo>
                  <a:pt x="1281" y="32"/>
                </a:lnTo>
                <a:lnTo>
                  <a:pt x="1281" y="0"/>
                </a:lnTo>
                <a:lnTo>
                  <a:pt x="1440" y="0"/>
                </a:lnTo>
                <a:moveTo>
                  <a:pt x="1704" y="0"/>
                </a:moveTo>
                <a:lnTo>
                  <a:pt x="1704" y="32"/>
                </a:lnTo>
                <a:lnTo>
                  <a:pt x="1546" y="32"/>
                </a:lnTo>
                <a:lnTo>
                  <a:pt x="1546" y="0"/>
                </a:lnTo>
                <a:lnTo>
                  <a:pt x="1704" y="0"/>
                </a:lnTo>
                <a:moveTo>
                  <a:pt x="1969" y="0"/>
                </a:moveTo>
                <a:lnTo>
                  <a:pt x="1969" y="32"/>
                </a:lnTo>
                <a:lnTo>
                  <a:pt x="1810" y="32"/>
                </a:lnTo>
                <a:lnTo>
                  <a:pt x="1810" y="0"/>
                </a:lnTo>
                <a:lnTo>
                  <a:pt x="1969" y="0"/>
                </a:lnTo>
                <a:moveTo>
                  <a:pt x="2233" y="0"/>
                </a:moveTo>
                <a:lnTo>
                  <a:pt x="2233" y="32"/>
                </a:lnTo>
                <a:lnTo>
                  <a:pt x="2074" y="32"/>
                </a:lnTo>
                <a:lnTo>
                  <a:pt x="2074" y="0"/>
                </a:lnTo>
                <a:lnTo>
                  <a:pt x="2233" y="0"/>
                </a:lnTo>
                <a:moveTo>
                  <a:pt x="2497" y="0"/>
                </a:moveTo>
                <a:lnTo>
                  <a:pt x="2497" y="32"/>
                </a:lnTo>
                <a:lnTo>
                  <a:pt x="2338" y="32"/>
                </a:lnTo>
                <a:lnTo>
                  <a:pt x="2338" y="0"/>
                </a:lnTo>
                <a:lnTo>
                  <a:pt x="2497" y="0"/>
                </a:lnTo>
                <a:moveTo>
                  <a:pt x="2761" y="0"/>
                </a:moveTo>
                <a:lnTo>
                  <a:pt x="2761" y="32"/>
                </a:lnTo>
                <a:lnTo>
                  <a:pt x="2603" y="32"/>
                </a:lnTo>
                <a:lnTo>
                  <a:pt x="2603" y="0"/>
                </a:lnTo>
                <a:lnTo>
                  <a:pt x="2761" y="0"/>
                </a:lnTo>
                <a:moveTo>
                  <a:pt x="3026" y="0"/>
                </a:moveTo>
                <a:lnTo>
                  <a:pt x="3026" y="32"/>
                </a:lnTo>
                <a:lnTo>
                  <a:pt x="2867" y="32"/>
                </a:lnTo>
                <a:lnTo>
                  <a:pt x="2867" y="0"/>
                </a:lnTo>
                <a:lnTo>
                  <a:pt x="3026" y="0"/>
                </a:lnTo>
                <a:moveTo>
                  <a:pt x="3290" y="0"/>
                </a:moveTo>
                <a:lnTo>
                  <a:pt x="3290" y="32"/>
                </a:lnTo>
                <a:lnTo>
                  <a:pt x="3131" y="32"/>
                </a:lnTo>
                <a:lnTo>
                  <a:pt x="3131" y="0"/>
                </a:lnTo>
                <a:lnTo>
                  <a:pt x="3290" y="0"/>
                </a:lnTo>
                <a:moveTo>
                  <a:pt x="3554" y="0"/>
                </a:moveTo>
                <a:lnTo>
                  <a:pt x="3554" y="32"/>
                </a:lnTo>
                <a:lnTo>
                  <a:pt x="3395" y="32"/>
                </a:lnTo>
                <a:lnTo>
                  <a:pt x="3395" y="0"/>
                </a:lnTo>
                <a:lnTo>
                  <a:pt x="3554" y="0"/>
                </a:lnTo>
                <a:moveTo>
                  <a:pt x="3818" y="0"/>
                </a:moveTo>
                <a:lnTo>
                  <a:pt x="3818" y="32"/>
                </a:lnTo>
                <a:lnTo>
                  <a:pt x="3660" y="32"/>
                </a:lnTo>
                <a:lnTo>
                  <a:pt x="3660" y="0"/>
                </a:lnTo>
                <a:lnTo>
                  <a:pt x="3818" y="0"/>
                </a:lnTo>
                <a:moveTo>
                  <a:pt x="4083" y="0"/>
                </a:moveTo>
                <a:lnTo>
                  <a:pt x="4083" y="32"/>
                </a:lnTo>
                <a:lnTo>
                  <a:pt x="3924" y="32"/>
                </a:lnTo>
                <a:lnTo>
                  <a:pt x="3924" y="0"/>
                </a:lnTo>
                <a:lnTo>
                  <a:pt x="4083" y="0"/>
                </a:lnTo>
                <a:moveTo>
                  <a:pt x="4347" y="0"/>
                </a:moveTo>
                <a:lnTo>
                  <a:pt x="4347" y="32"/>
                </a:lnTo>
                <a:lnTo>
                  <a:pt x="4188" y="32"/>
                </a:lnTo>
                <a:lnTo>
                  <a:pt x="4188" y="0"/>
                </a:lnTo>
                <a:lnTo>
                  <a:pt x="4347" y="0"/>
                </a:lnTo>
                <a:moveTo>
                  <a:pt x="4611" y="0"/>
                </a:moveTo>
                <a:lnTo>
                  <a:pt x="4611" y="32"/>
                </a:lnTo>
                <a:lnTo>
                  <a:pt x="4453" y="32"/>
                </a:lnTo>
                <a:lnTo>
                  <a:pt x="4453" y="0"/>
                </a:lnTo>
                <a:lnTo>
                  <a:pt x="4611" y="0"/>
                </a:lnTo>
                <a:moveTo>
                  <a:pt x="4876" y="0"/>
                </a:moveTo>
                <a:lnTo>
                  <a:pt x="4876" y="32"/>
                </a:lnTo>
                <a:lnTo>
                  <a:pt x="4717" y="32"/>
                </a:lnTo>
                <a:lnTo>
                  <a:pt x="4717" y="0"/>
                </a:lnTo>
                <a:lnTo>
                  <a:pt x="4876" y="0"/>
                </a:lnTo>
                <a:moveTo>
                  <a:pt x="5140" y="0"/>
                </a:moveTo>
                <a:lnTo>
                  <a:pt x="5140" y="32"/>
                </a:lnTo>
                <a:lnTo>
                  <a:pt x="4981" y="32"/>
                </a:lnTo>
                <a:lnTo>
                  <a:pt x="4981" y="0"/>
                </a:lnTo>
                <a:lnTo>
                  <a:pt x="5140" y="0"/>
                </a:lnTo>
                <a:moveTo>
                  <a:pt x="5404" y="0"/>
                </a:moveTo>
                <a:lnTo>
                  <a:pt x="5404" y="32"/>
                </a:lnTo>
                <a:lnTo>
                  <a:pt x="5245" y="32"/>
                </a:lnTo>
                <a:lnTo>
                  <a:pt x="5245" y="0"/>
                </a:lnTo>
                <a:lnTo>
                  <a:pt x="5404" y="0"/>
                </a:lnTo>
                <a:moveTo>
                  <a:pt x="5668" y="0"/>
                </a:moveTo>
                <a:lnTo>
                  <a:pt x="5668" y="32"/>
                </a:lnTo>
                <a:lnTo>
                  <a:pt x="5510" y="32"/>
                </a:lnTo>
                <a:lnTo>
                  <a:pt x="5510" y="0"/>
                </a:lnTo>
                <a:lnTo>
                  <a:pt x="5668" y="0"/>
                </a:lnTo>
                <a:moveTo>
                  <a:pt x="5933" y="0"/>
                </a:moveTo>
                <a:lnTo>
                  <a:pt x="5933" y="32"/>
                </a:lnTo>
                <a:lnTo>
                  <a:pt x="5774" y="32"/>
                </a:lnTo>
                <a:lnTo>
                  <a:pt x="5774" y="0"/>
                </a:lnTo>
                <a:lnTo>
                  <a:pt x="5933" y="0"/>
                </a:lnTo>
                <a:moveTo>
                  <a:pt x="6197" y="0"/>
                </a:moveTo>
                <a:lnTo>
                  <a:pt x="6197" y="32"/>
                </a:lnTo>
                <a:lnTo>
                  <a:pt x="6038" y="32"/>
                </a:lnTo>
                <a:lnTo>
                  <a:pt x="6038" y="0"/>
                </a:lnTo>
                <a:lnTo>
                  <a:pt x="6197" y="0"/>
                </a:lnTo>
                <a:moveTo>
                  <a:pt x="6461" y="0"/>
                </a:moveTo>
                <a:lnTo>
                  <a:pt x="6461" y="32"/>
                </a:lnTo>
                <a:lnTo>
                  <a:pt x="6302" y="32"/>
                </a:lnTo>
                <a:lnTo>
                  <a:pt x="6302" y="0"/>
                </a:lnTo>
                <a:lnTo>
                  <a:pt x="6461" y="0"/>
                </a:lnTo>
                <a:moveTo>
                  <a:pt x="6725" y="0"/>
                </a:moveTo>
                <a:lnTo>
                  <a:pt x="6725" y="32"/>
                </a:lnTo>
                <a:lnTo>
                  <a:pt x="6567" y="32"/>
                </a:lnTo>
                <a:lnTo>
                  <a:pt x="6567" y="0"/>
                </a:lnTo>
                <a:lnTo>
                  <a:pt x="6725" y="0"/>
                </a:lnTo>
                <a:moveTo>
                  <a:pt x="6990" y="0"/>
                </a:moveTo>
                <a:lnTo>
                  <a:pt x="6990" y="32"/>
                </a:lnTo>
                <a:lnTo>
                  <a:pt x="6831" y="32"/>
                </a:lnTo>
                <a:lnTo>
                  <a:pt x="6831" y="0"/>
                </a:lnTo>
                <a:lnTo>
                  <a:pt x="6990" y="0"/>
                </a:lnTo>
                <a:moveTo>
                  <a:pt x="7254" y="0"/>
                </a:moveTo>
                <a:lnTo>
                  <a:pt x="7254" y="32"/>
                </a:lnTo>
                <a:lnTo>
                  <a:pt x="7095" y="32"/>
                </a:lnTo>
                <a:lnTo>
                  <a:pt x="7095" y="0"/>
                </a:lnTo>
                <a:lnTo>
                  <a:pt x="7254" y="0"/>
                </a:lnTo>
                <a:moveTo>
                  <a:pt x="7518" y="0"/>
                </a:moveTo>
                <a:lnTo>
                  <a:pt x="7518" y="32"/>
                </a:lnTo>
                <a:lnTo>
                  <a:pt x="7360" y="32"/>
                </a:lnTo>
                <a:lnTo>
                  <a:pt x="7360" y="0"/>
                </a:lnTo>
                <a:lnTo>
                  <a:pt x="7518" y="0"/>
                </a:lnTo>
                <a:moveTo>
                  <a:pt x="7783" y="0"/>
                </a:moveTo>
                <a:lnTo>
                  <a:pt x="7783" y="32"/>
                </a:lnTo>
                <a:lnTo>
                  <a:pt x="7624" y="32"/>
                </a:lnTo>
                <a:lnTo>
                  <a:pt x="7624" y="0"/>
                </a:lnTo>
                <a:lnTo>
                  <a:pt x="7783" y="0"/>
                </a:lnTo>
                <a:moveTo>
                  <a:pt x="8047" y="0"/>
                </a:moveTo>
                <a:lnTo>
                  <a:pt x="8047" y="32"/>
                </a:lnTo>
                <a:lnTo>
                  <a:pt x="7888" y="32"/>
                </a:lnTo>
                <a:lnTo>
                  <a:pt x="7888" y="0"/>
                </a:lnTo>
                <a:lnTo>
                  <a:pt x="8047" y="0"/>
                </a:lnTo>
                <a:moveTo>
                  <a:pt x="8311" y="0"/>
                </a:moveTo>
                <a:lnTo>
                  <a:pt x="8311" y="32"/>
                </a:lnTo>
                <a:lnTo>
                  <a:pt x="8152" y="32"/>
                </a:lnTo>
                <a:lnTo>
                  <a:pt x="8152" y="0"/>
                </a:lnTo>
                <a:lnTo>
                  <a:pt x="8311" y="0"/>
                </a:lnTo>
                <a:moveTo>
                  <a:pt x="8576" y="0"/>
                </a:moveTo>
                <a:lnTo>
                  <a:pt x="8576" y="32"/>
                </a:lnTo>
                <a:lnTo>
                  <a:pt x="8417" y="32"/>
                </a:lnTo>
                <a:lnTo>
                  <a:pt x="8417" y="0"/>
                </a:lnTo>
                <a:lnTo>
                  <a:pt x="8576" y="0"/>
                </a:lnTo>
                <a:moveTo>
                  <a:pt x="8824" y="0"/>
                </a:moveTo>
                <a:cubicBezTo>
                  <a:pt x="8829" y="0"/>
                  <a:pt x="8834" y="0"/>
                  <a:pt x="8839" y="0"/>
                </a:cubicBezTo>
                <a:lnTo>
                  <a:pt x="8837" y="32"/>
                </a:lnTo>
                <a:cubicBezTo>
                  <a:pt x="8833" y="32"/>
                  <a:pt x="8828" y="32"/>
                  <a:pt x="8824" y="32"/>
                </a:cubicBezTo>
                <a:lnTo>
                  <a:pt x="8682" y="32"/>
                </a:lnTo>
                <a:lnTo>
                  <a:pt x="8682" y="0"/>
                </a:lnTo>
                <a:lnTo>
                  <a:pt x="8824" y="0"/>
                </a:lnTo>
                <a:moveTo>
                  <a:pt x="8946" y="24"/>
                </a:moveTo>
                <a:cubicBezTo>
                  <a:pt x="8984" y="40"/>
                  <a:pt x="9019" y="63"/>
                  <a:pt x="9049" y="93"/>
                </a:cubicBezTo>
                <a:lnTo>
                  <a:pt x="9026" y="116"/>
                </a:lnTo>
                <a:cubicBezTo>
                  <a:pt x="8997" y="86"/>
                  <a:pt x="8963" y="64"/>
                  <a:pt x="8924" y="50"/>
                </a:cubicBezTo>
                <a:lnTo>
                  <a:pt x="8935" y="20"/>
                </a:lnTo>
                <a:cubicBezTo>
                  <a:pt x="8938" y="21"/>
                  <a:pt x="8942" y="23"/>
                  <a:pt x="8946" y="2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1" name=""/>
          <p:cNvSpPr/>
          <p:nvPr/>
        </p:nvSpPr>
        <p:spPr>
          <a:xfrm>
            <a:off x="8348760" y="4130280"/>
            <a:ext cx="3256920" cy="41760"/>
          </a:xfrm>
          <a:custGeom>
            <a:avLst/>
            <a:gdLst/>
            <a:ahLst/>
            <a:rect l="0" t="0" r="r" b="b"/>
            <a:pathLst>
              <a:path w="9047" h="116">
                <a:moveTo>
                  <a:pt x="8946" y="92"/>
                </a:moveTo>
                <a:cubicBezTo>
                  <a:pt x="8938" y="95"/>
                  <a:pt x="8930" y="98"/>
                  <a:pt x="8921" y="101"/>
                </a:cubicBezTo>
                <a:lnTo>
                  <a:pt x="8912" y="70"/>
                </a:lnTo>
                <a:cubicBezTo>
                  <a:pt x="8955" y="56"/>
                  <a:pt x="8993" y="33"/>
                  <a:pt x="9025" y="1"/>
                </a:cubicBezTo>
                <a:lnTo>
                  <a:pt x="9047" y="24"/>
                </a:lnTo>
                <a:cubicBezTo>
                  <a:pt x="9018" y="53"/>
                  <a:pt x="8984" y="75"/>
                  <a:pt x="8946" y="92"/>
                </a:cubicBezTo>
                <a:moveTo>
                  <a:pt x="8824" y="116"/>
                </a:moveTo>
                <a:lnTo>
                  <a:pt x="8667" y="116"/>
                </a:lnTo>
                <a:lnTo>
                  <a:pt x="8667" y="83"/>
                </a:lnTo>
                <a:lnTo>
                  <a:pt x="8824" y="84"/>
                </a:lnTo>
                <a:lnTo>
                  <a:pt x="8826" y="83"/>
                </a:lnTo>
                <a:lnTo>
                  <a:pt x="8826" y="116"/>
                </a:lnTo>
                <a:cubicBezTo>
                  <a:pt x="8825" y="116"/>
                  <a:pt x="8825" y="116"/>
                  <a:pt x="8824" y="116"/>
                </a:cubicBezTo>
                <a:moveTo>
                  <a:pt x="8402" y="116"/>
                </a:moveTo>
                <a:lnTo>
                  <a:pt x="8402" y="83"/>
                </a:lnTo>
                <a:lnTo>
                  <a:pt x="8562" y="83"/>
                </a:lnTo>
                <a:lnTo>
                  <a:pt x="8562" y="116"/>
                </a:lnTo>
                <a:lnTo>
                  <a:pt x="8402" y="116"/>
                </a:lnTo>
                <a:moveTo>
                  <a:pt x="8138" y="116"/>
                </a:moveTo>
                <a:lnTo>
                  <a:pt x="8138" y="83"/>
                </a:lnTo>
                <a:lnTo>
                  <a:pt x="8297" y="83"/>
                </a:lnTo>
                <a:lnTo>
                  <a:pt x="8297" y="116"/>
                </a:lnTo>
                <a:lnTo>
                  <a:pt x="8138" y="116"/>
                </a:lnTo>
                <a:moveTo>
                  <a:pt x="7874" y="116"/>
                </a:moveTo>
                <a:lnTo>
                  <a:pt x="7874" y="83"/>
                </a:lnTo>
                <a:lnTo>
                  <a:pt x="8032" y="83"/>
                </a:lnTo>
                <a:lnTo>
                  <a:pt x="8032" y="116"/>
                </a:lnTo>
                <a:lnTo>
                  <a:pt x="7874" y="116"/>
                </a:lnTo>
                <a:moveTo>
                  <a:pt x="7609" y="116"/>
                </a:moveTo>
                <a:lnTo>
                  <a:pt x="7609" y="83"/>
                </a:lnTo>
                <a:lnTo>
                  <a:pt x="7768" y="83"/>
                </a:lnTo>
                <a:lnTo>
                  <a:pt x="7768" y="116"/>
                </a:lnTo>
                <a:lnTo>
                  <a:pt x="7609" y="116"/>
                </a:lnTo>
                <a:moveTo>
                  <a:pt x="7345" y="116"/>
                </a:moveTo>
                <a:lnTo>
                  <a:pt x="7345" y="83"/>
                </a:lnTo>
                <a:lnTo>
                  <a:pt x="7504" y="83"/>
                </a:lnTo>
                <a:lnTo>
                  <a:pt x="7504" y="116"/>
                </a:lnTo>
                <a:lnTo>
                  <a:pt x="7345" y="116"/>
                </a:lnTo>
                <a:moveTo>
                  <a:pt x="7081" y="116"/>
                </a:moveTo>
                <a:lnTo>
                  <a:pt x="7081" y="83"/>
                </a:lnTo>
                <a:lnTo>
                  <a:pt x="7239" y="83"/>
                </a:lnTo>
                <a:lnTo>
                  <a:pt x="7239" y="116"/>
                </a:lnTo>
                <a:lnTo>
                  <a:pt x="7081" y="116"/>
                </a:lnTo>
                <a:moveTo>
                  <a:pt x="6816" y="116"/>
                </a:moveTo>
                <a:lnTo>
                  <a:pt x="6816" y="83"/>
                </a:lnTo>
                <a:lnTo>
                  <a:pt x="6975" y="83"/>
                </a:lnTo>
                <a:lnTo>
                  <a:pt x="6975" y="116"/>
                </a:lnTo>
                <a:lnTo>
                  <a:pt x="6816" y="116"/>
                </a:lnTo>
                <a:moveTo>
                  <a:pt x="6552" y="116"/>
                </a:moveTo>
                <a:lnTo>
                  <a:pt x="6552" y="83"/>
                </a:lnTo>
                <a:lnTo>
                  <a:pt x="6711" y="83"/>
                </a:lnTo>
                <a:lnTo>
                  <a:pt x="6711" y="116"/>
                </a:lnTo>
                <a:lnTo>
                  <a:pt x="6552" y="116"/>
                </a:lnTo>
                <a:moveTo>
                  <a:pt x="6288" y="116"/>
                </a:moveTo>
                <a:lnTo>
                  <a:pt x="6288" y="83"/>
                </a:lnTo>
                <a:lnTo>
                  <a:pt x="6447" y="83"/>
                </a:lnTo>
                <a:lnTo>
                  <a:pt x="6447" y="116"/>
                </a:lnTo>
                <a:lnTo>
                  <a:pt x="6288" y="116"/>
                </a:lnTo>
                <a:moveTo>
                  <a:pt x="6024" y="116"/>
                </a:moveTo>
                <a:lnTo>
                  <a:pt x="6024" y="83"/>
                </a:lnTo>
                <a:lnTo>
                  <a:pt x="6182" y="83"/>
                </a:lnTo>
                <a:lnTo>
                  <a:pt x="6182" y="116"/>
                </a:lnTo>
                <a:lnTo>
                  <a:pt x="6024" y="116"/>
                </a:lnTo>
                <a:moveTo>
                  <a:pt x="5759" y="116"/>
                </a:moveTo>
                <a:lnTo>
                  <a:pt x="5759" y="83"/>
                </a:lnTo>
                <a:lnTo>
                  <a:pt x="5918" y="83"/>
                </a:lnTo>
                <a:lnTo>
                  <a:pt x="5918" y="116"/>
                </a:lnTo>
                <a:lnTo>
                  <a:pt x="5759" y="116"/>
                </a:lnTo>
                <a:moveTo>
                  <a:pt x="5495" y="116"/>
                </a:moveTo>
                <a:lnTo>
                  <a:pt x="5495" y="83"/>
                </a:lnTo>
                <a:lnTo>
                  <a:pt x="5654" y="83"/>
                </a:lnTo>
                <a:lnTo>
                  <a:pt x="5654" y="116"/>
                </a:lnTo>
                <a:lnTo>
                  <a:pt x="5495" y="116"/>
                </a:lnTo>
                <a:moveTo>
                  <a:pt x="5231" y="116"/>
                </a:moveTo>
                <a:lnTo>
                  <a:pt x="5231" y="83"/>
                </a:lnTo>
                <a:lnTo>
                  <a:pt x="5390" y="83"/>
                </a:lnTo>
                <a:lnTo>
                  <a:pt x="5390" y="116"/>
                </a:lnTo>
                <a:lnTo>
                  <a:pt x="5231" y="116"/>
                </a:lnTo>
                <a:moveTo>
                  <a:pt x="4967" y="116"/>
                </a:moveTo>
                <a:lnTo>
                  <a:pt x="4967" y="83"/>
                </a:lnTo>
                <a:lnTo>
                  <a:pt x="5125" y="83"/>
                </a:lnTo>
                <a:lnTo>
                  <a:pt x="5125" y="116"/>
                </a:lnTo>
                <a:lnTo>
                  <a:pt x="4967" y="116"/>
                </a:lnTo>
                <a:moveTo>
                  <a:pt x="4702" y="116"/>
                </a:moveTo>
                <a:lnTo>
                  <a:pt x="4702" y="83"/>
                </a:lnTo>
                <a:lnTo>
                  <a:pt x="4861" y="83"/>
                </a:lnTo>
                <a:lnTo>
                  <a:pt x="4861" y="116"/>
                </a:lnTo>
                <a:lnTo>
                  <a:pt x="4702" y="116"/>
                </a:lnTo>
                <a:moveTo>
                  <a:pt x="4438" y="116"/>
                </a:moveTo>
                <a:lnTo>
                  <a:pt x="4438" y="83"/>
                </a:lnTo>
                <a:lnTo>
                  <a:pt x="4597" y="83"/>
                </a:lnTo>
                <a:lnTo>
                  <a:pt x="4597" y="116"/>
                </a:lnTo>
                <a:lnTo>
                  <a:pt x="4438" y="116"/>
                </a:lnTo>
                <a:moveTo>
                  <a:pt x="4174" y="116"/>
                </a:moveTo>
                <a:lnTo>
                  <a:pt x="4174" y="83"/>
                </a:lnTo>
                <a:lnTo>
                  <a:pt x="4332" y="83"/>
                </a:lnTo>
                <a:lnTo>
                  <a:pt x="4332" y="116"/>
                </a:lnTo>
                <a:lnTo>
                  <a:pt x="4174" y="116"/>
                </a:lnTo>
                <a:moveTo>
                  <a:pt x="3909" y="116"/>
                </a:moveTo>
                <a:lnTo>
                  <a:pt x="3909" y="83"/>
                </a:lnTo>
                <a:lnTo>
                  <a:pt x="4068" y="83"/>
                </a:lnTo>
                <a:lnTo>
                  <a:pt x="4068" y="116"/>
                </a:lnTo>
                <a:lnTo>
                  <a:pt x="3909" y="116"/>
                </a:lnTo>
                <a:moveTo>
                  <a:pt x="3645" y="116"/>
                </a:moveTo>
                <a:lnTo>
                  <a:pt x="3645" y="83"/>
                </a:lnTo>
                <a:lnTo>
                  <a:pt x="3804" y="83"/>
                </a:lnTo>
                <a:lnTo>
                  <a:pt x="3804" y="116"/>
                </a:lnTo>
                <a:lnTo>
                  <a:pt x="3645" y="116"/>
                </a:lnTo>
                <a:moveTo>
                  <a:pt x="3381" y="116"/>
                </a:moveTo>
                <a:lnTo>
                  <a:pt x="3381" y="83"/>
                </a:lnTo>
                <a:lnTo>
                  <a:pt x="3540" y="83"/>
                </a:lnTo>
                <a:lnTo>
                  <a:pt x="3540" y="116"/>
                </a:lnTo>
                <a:lnTo>
                  <a:pt x="3381" y="116"/>
                </a:lnTo>
                <a:moveTo>
                  <a:pt x="3117" y="116"/>
                </a:moveTo>
                <a:lnTo>
                  <a:pt x="3117" y="83"/>
                </a:lnTo>
                <a:lnTo>
                  <a:pt x="3275" y="83"/>
                </a:lnTo>
                <a:lnTo>
                  <a:pt x="3275" y="116"/>
                </a:lnTo>
                <a:lnTo>
                  <a:pt x="3117" y="116"/>
                </a:lnTo>
                <a:moveTo>
                  <a:pt x="2852" y="116"/>
                </a:moveTo>
                <a:lnTo>
                  <a:pt x="2852" y="83"/>
                </a:lnTo>
                <a:lnTo>
                  <a:pt x="3011" y="83"/>
                </a:lnTo>
                <a:lnTo>
                  <a:pt x="3011" y="116"/>
                </a:lnTo>
                <a:lnTo>
                  <a:pt x="2852" y="116"/>
                </a:lnTo>
                <a:moveTo>
                  <a:pt x="2588" y="116"/>
                </a:moveTo>
                <a:lnTo>
                  <a:pt x="2588" y="83"/>
                </a:lnTo>
                <a:lnTo>
                  <a:pt x="2747" y="83"/>
                </a:lnTo>
                <a:lnTo>
                  <a:pt x="2747" y="116"/>
                </a:lnTo>
                <a:lnTo>
                  <a:pt x="2588" y="116"/>
                </a:lnTo>
                <a:moveTo>
                  <a:pt x="2324" y="116"/>
                </a:moveTo>
                <a:lnTo>
                  <a:pt x="2324" y="83"/>
                </a:lnTo>
                <a:lnTo>
                  <a:pt x="2483" y="83"/>
                </a:lnTo>
                <a:lnTo>
                  <a:pt x="2483" y="116"/>
                </a:lnTo>
                <a:lnTo>
                  <a:pt x="2324" y="116"/>
                </a:lnTo>
                <a:moveTo>
                  <a:pt x="2059" y="116"/>
                </a:moveTo>
                <a:lnTo>
                  <a:pt x="2059" y="83"/>
                </a:lnTo>
                <a:lnTo>
                  <a:pt x="2218" y="83"/>
                </a:lnTo>
                <a:lnTo>
                  <a:pt x="2218" y="116"/>
                </a:lnTo>
                <a:lnTo>
                  <a:pt x="2059" y="116"/>
                </a:lnTo>
                <a:moveTo>
                  <a:pt x="1795" y="116"/>
                </a:moveTo>
                <a:lnTo>
                  <a:pt x="1795" y="83"/>
                </a:lnTo>
                <a:lnTo>
                  <a:pt x="1954" y="83"/>
                </a:lnTo>
                <a:lnTo>
                  <a:pt x="1954" y="116"/>
                </a:lnTo>
                <a:lnTo>
                  <a:pt x="1795" y="116"/>
                </a:lnTo>
                <a:moveTo>
                  <a:pt x="1531" y="116"/>
                </a:moveTo>
                <a:lnTo>
                  <a:pt x="1531" y="83"/>
                </a:lnTo>
                <a:lnTo>
                  <a:pt x="1690" y="83"/>
                </a:lnTo>
                <a:lnTo>
                  <a:pt x="1690" y="116"/>
                </a:lnTo>
                <a:lnTo>
                  <a:pt x="1531" y="116"/>
                </a:lnTo>
                <a:moveTo>
                  <a:pt x="1267" y="116"/>
                </a:moveTo>
                <a:lnTo>
                  <a:pt x="1267" y="83"/>
                </a:lnTo>
                <a:lnTo>
                  <a:pt x="1425" y="83"/>
                </a:lnTo>
                <a:lnTo>
                  <a:pt x="1425" y="116"/>
                </a:lnTo>
                <a:lnTo>
                  <a:pt x="1267" y="116"/>
                </a:lnTo>
                <a:moveTo>
                  <a:pt x="1002" y="116"/>
                </a:moveTo>
                <a:lnTo>
                  <a:pt x="1002" y="83"/>
                </a:lnTo>
                <a:lnTo>
                  <a:pt x="1161" y="83"/>
                </a:lnTo>
                <a:lnTo>
                  <a:pt x="1161" y="116"/>
                </a:lnTo>
                <a:lnTo>
                  <a:pt x="1002" y="116"/>
                </a:lnTo>
                <a:moveTo>
                  <a:pt x="738" y="116"/>
                </a:moveTo>
                <a:lnTo>
                  <a:pt x="738" y="83"/>
                </a:lnTo>
                <a:lnTo>
                  <a:pt x="897" y="83"/>
                </a:lnTo>
                <a:lnTo>
                  <a:pt x="897" y="116"/>
                </a:lnTo>
                <a:lnTo>
                  <a:pt x="738" y="116"/>
                </a:lnTo>
                <a:moveTo>
                  <a:pt x="474" y="116"/>
                </a:moveTo>
                <a:lnTo>
                  <a:pt x="474" y="83"/>
                </a:lnTo>
                <a:lnTo>
                  <a:pt x="633" y="83"/>
                </a:lnTo>
                <a:lnTo>
                  <a:pt x="633" y="116"/>
                </a:lnTo>
                <a:lnTo>
                  <a:pt x="474" y="116"/>
                </a:lnTo>
                <a:moveTo>
                  <a:pt x="224" y="116"/>
                </a:moveTo>
                <a:cubicBezTo>
                  <a:pt x="220" y="116"/>
                  <a:pt x="216" y="116"/>
                  <a:pt x="211" y="116"/>
                </a:cubicBezTo>
                <a:lnTo>
                  <a:pt x="213" y="83"/>
                </a:lnTo>
                <a:cubicBezTo>
                  <a:pt x="216" y="83"/>
                  <a:pt x="220" y="84"/>
                  <a:pt x="224" y="83"/>
                </a:cubicBezTo>
                <a:lnTo>
                  <a:pt x="368" y="83"/>
                </a:lnTo>
                <a:lnTo>
                  <a:pt x="368" y="116"/>
                </a:lnTo>
                <a:lnTo>
                  <a:pt x="224" y="116"/>
                </a:lnTo>
                <a:moveTo>
                  <a:pt x="103" y="92"/>
                </a:moveTo>
                <a:cubicBezTo>
                  <a:pt x="64" y="75"/>
                  <a:pt x="29" y="52"/>
                  <a:pt x="0" y="22"/>
                </a:cubicBezTo>
                <a:lnTo>
                  <a:pt x="22" y="0"/>
                </a:lnTo>
                <a:cubicBezTo>
                  <a:pt x="52" y="30"/>
                  <a:pt x="86" y="52"/>
                  <a:pt x="126" y="66"/>
                </a:cubicBezTo>
                <a:lnTo>
                  <a:pt x="115" y="97"/>
                </a:lnTo>
                <a:cubicBezTo>
                  <a:pt x="111" y="95"/>
                  <a:pt x="107" y="94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2" name=""/>
          <p:cNvSpPr/>
          <p:nvPr/>
        </p:nvSpPr>
        <p:spPr>
          <a:xfrm>
            <a:off x="11597760" y="3367080"/>
            <a:ext cx="42120" cy="743760"/>
          </a:xfrm>
          <a:custGeom>
            <a:avLst/>
            <a:gdLst/>
            <a:ahLst/>
            <a:rect l="0" t="0" r="r" b="b"/>
            <a:pathLst>
              <a:path w="117" h="2066">
                <a:moveTo>
                  <a:pt x="23" y="0"/>
                </a:moveTo>
                <a:cubicBezTo>
                  <a:pt x="25" y="3"/>
                  <a:pt x="28" y="6"/>
                  <a:pt x="31" y="8"/>
                </a:cubicBezTo>
                <a:lnTo>
                  <a:pt x="7" y="30"/>
                </a:lnTo>
                <a:cubicBezTo>
                  <a:pt x="5" y="27"/>
                  <a:pt x="3" y="25"/>
                  <a:pt x="0" y="22"/>
                </a:cubicBezTo>
                <a:lnTo>
                  <a:pt x="23" y="0"/>
                </a:lnTo>
                <a:moveTo>
                  <a:pt x="92" y="103"/>
                </a:moveTo>
                <a:cubicBezTo>
                  <a:pt x="109" y="142"/>
                  <a:pt x="117" y="182"/>
                  <a:pt x="117" y="224"/>
                </a:cubicBezTo>
                <a:lnTo>
                  <a:pt x="117" y="233"/>
                </a:lnTo>
                <a:lnTo>
                  <a:pt x="85" y="233"/>
                </a:lnTo>
                <a:lnTo>
                  <a:pt x="85" y="224"/>
                </a:lnTo>
                <a:cubicBezTo>
                  <a:pt x="85" y="182"/>
                  <a:pt x="76" y="142"/>
                  <a:pt x="58" y="103"/>
                </a:cubicBezTo>
                <a:lnTo>
                  <a:pt x="87" y="90"/>
                </a:lnTo>
                <a:cubicBezTo>
                  <a:pt x="89" y="94"/>
                  <a:pt x="91" y="98"/>
                  <a:pt x="92" y="103"/>
                </a:cubicBezTo>
                <a:moveTo>
                  <a:pt x="117" y="497"/>
                </a:moveTo>
                <a:lnTo>
                  <a:pt x="85" y="497"/>
                </a:lnTo>
                <a:lnTo>
                  <a:pt x="85" y="338"/>
                </a:lnTo>
                <a:lnTo>
                  <a:pt x="117" y="338"/>
                </a:lnTo>
                <a:lnTo>
                  <a:pt x="117" y="497"/>
                </a:lnTo>
                <a:moveTo>
                  <a:pt x="117" y="761"/>
                </a:moveTo>
                <a:lnTo>
                  <a:pt x="85" y="761"/>
                </a:lnTo>
                <a:lnTo>
                  <a:pt x="85" y="603"/>
                </a:lnTo>
                <a:lnTo>
                  <a:pt x="117" y="603"/>
                </a:lnTo>
                <a:lnTo>
                  <a:pt x="117" y="761"/>
                </a:lnTo>
                <a:moveTo>
                  <a:pt x="117" y="1026"/>
                </a:moveTo>
                <a:lnTo>
                  <a:pt x="85" y="1026"/>
                </a:lnTo>
                <a:lnTo>
                  <a:pt x="85" y="867"/>
                </a:lnTo>
                <a:lnTo>
                  <a:pt x="117" y="867"/>
                </a:lnTo>
                <a:lnTo>
                  <a:pt x="117" y="1026"/>
                </a:lnTo>
                <a:moveTo>
                  <a:pt x="117" y="1290"/>
                </a:moveTo>
                <a:lnTo>
                  <a:pt x="85" y="1290"/>
                </a:lnTo>
                <a:lnTo>
                  <a:pt x="85" y="1131"/>
                </a:lnTo>
                <a:lnTo>
                  <a:pt x="117" y="1131"/>
                </a:lnTo>
                <a:lnTo>
                  <a:pt x="117" y="1290"/>
                </a:lnTo>
                <a:moveTo>
                  <a:pt x="117" y="1554"/>
                </a:moveTo>
                <a:lnTo>
                  <a:pt x="85" y="1554"/>
                </a:lnTo>
                <a:lnTo>
                  <a:pt x="85" y="1395"/>
                </a:lnTo>
                <a:lnTo>
                  <a:pt x="117" y="1395"/>
                </a:lnTo>
                <a:lnTo>
                  <a:pt x="117" y="1554"/>
                </a:lnTo>
                <a:moveTo>
                  <a:pt x="117" y="1818"/>
                </a:moveTo>
                <a:lnTo>
                  <a:pt x="85" y="1818"/>
                </a:lnTo>
                <a:lnTo>
                  <a:pt x="85" y="1660"/>
                </a:lnTo>
                <a:lnTo>
                  <a:pt x="117" y="1660"/>
                </a:lnTo>
                <a:lnTo>
                  <a:pt x="117" y="1818"/>
                </a:lnTo>
                <a:moveTo>
                  <a:pt x="92" y="2040"/>
                </a:moveTo>
                <a:cubicBezTo>
                  <a:pt x="89" y="2049"/>
                  <a:pt x="85" y="2057"/>
                  <a:pt x="81" y="2066"/>
                </a:cubicBezTo>
                <a:lnTo>
                  <a:pt x="52" y="2051"/>
                </a:lnTo>
                <a:cubicBezTo>
                  <a:pt x="73" y="2011"/>
                  <a:pt x="84" y="1968"/>
                  <a:pt x="85" y="1923"/>
                </a:cubicBezTo>
                <a:lnTo>
                  <a:pt x="117" y="1923"/>
                </a:lnTo>
                <a:cubicBezTo>
                  <a:pt x="116" y="1963"/>
                  <a:pt x="108" y="2003"/>
                  <a:pt x="92" y="204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3" name=""/>
          <p:cNvSpPr/>
          <p:nvPr/>
        </p:nvSpPr>
        <p:spPr>
          <a:xfrm>
            <a:off x="8315280" y="3395520"/>
            <a:ext cx="41760" cy="743040"/>
          </a:xfrm>
          <a:custGeom>
            <a:avLst/>
            <a:gdLst/>
            <a:ahLst/>
            <a:rect l="0" t="0" r="r" b="b"/>
            <a:pathLst>
              <a:path w="116" h="2064">
                <a:moveTo>
                  <a:pt x="94" y="2064"/>
                </a:moveTo>
                <a:cubicBezTo>
                  <a:pt x="91" y="2062"/>
                  <a:pt x="89" y="2060"/>
                  <a:pt x="87" y="2057"/>
                </a:cubicBezTo>
                <a:lnTo>
                  <a:pt x="110" y="2035"/>
                </a:lnTo>
                <a:cubicBezTo>
                  <a:pt x="112" y="2038"/>
                  <a:pt x="114" y="2040"/>
                  <a:pt x="116" y="2042"/>
                </a:cubicBezTo>
                <a:lnTo>
                  <a:pt x="94" y="2064"/>
                </a:lnTo>
                <a:moveTo>
                  <a:pt x="24" y="1961"/>
                </a:moveTo>
                <a:cubicBezTo>
                  <a:pt x="8" y="1922"/>
                  <a:pt x="0" y="1881"/>
                  <a:pt x="0" y="1839"/>
                </a:cubicBezTo>
                <a:lnTo>
                  <a:pt x="0" y="1832"/>
                </a:lnTo>
                <a:lnTo>
                  <a:pt x="31" y="1832"/>
                </a:lnTo>
                <a:lnTo>
                  <a:pt x="31" y="1839"/>
                </a:lnTo>
                <a:cubicBezTo>
                  <a:pt x="31" y="1882"/>
                  <a:pt x="41" y="1924"/>
                  <a:pt x="59" y="1963"/>
                </a:cubicBezTo>
                <a:lnTo>
                  <a:pt x="30" y="1976"/>
                </a:lnTo>
                <a:cubicBezTo>
                  <a:pt x="28" y="1971"/>
                  <a:pt x="26" y="1966"/>
                  <a:pt x="24" y="1961"/>
                </a:cubicBezTo>
                <a:moveTo>
                  <a:pt x="0" y="1568"/>
                </a:moveTo>
                <a:lnTo>
                  <a:pt x="31" y="1568"/>
                </a:lnTo>
                <a:lnTo>
                  <a:pt x="31" y="1727"/>
                </a:lnTo>
                <a:lnTo>
                  <a:pt x="0" y="1727"/>
                </a:lnTo>
                <a:lnTo>
                  <a:pt x="0" y="1568"/>
                </a:lnTo>
                <a:moveTo>
                  <a:pt x="0" y="1304"/>
                </a:moveTo>
                <a:lnTo>
                  <a:pt x="31" y="1304"/>
                </a:lnTo>
                <a:lnTo>
                  <a:pt x="31" y="1463"/>
                </a:lnTo>
                <a:lnTo>
                  <a:pt x="0" y="1463"/>
                </a:lnTo>
                <a:lnTo>
                  <a:pt x="0" y="1304"/>
                </a:lnTo>
                <a:moveTo>
                  <a:pt x="0" y="1040"/>
                </a:moveTo>
                <a:lnTo>
                  <a:pt x="31" y="1040"/>
                </a:lnTo>
                <a:lnTo>
                  <a:pt x="31" y="1198"/>
                </a:lnTo>
                <a:lnTo>
                  <a:pt x="0" y="1198"/>
                </a:lnTo>
                <a:lnTo>
                  <a:pt x="0" y="1040"/>
                </a:lnTo>
                <a:moveTo>
                  <a:pt x="0" y="775"/>
                </a:moveTo>
                <a:lnTo>
                  <a:pt x="31" y="775"/>
                </a:lnTo>
                <a:lnTo>
                  <a:pt x="31" y="934"/>
                </a:lnTo>
                <a:lnTo>
                  <a:pt x="0" y="934"/>
                </a:lnTo>
                <a:lnTo>
                  <a:pt x="0" y="775"/>
                </a:lnTo>
                <a:moveTo>
                  <a:pt x="0" y="511"/>
                </a:moveTo>
                <a:lnTo>
                  <a:pt x="31" y="511"/>
                </a:lnTo>
                <a:lnTo>
                  <a:pt x="31" y="670"/>
                </a:lnTo>
                <a:lnTo>
                  <a:pt x="0" y="670"/>
                </a:lnTo>
                <a:lnTo>
                  <a:pt x="0" y="511"/>
                </a:lnTo>
                <a:moveTo>
                  <a:pt x="0" y="247"/>
                </a:moveTo>
                <a:lnTo>
                  <a:pt x="31" y="247"/>
                </a:lnTo>
                <a:lnTo>
                  <a:pt x="31" y="406"/>
                </a:lnTo>
                <a:lnTo>
                  <a:pt x="0" y="406"/>
                </a:lnTo>
                <a:lnTo>
                  <a:pt x="0" y="247"/>
                </a:lnTo>
                <a:moveTo>
                  <a:pt x="24" y="24"/>
                </a:moveTo>
                <a:cubicBezTo>
                  <a:pt x="27" y="16"/>
                  <a:pt x="31" y="8"/>
                  <a:pt x="35" y="0"/>
                </a:cubicBezTo>
                <a:lnTo>
                  <a:pt x="63" y="15"/>
                </a:lnTo>
                <a:cubicBezTo>
                  <a:pt x="42" y="55"/>
                  <a:pt x="32" y="97"/>
                  <a:pt x="31" y="142"/>
                </a:cubicBezTo>
                <a:lnTo>
                  <a:pt x="0" y="142"/>
                </a:lnTo>
                <a:cubicBezTo>
                  <a:pt x="0" y="101"/>
                  <a:pt x="8" y="62"/>
                  <a:pt x="24" y="2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4" name=""/>
          <p:cNvSpPr txBox="1"/>
          <p:nvPr/>
        </p:nvSpPr>
        <p:spPr>
          <a:xfrm>
            <a:off x="9865080" y="2931840"/>
            <a:ext cx="23112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L2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5" name=""/>
          <p:cNvSpPr txBox="1"/>
          <p:nvPr/>
        </p:nvSpPr>
        <p:spPr>
          <a:xfrm>
            <a:off x="9304920" y="3602880"/>
            <a:ext cx="119052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결과 추가 계산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6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7" name=""/>
          <p:cNvSpPr/>
          <p:nvPr/>
        </p:nvSpPr>
        <p:spPr>
          <a:xfrm>
            <a:off x="419040" y="48099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2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8" name=""/>
          <p:cNvSpPr txBox="1"/>
          <p:nvPr/>
        </p:nvSpPr>
        <p:spPr>
          <a:xfrm>
            <a:off x="628560" y="4713120"/>
            <a:ext cx="92386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슬롯필링의 범위는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L0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를 모으고 부족한 값을 채워 어떤 조회를 할지 확정하는 데까지다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02" name=""/>
          <p:cNvSpPr/>
          <p:nvPr/>
        </p:nvSpPr>
        <p:spPr>
          <a:xfrm>
            <a:off x="914040" y="206676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80"/>
                </a:moveTo>
                <a:cubicBezTo>
                  <a:pt x="0" y="70"/>
                  <a:pt x="4" y="60"/>
                  <a:pt x="8" y="50"/>
                </a:cubicBezTo>
                <a:cubicBezTo>
                  <a:pt x="12" y="40"/>
                  <a:pt x="17" y="32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2"/>
                  <a:pt x="1685" y="40"/>
                  <a:pt x="1689" y="50"/>
                </a:cubicBezTo>
                <a:cubicBezTo>
                  <a:pt x="1693" y="60"/>
                  <a:pt x="1696" y="70"/>
                  <a:pt x="1696" y="80"/>
                </a:cubicBezTo>
                <a:cubicBezTo>
                  <a:pt x="1696" y="91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1"/>
                  <a:pt x="0" y="8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3" name=""/>
          <p:cNvSpPr txBox="1"/>
          <p:nvPr/>
        </p:nvSpPr>
        <p:spPr>
          <a:xfrm>
            <a:off x="914400" y="2407320"/>
            <a:ext cx="882000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2.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다른 서비스들은 몇 번 물어보고 언제 확인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4" name=""/>
          <p:cNvSpPr txBox="1"/>
          <p:nvPr/>
        </p:nvSpPr>
        <p:spPr>
          <a:xfrm>
            <a:off x="914400" y="3160080"/>
            <a:ext cx="837000" cy="631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하나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5" name=""/>
          <p:cNvSpPr txBox="1"/>
          <p:nvPr/>
        </p:nvSpPr>
        <p:spPr>
          <a:xfrm>
            <a:off x="914400" y="4132800"/>
            <a:ext cx="588744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Lex, Dialogflow, Rasa, Copilot Studio</a:t>
            </a:r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를 찾아봤다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09" name=""/>
          <p:cNvSpPr/>
          <p:nvPr/>
        </p:nvSpPr>
        <p:spPr>
          <a:xfrm>
            <a:off x="385560" y="1519200"/>
            <a:ext cx="5505840" cy="1971720"/>
          </a:xfrm>
          <a:custGeom>
            <a:avLst/>
            <a:gdLst/>
            <a:ahLst/>
            <a:rect l="0" t="0" r="r" b="b"/>
            <a:pathLst>
              <a:path w="15294" h="5477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59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1"/>
                  <a:pt x="304" y="13"/>
                  <a:pt x="330" y="7"/>
                </a:cubicBezTo>
                <a:cubicBezTo>
                  <a:pt x="357" y="2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2"/>
                  <a:pt x="14964" y="7"/>
                </a:cubicBezTo>
                <a:cubicBezTo>
                  <a:pt x="14990" y="13"/>
                  <a:pt x="15016" y="21"/>
                  <a:pt x="15041" y="31"/>
                </a:cubicBezTo>
                <a:cubicBezTo>
                  <a:pt x="15066" y="41"/>
                  <a:pt x="15089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59"/>
                  <a:pt x="15225" y="182"/>
                </a:cubicBezTo>
                <a:cubicBezTo>
                  <a:pt x="15240" y="204"/>
                  <a:pt x="15252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1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1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2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89" y="5423"/>
                  <a:pt x="15066" y="5436"/>
                  <a:pt x="15041" y="5446"/>
                </a:cubicBezTo>
                <a:cubicBezTo>
                  <a:pt x="15016" y="5457"/>
                  <a:pt x="14990" y="5464"/>
                  <a:pt x="14964" y="5470"/>
                </a:cubicBezTo>
                <a:cubicBezTo>
                  <a:pt x="14937" y="5475"/>
                  <a:pt x="14911" y="5477"/>
                  <a:pt x="14884" y="5477"/>
                </a:cubicBezTo>
                <a:lnTo>
                  <a:pt x="410" y="5477"/>
                </a:lnTo>
                <a:cubicBezTo>
                  <a:pt x="383" y="5477"/>
                  <a:pt x="357" y="5475"/>
                  <a:pt x="330" y="5470"/>
                </a:cubicBezTo>
                <a:cubicBezTo>
                  <a:pt x="304" y="5464"/>
                  <a:pt x="278" y="5457"/>
                  <a:pt x="253" y="5446"/>
                </a:cubicBezTo>
                <a:cubicBezTo>
                  <a:pt x="228" y="5436"/>
                  <a:pt x="205" y="5423"/>
                  <a:pt x="182" y="5408"/>
                </a:cubicBezTo>
                <a:cubicBezTo>
                  <a:pt x="160" y="5393"/>
                  <a:pt x="139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4" y="5273"/>
                  <a:pt x="42" y="5249"/>
                  <a:pt x="31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10" name=""/>
          <p:cNvSpPr/>
          <p:nvPr/>
        </p:nvSpPr>
        <p:spPr>
          <a:xfrm>
            <a:off x="385560" y="1519200"/>
            <a:ext cx="5505840" cy="1971720"/>
          </a:xfrm>
          <a:custGeom>
            <a:avLst/>
            <a:gdLst/>
            <a:ahLst/>
            <a:rect l="0" t="0" r="r" b="b"/>
            <a:pathLst>
              <a:path w="15294" h="5477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59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1"/>
                  <a:pt x="304" y="13"/>
                  <a:pt x="330" y="7"/>
                </a:cubicBezTo>
                <a:cubicBezTo>
                  <a:pt x="357" y="2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2"/>
                  <a:pt x="14964" y="7"/>
                </a:cubicBezTo>
                <a:cubicBezTo>
                  <a:pt x="14990" y="13"/>
                  <a:pt x="15016" y="21"/>
                  <a:pt x="15041" y="31"/>
                </a:cubicBezTo>
                <a:cubicBezTo>
                  <a:pt x="15066" y="41"/>
                  <a:pt x="15089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59"/>
                  <a:pt x="15225" y="182"/>
                </a:cubicBezTo>
                <a:cubicBezTo>
                  <a:pt x="15240" y="204"/>
                  <a:pt x="15252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1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1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2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89" y="5423"/>
                  <a:pt x="15066" y="5436"/>
                  <a:pt x="15041" y="5446"/>
                </a:cubicBezTo>
                <a:cubicBezTo>
                  <a:pt x="15016" y="5457"/>
                  <a:pt x="14990" y="5464"/>
                  <a:pt x="14964" y="5470"/>
                </a:cubicBezTo>
                <a:cubicBezTo>
                  <a:pt x="14937" y="5475"/>
                  <a:pt x="14911" y="5477"/>
                  <a:pt x="14884" y="5477"/>
                </a:cubicBezTo>
                <a:lnTo>
                  <a:pt x="410" y="5477"/>
                </a:lnTo>
                <a:cubicBezTo>
                  <a:pt x="383" y="5477"/>
                  <a:pt x="357" y="5475"/>
                  <a:pt x="330" y="5470"/>
                </a:cubicBezTo>
                <a:cubicBezTo>
                  <a:pt x="304" y="5464"/>
                  <a:pt x="278" y="5457"/>
                  <a:pt x="253" y="5446"/>
                </a:cubicBezTo>
                <a:cubicBezTo>
                  <a:pt x="228" y="5436"/>
                  <a:pt x="205" y="5423"/>
                  <a:pt x="182" y="5408"/>
                </a:cubicBezTo>
                <a:cubicBezTo>
                  <a:pt x="160" y="5393"/>
                  <a:pt x="139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4" y="5273"/>
                  <a:pt x="42" y="5249"/>
                  <a:pt x="31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1" name=""/>
          <p:cNvSpPr txBox="1"/>
          <p:nvPr/>
        </p:nvSpPr>
        <p:spPr>
          <a:xfrm>
            <a:off x="380880" y="344520"/>
            <a:ext cx="406728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재질문 상한은 대체로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2~3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번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2" name=""/>
          <p:cNvSpPr/>
          <p:nvPr/>
        </p:nvSpPr>
        <p:spPr>
          <a:xfrm>
            <a:off x="6148080" y="1519200"/>
            <a:ext cx="5505840" cy="1971720"/>
          </a:xfrm>
          <a:custGeom>
            <a:avLst/>
            <a:gdLst/>
            <a:ahLst/>
            <a:rect l="0" t="0" r="r" b="b"/>
            <a:pathLst>
              <a:path w="15294" h="5477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2" y="253"/>
                </a:cubicBezTo>
                <a:cubicBezTo>
                  <a:pt x="42" y="228"/>
                  <a:pt x="55" y="204"/>
                  <a:pt x="69" y="182"/>
                </a:cubicBezTo>
                <a:cubicBezTo>
                  <a:pt x="84" y="159"/>
                  <a:pt x="101" y="139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4"/>
                  <a:pt x="229" y="41"/>
                  <a:pt x="254" y="31"/>
                </a:cubicBezTo>
                <a:cubicBezTo>
                  <a:pt x="278" y="21"/>
                  <a:pt x="304" y="13"/>
                  <a:pt x="330" y="7"/>
                </a:cubicBezTo>
                <a:cubicBezTo>
                  <a:pt x="357" y="2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2"/>
                  <a:pt x="14964" y="7"/>
                </a:cubicBezTo>
                <a:cubicBezTo>
                  <a:pt x="14991" y="13"/>
                  <a:pt x="15016" y="21"/>
                  <a:pt x="15041" y="31"/>
                </a:cubicBezTo>
                <a:cubicBezTo>
                  <a:pt x="15066" y="41"/>
                  <a:pt x="15090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59"/>
                  <a:pt x="15225" y="182"/>
                </a:cubicBezTo>
                <a:cubicBezTo>
                  <a:pt x="15240" y="204"/>
                  <a:pt x="15253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2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2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3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90" y="5423"/>
                  <a:pt x="15066" y="5436"/>
                  <a:pt x="15041" y="5446"/>
                </a:cubicBezTo>
                <a:cubicBezTo>
                  <a:pt x="15016" y="5457"/>
                  <a:pt x="14991" y="5464"/>
                  <a:pt x="14964" y="5470"/>
                </a:cubicBezTo>
                <a:cubicBezTo>
                  <a:pt x="14938" y="5475"/>
                  <a:pt x="14911" y="5477"/>
                  <a:pt x="14884" y="5477"/>
                </a:cubicBezTo>
                <a:lnTo>
                  <a:pt x="410" y="5477"/>
                </a:lnTo>
                <a:cubicBezTo>
                  <a:pt x="384" y="5477"/>
                  <a:pt x="357" y="5475"/>
                  <a:pt x="330" y="5470"/>
                </a:cubicBezTo>
                <a:cubicBezTo>
                  <a:pt x="304" y="5464"/>
                  <a:pt x="278" y="5457"/>
                  <a:pt x="254" y="5446"/>
                </a:cubicBezTo>
                <a:cubicBezTo>
                  <a:pt x="229" y="5436"/>
                  <a:pt x="205" y="5423"/>
                  <a:pt x="183" y="5408"/>
                </a:cubicBezTo>
                <a:cubicBezTo>
                  <a:pt x="160" y="5393"/>
                  <a:pt x="140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5" y="5273"/>
                  <a:pt x="42" y="5249"/>
                  <a:pt x="32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13" name=""/>
          <p:cNvSpPr/>
          <p:nvPr/>
        </p:nvSpPr>
        <p:spPr>
          <a:xfrm>
            <a:off x="6148080" y="1519200"/>
            <a:ext cx="5505840" cy="1971720"/>
          </a:xfrm>
          <a:custGeom>
            <a:avLst/>
            <a:gdLst/>
            <a:ahLst/>
            <a:rect l="0" t="0" r="r" b="b"/>
            <a:pathLst>
              <a:path w="15294" h="5477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2" y="253"/>
                </a:cubicBezTo>
                <a:cubicBezTo>
                  <a:pt x="42" y="228"/>
                  <a:pt x="55" y="204"/>
                  <a:pt x="69" y="182"/>
                </a:cubicBezTo>
                <a:cubicBezTo>
                  <a:pt x="84" y="159"/>
                  <a:pt x="101" y="139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4"/>
                  <a:pt x="229" y="41"/>
                  <a:pt x="254" y="31"/>
                </a:cubicBezTo>
                <a:cubicBezTo>
                  <a:pt x="278" y="21"/>
                  <a:pt x="304" y="13"/>
                  <a:pt x="330" y="7"/>
                </a:cubicBezTo>
                <a:cubicBezTo>
                  <a:pt x="357" y="2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2"/>
                  <a:pt x="14964" y="7"/>
                </a:cubicBezTo>
                <a:cubicBezTo>
                  <a:pt x="14991" y="13"/>
                  <a:pt x="15016" y="21"/>
                  <a:pt x="15041" y="31"/>
                </a:cubicBezTo>
                <a:cubicBezTo>
                  <a:pt x="15066" y="41"/>
                  <a:pt x="15090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59"/>
                  <a:pt x="15225" y="182"/>
                </a:cubicBezTo>
                <a:cubicBezTo>
                  <a:pt x="15240" y="204"/>
                  <a:pt x="15253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2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2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3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90" y="5423"/>
                  <a:pt x="15066" y="5436"/>
                  <a:pt x="15041" y="5446"/>
                </a:cubicBezTo>
                <a:cubicBezTo>
                  <a:pt x="15016" y="5457"/>
                  <a:pt x="14991" y="5464"/>
                  <a:pt x="14964" y="5470"/>
                </a:cubicBezTo>
                <a:cubicBezTo>
                  <a:pt x="14938" y="5475"/>
                  <a:pt x="14911" y="5477"/>
                  <a:pt x="14884" y="5477"/>
                </a:cubicBezTo>
                <a:lnTo>
                  <a:pt x="410" y="5477"/>
                </a:lnTo>
                <a:cubicBezTo>
                  <a:pt x="384" y="5477"/>
                  <a:pt x="357" y="5475"/>
                  <a:pt x="330" y="5470"/>
                </a:cubicBezTo>
                <a:cubicBezTo>
                  <a:pt x="304" y="5464"/>
                  <a:pt x="278" y="5457"/>
                  <a:pt x="254" y="5446"/>
                </a:cubicBezTo>
                <a:cubicBezTo>
                  <a:pt x="229" y="5436"/>
                  <a:pt x="205" y="5423"/>
                  <a:pt x="183" y="5408"/>
                </a:cubicBezTo>
                <a:cubicBezTo>
                  <a:pt x="160" y="5393"/>
                  <a:pt x="140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5" y="5273"/>
                  <a:pt x="42" y="5249"/>
                  <a:pt x="32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4" name=""/>
          <p:cNvSpPr txBox="1"/>
          <p:nvPr/>
        </p:nvSpPr>
        <p:spPr>
          <a:xfrm>
            <a:off x="676440" y="1819440"/>
            <a:ext cx="1693080" cy="383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Amazon Lex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5" name=""/>
          <p:cNvSpPr/>
          <p:nvPr/>
        </p:nvSpPr>
        <p:spPr>
          <a:xfrm>
            <a:off x="385560" y="4014720"/>
            <a:ext cx="5505840" cy="1981440"/>
          </a:xfrm>
          <a:custGeom>
            <a:avLst/>
            <a:gdLst/>
            <a:ahLst/>
            <a:rect l="0" t="0" r="r" b="b"/>
            <a:pathLst>
              <a:path w="15294" h="5504">
                <a:moveTo>
                  <a:pt x="0" y="5094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2"/>
                  <a:pt x="14964" y="8"/>
                </a:cubicBezTo>
                <a:cubicBezTo>
                  <a:pt x="14990" y="13"/>
                  <a:pt x="15016" y="21"/>
                  <a:pt x="15041" y="31"/>
                </a:cubicBezTo>
                <a:cubicBezTo>
                  <a:pt x="15066" y="41"/>
                  <a:pt x="15089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2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1" y="356"/>
                  <a:pt x="15294" y="383"/>
                  <a:pt x="15294" y="410"/>
                </a:cubicBezTo>
                <a:lnTo>
                  <a:pt x="15294" y="5094"/>
                </a:lnTo>
                <a:cubicBezTo>
                  <a:pt x="15294" y="5121"/>
                  <a:pt x="15291" y="5148"/>
                  <a:pt x="15286" y="5174"/>
                </a:cubicBezTo>
                <a:cubicBezTo>
                  <a:pt x="15281" y="5200"/>
                  <a:pt x="15273" y="5226"/>
                  <a:pt x="15263" y="5251"/>
                </a:cubicBezTo>
                <a:cubicBezTo>
                  <a:pt x="15252" y="5276"/>
                  <a:pt x="15240" y="5299"/>
                  <a:pt x="15225" y="5322"/>
                </a:cubicBezTo>
                <a:cubicBezTo>
                  <a:pt x="15210" y="5344"/>
                  <a:pt x="15193" y="5365"/>
                  <a:pt x="15174" y="5384"/>
                </a:cubicBezTo>
                <a:cubicBezTo>
                  <a:pt x="15155" y="5403"/>
                  <a:pt x="15134" y="5420"/>
                  <a:pt x="15112" y="5435"/>
                </a:cubicBezTo>
                <a:cubicBezTo>
                  <a:pt x="15089" y="5450"/>
                  <a:pt x="15066" y="5462"/>
                  <a:pt x="15041" y="5473"/>
                </a:cubicBezTo>
                <a:cubicBezTo>
                  <a:pt x="15016" y="5483"/>
                  <a:pt x="14990" y="5491"/>
                  <a:pt x="14964" y="5496"/>
                </a:cubicBezTo>
                <a:cubicBezTo>
                  <a:pt x="14937" y="5501"/>
                  <a:pt x="14911" y="5504"/>
                  <a:pt x="14884" y="5504"/>
                </a:cubicBezTo>
                <a:lnTo>
                  <a:pt x="410" y="5504"/>
                </a:lnTo>
                <a:cubicBezTo>
                  <a:pt x="383" y="5504"/>
                  <a:pt x="357" y="5501"/>
                  <a:pt x="330" y="5496"/>
                </a:cubicBezTo>
                <a:cubicBezTo>
                  <a:pt x="304" y="5491"/>
                  <a:pt x="278" y="5483"/>
                  <a:pt x="253" y="5473"/>
                </a:cubicBezTo>
                <a:cubicBezTo>
                  <a:pt x="228" y="5462"/>
                  <a:pt x="205" y="5450"/>
                  <a:pt x="182" y="5435"/>
                </a:cubicBezTo>
                <a:cubicBezTo>
                  <a:pt x="160" y="5420"/>
                  <a:pt x="139" y="5403"/>
                  <a:pt x="120" y="5384"/>
                </a:cubicBezTo>
                <a:cubicBezTo>
                  <a:pt x="101" y="5365"/>
                  <a:pt x="84" y="5344"/>
                  <a:pt x="69" y="5322"/>
                </a:cubicBezTo>
                <a:cubicBezTo>
                  <a:pt x="54" y="5299"/>
                  <a:pt x="42" y="5276"/>
                  <a:pt x="31" y="5251"/>
                </a:cubicBezTo>
                <a:cubicBezTo>
                  <a:pt x="21" y="5226"/>
                  <a:pt x="13" y="5200"/>
                  <a:pt x="8" y="5174"/>
                </a:cubicBezTo>
                <a:cubicBezTo>
                  <a:pt x="3" y="5148"/>
                  <a:pt x="0" y="5121"/>
                  <a:pt x="0" y="5094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16" name=""/>
          <p:cNvSpPr/>
          <p:nvPr/>
        </p:nvSpPr>
        <p:spPr>
          <a:xfrm>
            <a:off x="385560" y="4014720"/>
            <a:ext cx="5505840" cy="1981440"/>
          </a:xfrm>
          <a:custGeom>
            <a:avLst/>
            <a:gdLst/>
            <a:ahLst/>
            <a:rect l="0" t="0" r="r" b="b"/>
            <a:pathLst>
              <a:path w="15294" h="5504">
                <a:moveTo>
                  <a:pt x="0" y="5094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2"/>
                  <a:pt x="14964" y="8"/>
                </a:cubicBezTo>
                <a:cubicBezTo>
                  <a:pt x="14990" y="13"/>
                  <a:pt x="15016" y="21"/>
                  <a:pt x="15041" y="31"/>
                </a:cubicBezTo>
                <a:cubicBezTo>
                  <a:pt x="15066" y="41"/>
                  <a:pt x="15089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2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1" y="356"/>
                  <a:pt x="15294" y="383"/>
                  <a:pt x="15294" y="410"/>
                </a:cubicBezTo>
                <a:lnTo>
                  <a:pt x="15294" y="5094"/>
                </a:lnTo>
                <a:cubicBezTo>
                  <a:pt x="15294" y="5121"/>
                  <a:pt x="15291" y="5148"/>
                  <a:pt x="15286" y="5174"/>
                </a:cubicBezTo>
                <a:cubicBezTo>
                  <a:pt x="15281" y="5200"/>
                  <a:pt x="15273" y="5226"/>
                  <a:pt x="15263" y="5251"/>
                </a:cubicBezTo>
                <a:cubicBezTo>
                  <a:pt x="15252" y="5276"/>
                  <a:pt x="15240" y="5299"/>
                  <a:pt x="15225" y="5322"/>
                </a:cubicBezTo>
                <a:cubicBezTo>
                  <a:pt x="15210" y="5344"/>
                  <a:pt x="15193" y="5365"/>
                  <a:pt x="15174" y="5384"/>
                </a:cubicBezTo>
                <a:cubicBezTo>
                  <a:pt x="15155" y="5403"/>
                  <a:pt x="15134" y="5420"/>
                  <a:pt x="15112" y="5435"/>
                </a:cubicBezTo>
                <a:cubicBezTo>
                  <a:pt x="15089" y="5450"/>
                  <a:pt x="15066" y="5462"/>
                  <a:pt x="15041" y="5473"/>
                </a:cubicBezTo>
                <a:cubicBezTo>
                  <a:pt x="15016" y="5483"/>
                  <a:pt x="14990" y="5491"/>
                  <a:pt x="14964" y="5496"/>
                </a:cubicBezTo>
                <a:cubicBezTo>
                  <a:pt x="14937" y="5501"/>
                  <a:pt x="14911" y="5504"/>
                  <a:pt x="14884" y="5504"/>
                </a:cubicBezTo>
                <a:lnTo>
                  <a:pt x="410" y="5504"/>
                </a:lnTo>
                <a:cubicBezTo>
                  <a:pt x="383" y="5504"/>
                  <a:pt x="357" y="5501"/>
                  <a:pt x="330" y="5496"/>
                </a:cubicBezTo>
                <a:cubicBezTo>
                  <a:pt x="304" y="5491"/>
                  <a:pt x="278" y="5483"/>
                  <a:pt x="253" y="5473"/>
                </a:cubicBezTo>
                <a:cubicBezTo>
                  <a:pt x="228" y="5462"/>
                  <a:pt x="205" y="5450"/>
                  <a:pt x="182" y="5435"/>
                </a:cubicBezTo>
                <a:cubicBezTo>
                  <a:pt x="160" y="5420"/>
                  <a:pt x="139" y="5403"/>
                  <a:pt x="120" y="5384"/>
                </a:cubicBezTo>
                <a:cubicBezTo>
                  <a:pt x="101" y="5365"/>
                  <a:pt x="84" y="5344"/>
                  <a:pt x="69" y="5322"/>
                </a:cubicBezTo>
                <a:cubicBezTo>
                  <a:pt x="54" y="5299"/>
                  <a:pt x="42" y="5276"/>
                  <a:pt x="31" y="5251"/>
                </a:cubicBezTo>
                <a:cubicBezTo>
                  <a:pt x="21" y="5226"/>
                  <a:pt x="13" y="5200"/>
                  <a:pt x="8" y="5174"/>
                </a:cubicBezTo>
                <a:cubicBezTo>
                  <a:pt x="3" y="5148"/>
                  <a:pt x="0" y="5121"/>
                  <a:pt x="0" y="5094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7" name=""/>
          <p:cNvSpPr txBox="1"/>
          <p:nvPr/>
        </p:nvSpPr>
        <p:spPr>
          <a:xfrm>
            <a:off x="6438960" y="1819440"/>
            <a:ext cx="2527560" cy="383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Google Dialogflow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8" name=""/>
          <p:cNvSpPr/>
          <p:nvPr/>
        </p:nvSpPr>
        <p:spPr>
          <a:xfrm>
            <a:off x="6148080" y="4014720"/>
            <a:ext cx="5505840" cy="1981440"/>
          </a:xfrm>
          <a:custGeom>
            <a:avLst/>
            <a:gdLst/>
            <a:ahLst/>
            <a:rect l="0" t="0" r="r" b="b"/>
            <a:pathLst>
              <a:path w="15294" h="5504">
                <a:moveTo>
                  <a:pt x="0" y="5094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2" y="253"/>
                </a:cubicBezTo>
                <a:cubicBezTo>
                  <a:pt x="42" y="228"/>
                  <a:pt x="55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4"/>
                  <a:pt x="229" y="41"/>
                  <a:pt x="254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2"/>
                  <a:pt x="14964" y="8"/>
                </a:cubicBezTo>
                <a:cubicBezTo>
                  <a:pt x="14991" y="13"/>
                  <a:pt x="15016" y="21"/>
                  <a:pt x="15041" y="31"/>
                </a:cubicBezTo>
                <a:cubicBezTo>
                  <a:pt x="15066" y="41"/>
                  <a:pt x="15090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3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2" y="356"/>
                  <a:pt x="15294" y="383"/>
                  <a:pt x="15294" y="410"/>
                </a:cubicBezTo>
                <a:lnTo>
                  <a:pt x="15294" y="5094"/>
                </a:lnTo>
                <a:cubicBezTo>
                  <a:pt x="15294" y="5121"/>
                  <a:pt x="15292" y="5148"/>
                  <a:pt x="15286" y="5174"/>
                </a:cubicBezTo>
                <a:cubicBezTo>
                  <a:pt x="15281" y="5200"/>
                  <a:pt x="15273" y="5226"/>
                  <a:pt x="15263" y="5251"/>
                </a:cubicBezTo>
                <a:cubicBezTo>
                  <a:pt x="15253" y="5276"/>
                  <a:pt x="15240" y="5299"/>
                  <a:pt x="15225" y="5322"/>
                </a:cubicBezTo>
                <a:cubicBezTo>
                  <a:pt x="15210" y="5344"/>
                  <a:pt x="15193" y="5365"/>
                  <a:pt x="15174" y="5384"/>
                </a:cubicBezTo>
                <a:cubicBezTo>
                  <a:pt x="15155" y="5403"/>
                  <a:pt x="15134" y="5420"/>
                  <a:pt x="15112" y="5435"/>
                </a:cubicBezTo>
                <a:cubicBezTo>
                  <a:pt x="15090" y="5450"/>
                  <a:pt x="15066" y="5462"/>
                  <a:pt x="15041" y="5473"/>
                </a:cubicBezTo>
                <a:cubicBezTo>
                  <a:pt x="15016" y="5483"/>
                  <a:pt x="14991" y="5491"/>
                  <a:pt x="14964" y="5496"/>
                </a:cubicBezTo>
                <a:cubicBezTo>
                  <a:pt x="14938" y="5501"/>
                  <a:pt x="14911" y="5504"/>
                  <a:pt x="14884" y="5504"/>
                </a:cubicBezTo>
                <a:lnTo>
                  <a:pt x="410" y="5504"/>
                </a:lnTo>
                <a:cubicBezTo>
                  <a:pt x="384" y="5504"/>
                  <a:pt x="357" y="5501"/>
                  <a:pt x="330" y="5496"/>
                </a:cubicBezTo>
                <a:cubicBezTo>
                  <a:pt x="304" y="5491"/>
                  <a:pt x="278" y="5483"/>
                  <a:pt x="254" y="5473"/>
                </a:cubicBezTo>
                <a:cubicBezTo>
                  <a:pt x="229" y="5462"/>
                  <a:pt x="205" y="5450"/>
                  <a:pt x="183" y="5435"/>
                </a:cubicBezTo>
                <a:cubicBezTo>
                  <a:pt x="160" y="5420"/>
                  <a:pt x="140" y="5403"/>
                  <a:pt x="120" y="5384"/>
                </a:cubicBezTo>
                <a:cubicBezTo>
                  <a:pt x="101" y="5365"/>
                  <a:pt x="84" y="5344"/>
                  <a:pt x="69" y="5322"/>
                </a:cubicBezTo>
                <a:cubicBezTo>
                  <a:pt x="55" y="5299"/>
                  <a:pt x="42" y="5276"/>
                  <a:pt x="32" y="5251"/>
                </a:cubicBezTo>
                <a:cubicBezTo>
                  <a:pt x="21" y="5226"/>
                  <a:pt x="13" y="5200"/>
                  <a:pt x="8" y="5174"/>
                </a:cubicBezTo>
                <a:cubicBezTo>
                  <a:pt x="3" y="5148"/>
                  <a:pt x="0" y="5121"/>
                  <a:pt x="0" y="5094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19" name=""/>
          <p:cNvSpPr/>
          <p:nvPr/>
        </p:nvSpPr>
        <p:spPr>
          <a:xfrm>
            <a:off x="6148080" y="4014720"/>
            <a:ext cx="5505840" cy="1981440"/>
          </a:xfrm>
          <a:custGeom>
            <a:avLst/>
            <a:gdLst/>
            <a:ahLst/>
            <a:rect l="0" t="0" r="r" b="b"/>
            <a:pathLst>
              <a:path w="15294" h="5504">
                <a:moveTo>
                  <a:pt x="0" y="5094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2" y="253"/>
                </a:cubicBezTo>
                <a:cubicBezTo>
                  <a:pt x="42" y="228"/>
                  <a:pt x="55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4"/>
                  <a:pt x="229" y="41"/>
                  <a:pt x="254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2"/>
                  <a:pt x="14964" y="8"/>
                </a:cubicBezTo>
                <a:cubicBezTo>
                  <a:pt x="14991" y="13"/>
                  <a:pt x="15016" y="21"/>
                  <a:pt x="15041" y="31"/>
                </a:cubicBezTo>
                <a:cubicBezTo>
                  <a:pt x="15066" y="41"/>
                  <a:pt x="15090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3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2" y="356"/>
                  <a:pt x="15294" y="383"/>
                  <a:pt x="15294" y="410"/>
                </a:cubicBezTo>
                <a:lnTo>
                  <a:pt x="15294" y="5094"/>
                </a:lnTo>
                <a:cubicBezTo>
                  <a:pt x="15294" y="5121"/>
                  <a:pt x="15292" y="5148"/>
                  <a:pt x="15286" y="5174"/>
                </a:cubicBezTo>
                <a:cubicBezTo>
                  <a:pt x="15281" y="5200"/>
                  <a:pt x="15273" y="5226"/>
                  <a:pt x="15263" y="5251"/>
                </a:cubicBezTo>
                <a:cubicBezTo>
                  <a:pt x="15253" y="5276"/>
                  <a:pt x="15240" y="5299"/>
                  <a:pt x="15225" y="5322"/>
                </a:cubicBezTo>
                <a:cubicBezTo>
                  <a:pt x="15210" y="5344"/>
                  <a:pt x="15193" y="5365"/>
                  <a:pt x="15174" y="5384"/>
                </a:cubicBezTo>
                <a:cubicBezTo>
                  <a:pt x="15155" y="5403"/>
                  <a:pt x="15134" y="5420"/>
                  <a:pt x="15112" y="5435"/>
                </a:cubicBezTo>
                <a:cubicBezTo>
                  <a:pt x="15090" y="5450"/>
                  <a:pt x="15066" y="5462"/>
                  <a:pt x="15041" y="5473"/>
                </a:cubicBezTo>
                <a:cubicBezTo>
                  <a:pt x="15016" y="5483"/>
                  <a:pt x="14991" y="5491"/>
                  <a:pt x="14964" y="5496"/>
                </a:cubicBezTo>
                <a:cubicBezTo>
                  <a:pt x="14938" y="5501"/>
                  <a:pt x="14911" y="5504"/>
                  <a:pt x="14884" y="5504"/>
                </a:cubicBezTo>
                <a:lnTo>
                  <a:pt x="410" y="5504"/>
                </a:lnTo>
                <a:cubicBezTo>
                  <a:pt x="384" y="5504"/>
                  <a:pt x="357" y="5501"/>
                  <a:pt x="330" y="5496"/>
                </a:cubicBezTo>
                <a:cubicBezTo>
                  <a:pt x="304" y="5491"/>
                  <a:pt x="278" y="5483"/>
                  <a:pt x="254" y="5473"/>
                </a:cubicBezTo>
                <a:cubicBezTo>
                  <a:pt x="229" y="5462"/>
                  <a:pt x="205" y="5450"/>
                  <a:pt x="183" y="5435"/>
                </a:cubicBezTo>
                <a:cubicBezTo>
                  <a:pt x="160" y="5420"/>
                  <a:pt x="140" y="5403"/>
                  <a:pt x="120" y="5384"/>
                </a:cubicBezTo>
                <a:cubicBezTo>
                  <a:pt x="101" y="5365"/>
                  <a:pt x="84" y="5344"/>
                  <a:pt x="69" y="5322"/>
                </a:cubicBezTo>
                <a:cubicBezTo>
                  <a:pt x="55" y="5299"/>
                  <a:pt x="42" y="5276"/>
                  <a:pt x="32" y="5251"/>
                </a:cubicBezTo>
                <a:cubicBezTo>
                  <a:pt x="21" y="5226"/>
                  <a:pt x="13" y="5200"/>
                  <a:pt x="8" y="5174"/>
                </a:cubicBezTo>
                <a:cubicBezTo>
                  <a:pt x="3" y="5148"/>
                  <a:pt x="0" y="5121"/>
                  <a:pt x="0" y="5094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0" name=""/>
          <p:cNvSpPr txBox="1"/>
          <p:nvPr/>
        </p:nvSpPr>
        <p:spPr>
          <a:xfrm>
            <a:off x="676440" y="4314960"/>
            <a:ext cx="662040" cy="383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Rasa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1" name=""/>
          <p:cNvSpPr txBox="1"/>
          <p:nvPr/>
        </p:nvSpPr>
        <p:spPr>
          <a:xfrm>
            <a:off x="6438960" y="4314960"/>
            <a:ext cx="1981080" cy="383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Copilot Studio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2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3" name=""/>
          <p:cNvSpPr/>
          <p:nvPr/>
        </p:nvSpPr>
        <p:spPr>
          <a:xfrm>
            <a:off x="714240" y="246672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7"/>
                </a:moveTo>
                <a:cubicBezTo>
                  <a:pt x="213" y="121"/>
                  <a:pt x="210" y="135"/>
                  <a:pt x="204" y="148"/>
                </a:cubicBezTo>
                <a:cubicBezTo>
                  <a:pt x="199" y="161"/>
                  <a:pt x="191" y="172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199"/>
                  <a:pt x="42" y="192"/>
                  <a:pt x="32" y="182"/>
                </a:cubicBezTo>
                <a:cubicBezTo>
                  <a:pt x="22" y="172"/>
                  <a:pt x="13" y="161"/>
                  <a:pt x="8" y="148"/>
                </a:cubicBezTo>
                <a:cubicBezTo>
                  <a:pt x="3" y="135"/>
                  <a:pt x="0" y="121"/>
                  <a:pt x="0" y="107"/>
                </a:cubicBezTo>
                <a:cubicBezTo>
                  <a:pt x="0" y="93"/>
                  <a:pt x="3" y="80"/>
                  <a:pt x="8" y="67"/>
                </a:cubicBezTo>
                <a:cubicBezTo>
                  <a:pt x="13" y="54"/>
                  <a:pt x="22" y="42"/>
                  <a:pt x="32" y="32"/>
                </a:cubicBezTo>
                <a:cubicBezTo>
                  <a:pt x="42" y="22"/>
                  <a:pt x="53" y="15"/>
                  <a:pt x="66" y="9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9"/>
                </a:cubicBezTo>
                <a:cubicBezTo>
                  <a:pt x="160" y="15"/>
                  <a:pt x="172" y="22"/>
                  <a:pt x="182" y="32"/>
                </a:cubicBezTo>
                <a:cubicBezTo>
                  <a:pt x="191" y="42"/>
                  <a:pt x="199" y="54"/>
                  <a:pt x="204" y="67"/>
                </a:cubicBezTo>
                <a:cubicBezTo>
                  <a:pt x="210" y="80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4" name=""/>
          <p:cNvSpPr txBox="1"/>
          <p:nvPr/>
        </p:nvSpPr>
        <p:spPr>
          <a:xfrm>
            <a:off x="923760" y="2386800"/>
            <a:ext cx="379836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0~5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회 사이로 설정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실무는 보통 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2~3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회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5" name=""/>
          <p:cNvSpPr/>
          <p:nvPr/>
        </p:nvSpPr>
        <p:spPr>
          <a:xfrm>
            <a:off x="714240" y="2895480"/>
            <a:ext cx="76680" cy="76320"/>
          </a:xfrm>
          <a:custGeom>
            <a:avLst/>
            <a:gdLst/>
            <a:ahLst/>
            <a:rect l="0" t="0" r="r" b="b"/>
            <a:pathLst>
              <a:path w="213" h="212">
                <a:moveTo>
                  <a:pt x="213" y="107"/>
                </a:moveTo>
                <a:cubicBezTo>
                  <a:pt x="213" y="121"/>
                  <a:pt x="210" y="134"/>
                  <a:pt x="204" y="147"/>
                </a:cubicBezTo>
                <a:cubicBezTo>
                  <a:pt x="199" y="160"/>
                  <a:pt x="191" y="172"/>
                  <a:pt x="182" y="182"/>
                </a:cubicBezTo>
                <a:cubicBezTo>
                  <a:pt x="172" y="191"/>
                  <a:pt x="160" y="199"/>
                  <a:pt x="147" y="204"/>
                </a:cubicBezTo>
                <a:cubicBezTo>
                  <a:pt x="134" y="210"/>
                  <a:pt x="121" y="212"/>
                  <a:pt x="107" y="212"/>
                </a:cubicBezTo>
                <a:cubicBezTo>
                  <a:pt x="93" y="212"/>
                  <a:pt x="79" y="210"/>
                  <a:pt x="66" y="204"/>
                </a:cubicBezTo>
                <a:cubicBezTo>
                  <a:pt x="53" y="199"/>
                  <a:pt x="42" y="191"/>
                  <a:pt x="32" y="182"/>
                </a:cubicBezTo>
                <a:cubicBezTo>
                  <a:pt x="22" y="172"/>
                  <a:pt x="13" y="160"/>
                  <a:pt x="8" y="147"/>
                </a:cubicBezTo>
                <a:cubicBezTo>
                  <a:pt x="3" y="134"/>
                  <a:pt x="0" y="121"/>
                  <a:pt x="0" y="107"/>
                </a:cubicBezTo>
                <a:cubicBezTo>
                  <a:pt x="0" y="93"/>
                  <a:pt x="3" y="78"/>
                  <a:pt x="8" y="65"/>
                </a:cubicBezTo>
                <a:cubicBezTo>
                  <a:pt x="13" y="52"/>
                  <a:pt x="22" y="41"/>
                  <a:pt x="32" y="31"/>
                </a:cubicBezTo>
                <a:cubicBezTo>
                  <a:pt x="42" y="21"/>
                  <a:pt x="53" y="13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3"/>
                  <a:pt x="172" y="21"/>
                  <a:pt x="182" y="31"/>
                </a:cubicBezTo>
                <a:cubicBezTo>
                  <a:pt x="191" y="41"/>
                  <a:pt x="199" y="52"/>
                  <a:pt x="204" y="65"/>
                </a:cubicBezTo>
                <a:cubicBezTo>
                  <a:pt x="210" y="78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6" name=""/>
          <p:cNvSpPr txBox="1"/>
          <p:nvPr/>
        </p:nvSpPr>
        <p:spPr>
          <a:xfrm>
            <a:off x="923760" y="2815560"/>
            <a:ext cx="2784240" cy="209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초과 시 다른 처리로 넘어간다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7" name=""/>
          <p:cNvSpPr/>
          <p:nvPr/>
        </p:nvSpPr>
        <p:spPr>
          <a:xfrm>
            <a:off x="6476760" y="246672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7"/>
                </a:moveTo>
                <a:cubicBezTo>
                  <a:pt x="213" y="121"/>
                  <a:pt x="210" y="135"/>
                  <a:pt x="205" y="148"/>
                </a:cubicBezTo>
                <a:cubicBezTo>
                  <a:pt x="199" y="161"/>
                  <a:pt x="192" y="172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5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4" y="199"/>
                  <a:pt x="41" y="192"/>
                  <a:pt x="31" y="182"/>
                </a:cubicBezTo>
                <a:cubicBezTo>
                  <a:pt x="21" y="172"/>
                  <a:pt x="14" y="161"/>
                  <a:pt x="8" y="148"/>
                </a:cubicBezTo>
                <a:cubicBezTo>
                  <a:pt x="3" y="135"/>
                  <a:pt x="0" y="121"/>
                  <a:pt x="0" y="107"/>
                </a:cubicBezTo>
                <a:cubicBezTo>
                  <a:pt x="0" y="93"/>
                  <a:pt x="3" y="80"/>
                  <a:pt x="8" y="67"/>
                </a:cubicBezTo>
                <a:cubicBezTo>
                  <a:pt x="14" y="54"/>
                  <a:pt x="21" y="42"/>
                  <a:pt x="31" y="32"/>
                </a:cubicBezTo>
                <a:cubicBezTo>
                  <a:pt x="41" y="22"/>
                  <a:pt x="54" y="15"/>
                  <a:pt x="66" y="9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5" y="3"/>
                  <a:pt x="147" y="9"/>
                </a:cubicBezTo>
                <a:cubicBezTo>
                  <a:pt x="160" y="15"/>
                  <a:pt x="172" y="22"/>
                  <a:pt x="182" y="32"/>
                </a:cubicBezTo>
                <a:cubicBezTo>
                  <a:pt x="192" y="42"/>
                  <a:pt x="199" y="54"/>
                  <a:pt x="205" y="67"/>
                </a:cubicBezTo>
                <a:cubicBezTo>
                  <a:pt x="210" y="80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8" name=""/>
          <p:cNvSpPr txBox="1"/>
          <p:nvPr/>
        </p:nvSpPr>
        <p:spPr>
          <a:xfrm>
            <a:off x="6686640" y="2386800"/>
            <a:ext cx="354348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문구를 바꿔가며 최대 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6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번까지 재질문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9" name=""/>
          <p:cNvSpPr/>
          <p:nvPr/>
        </p:nvSpPr>
        <p:spPr>
          <a:xfrm>
            <a:off x="6476760" y="2895480"/>
            <a:ext cx="76680" cy="76320"/>
          </a:xfrm>
          <a:custGeom>
            <a:avLst/>
            <a:gdLst/>
            <a:ahLst/>
            <a:rect l="0" t="0" r="r" b="b"/>
            <a:pathLst>
              <a:path w="213" h="212">
                <a:moveTo>
                  <a:pt x="213" y="107"/>
                </a:moveTo>
                <a:cubicBezTo>
                  <a:pt x="213" y="121"/>
                  <a:pt x="210" y="134"/>
                  <a:pt x="205" y="147"/>
                </a:cubicBezTo>
                <a:cubicBezTo>
                  <a:pt x="199" y="160"/>
                  <a:pt x="192" y="172"/>
                  <a:pt x="182" y="182"/>
                </a:cubicBezTo>
                <a:cubicBezTo>
                  <a:pt x="172" y="191"/>
                  <a:pt x="160" y="199"/>
                  <a:pt x="147" y="204"/>
                </a:cubicBezTo>
                <a:cubicBezTo>
                  <a:pt x="135" y="210"/>
                  <a:pt x="121" y="212"/>
                  <a:pt x="107" y="212"/>
                </a:cubicBezTo>
                <a:cubicBezTo>
                  <a:pt x="93" y="212"/>
                  <a:pt x="79" y="210"/>
                  <a:pt x="66" y="204"/>
                </a:cubicBezTo>
                <a:cubicBezTo>
                  <a:pt x="54" y="199"/>
                  <a:pt x="41" y="191"/>
                  <a:pt x="31" y="182"/>
                </a:cubicBezTo>
                <a:cubicBezTo>
                  <a:pt x="21" y="172"/>
                  <a:pt x="14" y="160"/>
                  <a:pt x="8" y="147"/>
                </a:cubicBezTo>
                <a:cubicBezTo>
                  <a:pt x="3" y="134"/>
                  <a:pt x="0" y="121"/>
                  <a:pt x="0" y="107"/>
                </a:cubicBezTo>
                <a:cubicBezTo>
                  <a:pt x="0" y="93"/>
                  <a:pt x="3" y="78"/>
                  <a:pt x="8" y="65"/>
                </a:cubicBezTo>
                <a:cubicBezTo>
                  <a:pt x="14" y="52"/>
                  <a:pt x="21" y="41"/>
                  <a:pt x="31" y="31"/>
                </a:cubicBezTo>
                <a:cubicBezTo>
                  <a:pt x="41" y="21"/>
                  <a:pt x="54" y="13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5" y="3"/>
                  <a:pt x="147" y="8"/>
                </a:cubicBezTo>
                <a:cubicBezTo>
                  <a:pt x="160" y="13"/>
                  <a:pt x="172" y="21"/>
                  <a:pt x="182" y="31"/>
                </a:cubicBezTo>
                <a:cubicBezTo>
                  <a:pt x="192" y="41"/>
                  <a:pt x="199" y="52"/>
                  <a:pt x="205" y="65"/>
                </a:cubicBezTo>
                <a:cubicBezTo>
                  <a:pt x="210" y="78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0" name=""/>
          <p:cNvSpPr txBox="1"/>
          <p:nvPr/>
        </p:nvSpPr>
        <p:spPr>
          <a:xfrm>
            <a:off x="6686640" y="2815560"/>
            <a:ext cx="2575440" cy="209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그래도 안 되면 기본 처리로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1" name=""/>
          <p:cNvSpPr/>
          <p:nvPr/>
        </p:nvSpPr>
        <p:spPr>
          <a:xfrm>
            <a:off x="714240" y="4971960"/>
            <a:ext cx="76680" cy="76320"/>
          </a:xfrm>
          <a:custGeom>
            <a:avLst/>
            <a:gdLst/>
            <a:ahLst/>
            <a:rect l="0" t="0" r="r" b="b"/>
            <a:pathLst>
              <a:path w="213" h="212">
                <a:moveTo>
                  <a:pt x="213" y="107"/>
                </a:moveTo>
                <a:cubicBezTo>
                  <a:pt x="213" y="121"/>
                  <a:pt x="210" y="134"/>
                  <a:pt x="204" y="147"/>
                </a:cubicBezTo>
                <a:cubicBezTo>
                  <a:pt x="199" y="160"/>
                  <a:pt x="191" y="171"/>
                  <a:pt x="182" y="181"/>
                </a:cubicBezTo>
                <a:cubicBezTo>
                  <a:pt x="172" y="191"/>
                  <a:pt x="160" y="199"/>
                  <a:pt x="147" y="204"/>
                </a:cubicBezTo>
                <a:cubicBezTo>
                  <a:pt x="134" y="210"/>
                  <a:pt x="121" y="212"/>
                  <a:pt x="107" y="212"/>
                </a:cubicBezTo>
                <a:cubicBezTo>
                  <a:pt x="93" y="212"/>
                  <a:pt x="79" y="210"/>
                  <a:pt x="66" y="204"/>
                </a:cubicBezTo>
                <a:cubicBezTo>
                  <a:pt x="53" y="199"/>
                  <a:pt x="42" y="191"/>
                  <a:pt x="32" y="181"/>
                </a:cubicBezTo>
                <a:cubicBezTo>
                  <a:pt x="22" y="171"/>
                  <a:pt x="13" y="160"/>
                  <a:pt x="8" y="147"/>
                </a:cubicBezTo>
                <a:cubicBezTo>
                  <a:pt x="3" y="134"/>
                  <a:pt x="0" y="121"/>
                  <a:pt x="0" y="107"/>
                </a:cubicBezTo>
                <a:cubicBezTo>
                  <a:pt x="0" y="93"/>
                  <a:pt x="3" y="79"/>
                  <a:pt x="8" y="66"/>
                </a:cubicBezTo>
                <a:cubicBezTo>
                  <a:pt x="13" y="53"/>
                  <a:pt x="22" y="42"/>
                  <a:pt x="32" y="32"/>
                </a:cubicBezTo>
                <a:cubicBezTo>
                  <a:pt x="42" y="22"/>
                  <a:pt x="53" y="14"/>
                  <a:pt x="66" y="8"/>
                </a:cubicBezTo>
                <a:cubicBezTo>
                  <a:pt x="79" y="2"/>
                  <a:pt x="93" y="0"/>
                  <a:pt x="107" y="0"/>
                </a:cubicBezTo>
                <a:cubicBezTo>
                  <a:pt x="121" y="0"/>
                  <a:pt x="134" y="2"/>
                  <a:pt x="147" y="8"/>
                </a:cubicBezTo>
                <a:cubicBezTo>
                  <a:pt x="160" y="14"/>
                  <a:pt x="172" y="22"/>
                  <a:pt x="182" y="32"/>
                </a:cubicBezTo>
                <a:cubicBezTo>
                  <a:pt x="191" y="42"/>
                  <a:pt x="199" y="53"/>
                  <a:pt x="204" y="66"/>
                </a:cubicBezTo>
                <a:cubicBezTo>
                  <a:pt x="210" y="79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2" name=""/>
          <p:cNvSpPr txBox="1"/>
          <p:nvPr/>
        </p:nvSpPr>
        <p:spPr>
          <a:xfrm>
            <a:off x="923760" y="4882320"/>
            <a:ext cx="1879560" cy="209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기본 횟수 제한 없음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3" name=""/>
          <p:cNvSpPr/>
          <p:nvPr/>
        </p:nvSpPr>
        <p:spPr>
          <a:xfrm>
            <a:off x="714240" y="540036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7"/>
                </a:moveTo>
                <a:cubicBezTo>
                  <a:pt x="213" y="121"/>
                  <a:pt x="210" y="135"/>
                  <a:pt x="204" y="148"/>
                </a:cubicBezTo>
                <a:cubicBezTo>
                  <a:pt x="199" y="161"/>
                  <a:pt x="191" y="172"/>
                  <a:pt x="182" y="182"/>
                </a:cubicBezTo>
                <a:cubicBezTo>
                  <a:pt x="172" y="192"/>
                  <a:pt x="160" y="200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200"/>
                  <a:pt x="42" y="192"/>
                  <a:pt x="32" y="182"/>
                </a:cubicBezTo>
                <a:cubicBezTo>
                  <a:pt x="22" y="172"/>
                  <a:pt x="13" y="161"/>
                  <a:pt x="8" y="148"/>
                </a:cubicBezTo>
                <a:cubicBezTo>
                  <a:pt x="3" y="135"/>
                  <a:pt x="0" y="121"/>
                  <a:pt x="0" y="107"/>
                </a:cubicBezTo>
                <a:cubicBezTo>
                  <a:pt x="0" y="93"/>
                  <a:pt x="3" y="79"/>
                  <a:pt x="8" y="66"/>
                </a:cubicBezTo>
                <a:cubicBezTo>
                  <a:pt x="13" y="53"/>
                  <a:pt x="22" y="41"/>
                  <a:pt x="32" y="31"/>
                </a:cubicBezTo>
                <a:cubicBezTo>
                  <a:pt x="42" y="21"/>
                  <a:pt x="53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1" y="41"/>
                  <a:pt x="199" y="53"/>
                  <a:pt x="204" y="66"/>
                </a:cubicBezTo>
                <a:cubicBezTo>
                  <a:pt x="210" y="79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4" name=""/>
          <p:cNvSpPr txBox="1"/>
          <p:nvPr/>
        </p:nvSpPr>
        <p:spPr>
          <a:xfrm>
            <a:off x="923760" y="5311080"/>
            <a:ext cx="3201840" cy="209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못 알아들으면 바로 다른 방식으로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5" name=""/>
          <p:cNvSpPr/>
          <p:nvPr/>
        </p:nvSpPr>
        <p:spPr>
          <a:xfrm>
            <a:off x="6476760" y="4971960"/>
            <a:ext cx="76680" cy="76320"/>
          </a:xfrm>
          <a:custGeom>
            <a:avLst/>
            <a:gdLst/>
            <a:ahLst/>
            <a:rect l="0" t="0" r="r" b="b"/>
            <a:pathLst>
              <a:path w="213" h="212">
                <a:moveTo>
                  <a:pt x="213" y="107"/>
                </a:moveTo>
                <a:cubicBezTo>
                  <a:pt x="213" y="121"/>
                  <a:pt x="210" y="134"/>
                  <a:pt x="205" y="147"/>
                </a:cubicBezTo>
                <a:cubicBezTo>
                  <a:pt x="199" y="160"/>
                  <a:pt x="192" y="171"/>
                  <a:pt x="182" y="181"/>
                </a:cubicBezTo>
                <a:cubicBezTo>
                  <a:pt x="172" y="191"/>
                  <a:pt x="160" y="199"/>
                  <a:pt x="147" y="204"/>
                </a:cubicBezTo>
                <a:cubicBezTo>
                  <a:pt x="135" y="210"/>
                  <a:pt x="121" y="212"/>
                  <a:pt x="107" y="212"/>
                </a:cubicBezTo>
                <a:cubicBezTo>
                  <a:pt x="93" y="212"/>
                  <a:pt x="79" y="210"/>
                  <a:pt x="66" y="204"/>
                </a:cubicBezTo>
                <a:cubicBezTo>
                  <a:pt x="54" y="199"/>
                  <a:pt x="41" y="191"/>
                  <a:pt x="31" y="181"/>
                </a:cubicBezTo>
                <a:cubicBezTo>
                  <a:pt x="21" y="171"/>
                  <a:pt x="14" y="160"/>
                  <a:pt x="8" y="147"/>
                </a:cubicBezTo>
                <a:cubicBezTo>
                  <a:pt x="3" y="134"/>
                  <a:pt x="0" y="121"/>
                  <a:pt x="0" y="107"/>
                </a:cubicBezTo>
                <a:cubicBezTo>
                  <a:pt x="0" y="93"/>
                  <a:pt x="3" y="79"/>
                  <a:pt x="8" y="66"/>
                </a:cubicBezTo>
                <a:cubicBezTo>
                  <a:pt x="14" y="53"/>
                  <a:pt x="21" y="42"/>
                  <a:pt x="31" y="32"/>
                </a:cubicBezTo>
                <a:cubicBezTo>
                  <a:pt x="41" y="22"/>
                  <a:pt x="54" y="14"/>
                  <a:pt x="66" y="8"/>
                </a:cubicBezTo>
                <a:cubicBezTo>
                  <a:pt x="79" y="2"/>
                  <a:pt x="93" y="0"/>
                  <a:pt x="107" y="0"/>
                </a:cubicBezTo>
                <a:cubicBezTo>
                  <a:pt x="121" y="0"/>
                  <a:pt x="135" y="2"/>
                  <a:pt x="147" y="8"/>
                </a:cubicBezTo>
                <a:cubicBezTo>
                  <a:pt x="160" y="14"/>
                  <a:pt x="172" y="22"/>
                  <a:pt x="182" y="32"/>
                </a:cubicBezTo>
                <a:cubicBezTo>
                  <a:pt x="192" y="42"/>
                  <a:pt x="199" y="53"/>
                  <a:pt x="205" y="66"/>
                </a:cubicBezTo>
                <a:cubicBezTo>
                  <a:pt x="210" y="79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6" name=""/>
          <p:cNvSpPr txBox="1"/>
          <p:nvPr/>
        </p:nvSpPr>
        <p:spPr>
          <a:xfrm>
            <a:off x="6686640" y="4882320"/>
            <a:ext cx="3271320" cy="209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한 발화에서 여러 슬롯을 동시 추출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7" name=""/>
          <p:cNvSpPr/>
          <p:nvPr/>
        </p:nvSpPr>
        <p:spPr>
          <a:xfrm>
            <a:off x="6476760" y="540036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7"/>
                </a:moveTo>
                <a:cubicBezTo>
                  <a:pt x="213" y="121"/>
                  <a:pt x="210" y="135"/>
                  <a:pt x="205" y="148"/>
                </a:cubicBezTo>
                <a:cubicBezTo>
                  <a:pt x="199" y="161"/>
                  <a:pt x="192" y="172"/>
                  <a:pt x="182" y="182"/>
                </a:cubicBezTo>
                <a:cubicBezTo>
                  <a:pt x="172" y="192"/>
                  <a:pt x="160" y="200"/>
                  <a:pt x="147" y="205"/>
                </a:cubicBezTo>
                <a:cubicBezTo>
                  <a:pt x="135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4" y="200"/>
                  <a:pt x="41" y="192"/>
                  <a:pt x="31" y="182"/>
                </a:cubicBezTo>
                <a:cubicBezTo>
                  <a:pt x="21" y="172"/>
                  <a:pt x="14" y="161"/>
                  <a:pt x="8" y="148"/>
                </a:cubicBezTo>
                <a:cubicBezTo>
                  <a:pt x="3" y="135"/>
                  <a:pt x="0" y="121"/>
                  <a:pt x="0" y="107"/>
                </a:cubicBezTo>
                <a:cubicBezTo>
                  <a:pt x="0" y="93"/>
                  <a:pt x="3" y="79"/>
                  <a:pt x="8" y="66"/>
                </a:cubicBezTo>
                <a:cubicBezTo>
                  <a:pt x="14" y="53"/>
                  <a:pt x="21" y="41"/>
                  <a:pt x="31" y="31"/>
                </a:cubicBezTo>
                <a:cubicBezTo>
                  <a:pt x="41" y="21"/>
                  <a:pt x="54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5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2" y="41"/>
                  <a:pt x="199" y="53"/>
                  <a:pt x="205" y="66"/>
                </a:cubicBezTo>
                <a:cubicBezTo>
                  <a:pt x="210" y="79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8" name=""/>
          <p:cNvSpPr txBox="1"/>
          <p:nvPr/>
        </p:nvSpPr>
        <p:spPr>
          <a:xfrm>
            <a:off x="6686640" y="5311080"/>
            <a:ext cx="2297160" cy="209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질문 횟수 자체를 줄인다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42" name=""/>
          <p:cNvSpPr/>
          <p:nvPr/>
        </p:nvSpPr>
        <p:spPr>
          <a:xfrm>
            <a:off x="385560" y="2490480"/>
            <a:ext cx="5505840" cy="1553040"/>
          </a:xfrm>
          <a:custGeom>
            <a:avLst/>
            <a:gdLst/>
            <a:ahLst/>
            <a:rect l="0" t="0" r="r" b="b"/>
            <a:pathLst>
              <a:path w="15294" h="4314">
                <a:moveTo>
                  <a:pt x="0" y="3904"/>
                </a:moveTo>
                <a:lnTo>
                  <a:pt x="0" y="410"/>
                </a:lnTo>
                <a:cubicBezTo>
                  <a:pt x="0" y="384"/>
                  <a:pt x="3" y="357"/>
                  <a:pt x="8" y="330"/>
                </a:cubicBezTo>
                <a:cubicBezTo>
                  <a:pt x="13" y="304"/>
                  <a:pt x="21" y="278"/>
                  <a:pt x="31" y="254"/>
                </a:cubicBezTo>
                <a:cubicBezTo>
                  <a:pt x="42" y="229"/>
                  <a:pt x="54" y="205"/>
                  <a:pt x="69" y="183"/>
                </a:cubicBezTo>
                <a:cubicBezTo>
                  <a:pt x="84" y="160"/>
                  <a:pt x="101" y="140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5"/>
                  <a:pt x="228" y="42"/>
                  <a:pt x="253" y="32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3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3"/>
                  <a:pt x="14964" y="8"/>
                </a:cubicBezTo>
                <a:cubicBezTo>
                  <a:pt x="14990" y="13"/>
                  <a:pt x="15016" y="21"/>
                  <a:pt x="15041" y="32"/>
                </a:cubicBezTo>
                <a:cubicBezTo>
                  <a:pt x="15066" y="42"/>
                  <a:pt x="15089" y="55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40"/>
                  <a:pt x="15210" y="160"/>
                  <a:pt x="15225" y="183"/>
                </a:cubicBezTo>
                <a:cubicBezTo>
                  <a:pt x="15240" y="205"/>
                  <a:pt x="15252" y="229"/>
                  <a:pt x="15263" y="254"/>
                </a:cubicBezTo>
                <a:cubicBezTo>
                  <a:pt x="15273" y="278"/>
                  <a:pt x="15281" y="304"/>
                  <a:pt x="15286" y="330"/>
                </a:cubicBezTo>
                <a:cubicBezTo>
                  <a:pt x="15291" y="357"/>
                  <a:pt x="15294" y="384"/>
                  <a:pt x="15294" y="410"/>
                </a:cubicBezTo>
                <a:lnTo>
                  <a:pt x="15294" y="3904"/>
                </a:lnTo>
                <a:cubicBezTo>
                  <a:pt x="15294" y="3931"/>
                  <a:pt x="15291" y="3958"/>
                  <a:pt x="15286" y="3984"/>
                </a:cubicBezTo>
                <a:cubicBezTo>
                  <a:pt x="15281" y="4010"/>
                  <a:pt x="15273" y="4036"/>
                  <a:pt x="15263" y="4061"/>
                </a:cubicBezTo>
                <a:cubicBezTo>
                  <a:pt x="15252" y="4086"/>
                  <a:pt x="15240" y="4109"/>
                  <a:pt x="15225" y="4132"/>
                </a:cubicBezTo>
                <a:cubicBezTo>
                  <a:pt x="15210" y="4154"/>
                  <a:pt x="15193" y="4175"/>
                  <a:pt x="15174" y="4194"/>
                </a:cubicBezTo>
                <a:cubicBezTo>
                  <a:pt x="15155" y="4213"/>
                  <a:pt x="15134" y="4230"/>
                  <a:pt x="15112" y="4245"/>
                </a:cubicBezTo>
                <a:cubicBezTo>
                  <a:pt x="15089" y="4260"/>
                  <a:pt x="15066" y="4273"/>
                  <a:pt x="15041" y="4283"/>
                </a:cubicBezTo>
                <a:cubicBezTo>
                  <a:pt x="15016" y="4293"/>
                  <a:pt x="14990" y="4301"/>
                  <a:pt x="14964" y="4306"/>
                </a:cubicBezTo>
                <a:cubicBezTo>
                  <a:pt x="14937" y="4311"/>
                  <a:pt x="14911" y="4314"/>
                  <a:pt x="14884" y="4314"/>
                </a:cubicBezTo>
                <a:lnTo>
                  <a:pt x="410" y="4314"/>
                </a:lnTo>
                <a:cubicBezTo>
                  <a:pt x="383" y="4314"/>
                  <a:pt x="357" y="4311"/>
                  <a:pt x="330" y="4306"/>
                </a:cubicBezTo>
                <a:cubicBezTo>
                  <a:pt x="304" y="4301"/>
                  <a:pt x="278" y="4293"/>
                  <a:pt x="253" y="4283"/>
                </a:cubicBezTo>
                <a:cubicBezTo>
                  <a:pt x="228" y="4273"/>
                  <a:pt x="205" y="4260"/>
                  <a:pt x="182" y="4245"/>
                </a:cubicBezTo>
                <a:cubicBezTo>
                  <a:pt x="160" y="4230"/>
                  <a:pt x="139" y="4213"/>
                  <a:pt x="120" y="4194"/>
                </a:cubicBezTo>
                <a:cubicBezTo>
                  <a:pt x="101" y="4175"/>
                  <a:pt x="84" y="4154"/>
                  <a:pt x="69" y="4132"/>
                </a:cubicBezTo>
                <a:cubicBezTo>
                  <a:pt x="54" y="4109"/>
                  <a:pt x="42" y="4086"/>
                  <a:pt x="31" y="4061"/>
                </a:cubicBezTo>
                <a:cubicBezTo>
                  <a:pt x="21" y="4036"/>
                  <a:pt x="13" y="4010"/>
                  <a:pt x="8" y="3984"/>
                </a:cubicBezTo>
                <a:cubicBezTo>
                  <a:pt x="3" y="3958"/>
                  <a:pt x="0" y="3931"/>
                  <a:pt x="0" y="3904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43" name=""/>
          <p:cNvSpPr/>
          <p:nvPr/>
        </p:nvSpPr>
        <p:spPr>
          <a:xfrm>
            <a:off x="385560" y="2490480"/>
            <a:ext cx="5505840" cy="1553040"/>
          </a:xfrm>
          <a:custGeom>
            <a:avLst/>
            <a:gdLst/>
            <a:ahLst/>
            <a:rect l="0" t="0" r="r" b="b"/>
            <a:pathLst>
              <a:path w="15294" h="4314">
                <a:moveTo>
                  <a:pt x="0" y="3904"/>
                </a:moveTo>
                <a:lnTo>
                  <a:pt x="0" y="410"/>
                </a:lnTo>
                <a:cubicBezTo>
                  <a:pt x="0" y="384"/>
                  <a:pt x="3" y="357"/>
                  <a:pt x="8" y="330"/>
                </a:cubicBezTo>
                <a:cubicBezTo>
                  <a:pt x="13" y="304"/>
                  <a:pt x="21" y="278"/>
                  <a:pt x="31" y="254"/>
                </a:cubicBezTo>
                <a:cubicBezTo>
                  <a:pt x="42" y="229"/>
                  <a:pt x="54" y="205"/>
                  <a:pt x="69" y="183"/>
                </a:cubicBezTo>
                <a:cubicBezTo>
                  <a:pt x="84" y="160"/>
                  <a:pt x="101" y="140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5"/>
                  <a:pt x="228" y="42"/>
                  <a:pt x="253" y="32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3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3"/>
                  <a:pt x="14964" y="8"/>
                </a:cubicBezTo>
                <a:cubicBezTo>
                  <a:pt x="14990" y="13"/>
                  <a:pt x="15016" y="21"/>
                  <a:pt x="15041" y="32"/>
                </a:cubicBezTo>
                <a:cubicBezTo>
                  <a:pt x="15066" y="42"/>
                  <a:pt x="15089" y="55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40"/>
                  <a:pt x="15210" y="160"/>
                  <a:pt x="15225" y="183"/>
                </a:cubicBezTo>
                <a:cubicBezTo>
                  <a:pt x="15240" y="205"/>
                  <a:pt x="15252" y="229"/>
                  <a:pt x="15263" y="254"/>
                </a:cubicBezTo>
                <a:cubicBezTo>
                  <a:pt x="15273" y="278"/>
                  <a:pt x="15281" y="304"/>
                  <a:pt x="15286" y="330"/>
                </a:cubicBezTo>
                <a:cubicBezTo>
                  <a:pt x="15291" y="357"/>
                  <a:pt x="15294" y="384"/>
                  <a:pt x="15294" y="410"/>
                </a:cubicBezTo>
                <a:lnTo>
                  <a:pt x="15294" y="3904"/>
                </a:lnTo>
                <a:cubicBezTo>
                  <a:pt x="15294" y="3931"/>
                  <a:pt x="15291" y="3958"/>
                  <a:pt x="15286" y="3984"/>
                </a:cubicBezTo>
                <a:cubicBezTo>
                  <a:pt x="15281" y="4010"/>
                  <a:pt x="15273" y="4036"/>
                  <a:pt x="15263" y="4061"/>
                </a:cubicBezTo>
                <a:cubicBezTo>
                  <a:pt x="15252" y="4086"/>
                  <a:pt x="15240" y="4109"/>
                  <a:pt x="15225" y="4132"/>
                </a:cubicBezTo>
                <a:cubicBezTo>
                  <a:pt x="15210" y="4154"/>
                  <a:pt x="15193" y="4175"/>
                  <a:pt x="15174" y="4194"/>
                </a:cubicBezTo>
                <a:cubicBezTo>
                  <a:pt x="15155" y="4213"/>
                  <a:pt x="15134" y="4230"/>
                  <a:pt x="15112" y="4245"/>
                </a:cubicBezTo>
                <a:cubicBezTo>
                  <a:pt x="15089" y="4260"/>
                  <a:pt x="15066" y="4273"/>
                  <a:pt x="15041" y="4283"/>
                </a:cubicBezTo>
                <a:cubicBezTo>
                  <a:pt x="15016" y="4293"/>
                  <a:pt x="14990" y="4301"/>
                  <a:pt x="14964" y="4306"/>
                </a:cubicBezTo>
                <a:cubicBezTo>
                  <a:pt x="14937" y="4311"/>
                  <a:pt x="14911" y="4314"/>
                  <a:pt x="14884" y="4314"/>
                </a:cubicBezTo>
                <a:lnTo>
                  <a:pt x="410" y="4314"/>
                </a:lnTo>
                <a:cubicBezTo>
                  <a:pt x="383" y="4314"/>
                  <a:pt x="357" y="4311"/>
                  <a:pt x="330" y="4306"/>
                </a:cubicBezTo>
                <a:cubicBezTo>
                  <a:pt x="304" y="4301"/>
                  <a:pt x="278" y="4293"/>
                  <a:pt x="253" y="4283"/>
                </a:cubicBezTo>
                <a:cubicBezTo>
                  <a:pt x="228" y="4273"/>
                  <a:pt x="205" y="4260"/>
                  <a:pt x="182" y="4245"/>
                </a:cubicBezTo>
                <a:cubicBezTo>
                  <a:pt x="160" y="4230"/>
                  <a:pt x="139" y="4213"/>
                  <a:pt x="120" y="4194"/>
                </a:cubicBezTo>
                <a:cubicBezTo>
                  <a:pt x="101" y="4175"/>
                  <a:pt x="84" y="4154"/>
                  <a:pt x="69" y="4132"/>
                </a:cubicBezTo>
                <a:cubicBezTo>
                  <a:pt x="54" y="4109"/>
                  <a:pt x="42" y="4086"/>
                  <a:pt x="31" y="4061"/>
                </a:cubicBezTo>
                <a:cubicBezTo>
                  <a:pt x="21" y="4036"/>
                  <a:pt x="13" y="4010"/>
                  <a:pt x="8" y="3984"/>
                </a:cubicBezTo>
                <a:cubicBezTo>
                  <a:pt x="3" y="3958"/>
                  <a:pt x="0" y="3931"/>
                  <a:pt x="0" y="3904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4" name=""/>
          <p:cNvSpPr txBox="1"/>
          <p:nvPr/>
        </p:nvSpPr>
        <p:spPr>
          <a:xfrm>
            <a:off x="380880" y="344520"/>
            <a:ext cx="359892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확인 방식은 신뢰도로 나눈다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5" name=""/>
          <p:cNvSpPr/>
          <p:nvPr/>
        </p:nvSpPr>
        <p:spPr>
          <a:xfrm>
            <a:off x="6148080" y="2490480"/>
            <a:ext cx="5505840" cy="1553040"/>
          </a:xfrm>
          <a:custGeom>
            <a:avLst/>
            <a:gdLst/>
            <a:ahLst/>
            <a:rect l="0" t="0" r="r" b="b"/>
            <a:pathLst>
              <a:path w="15294" h="4314">
                <a:moveTo>
                  <a:pt x="0" y="3904"/>
                </a:moveTo>
                <a:lnTo>
                  <a:pt x="0" y="410"/>
                </a:lnTo>
                <a:cubicBezTo>
                  <a:pt x="0" y="384"/>
                  <a:pt x="3" y="357"/>
                  <a:pt x="8" y="330"/>
                </a:cubicBezTo>
                <a:cubicBezTo>
                  <a:pt x="13" y="304"/>
                  <a:pt x="21" y="278"/>
                  <a:pt x="32" y="254"/>
                </a:cubicBezTo>
                <a:cubicBezTo>
                  <a:pt x="42" y="229"/>
                  <a:pt x="55" y="205"/>
                  <a:pt x="69" y="183"/>
                </a:cubicBezTo>
                <a:cubicBezTo>
                  <a:pt x="84" y="160"/>
                  <a:pt x="101" y="140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5"/>
                  <a:pt x="229" y="42"/>
                  <a:pt x="254" y="32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3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3"/>
                  <a:pt x="14964" y="8"/>
                </a:cubicBezTo>
                <a:cubicBezTo>
                  <a:pt x="14991" y="13"/>
                  <a:pt x="15016" y="21"/>
                  <a:pt x="15041" y="32"/>
                </a:cubicBezTo>
                <a:cubicBezTo>
                  <a:pt x="15066" y="42"/>
                  <a:pt x="15090" y="55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40"/>
                  <a:pt x="15210" y="160"/>
                  <a:pt x="15225" y="183"/>
                </a:cubicBezTo>
                <a:cubicBezTo>
                  <a:pt x="15240" y="205"/>
                  <a:pt x="15253" y="229"/>
                  <a:pt x="15263" y="254"/>
                </a:cubicBezTo>
                <a:cubicBezTo>
                  <a:pt x="15273" y="278"/>
                  <a:pt x="15281" y="304"/>
                  <a:pt x="15286" y="330"/>
                </a:cubicBezTo>
                <a:cubicBezTo>
                  <a:pt x="15292" y="357"/>
                  <a:pt x="15294" y="384"/>
                  <a:pt x="15294" y="410"/>
                </a:cubicBezTo>
                <a:lnTo>
                  <a:pt x="15294" y="3904"/>
                </a:lnTo>
                <a:cubicBezTo>
                  <a:pt x="15294" y="3931"/>
                  <a:pt x="15292" y="3958"/>
                  <a:pt x="15286" y="3984"/>
                </a:cubicBezTo>
                <a:cubicBezTo>
                  <a:pt x="15281" y="4010"/>
                  <a:pt x="15273" y="4036"/>
                  <a:pt x="15263" y="4061"/>
                </a:cubicBezTo>
                <a:cubicBezTo>
                  <a:pt x="15253" y="4086"/>
                  <a:pt x="15240" y="4109"/>
                  <a:pt x="15225" y="4132"/>
                </a:cubicBezTo>
                <a:cubicBezTo>
                  <a:pt x="15210" y="4154"/>
                  <a:pt x="15193" y="4175"/>
                  <a:pt x="15174" y="4194"/>
                </a:cubicBezTo>
                <a:cubicBezTo>
                  <a:pt x="15155" y="4213"/>
                  <a:pt x="15134" y="4230"/>
                  <a:pt x="15112" y="4245"/>
                </a:cubicBezTo>
                <a:cubicBezTo>
                  <a:pt x="15090" y="4260"/>
                  <a:pt x="15066" y="4273"/>
                  <a:pt x="15041" y="4283"/>
                </a:cubicBezTo>
                <a:cubicBezTo>
                  <a:pt x="15016" y="4293"/>
                  <a:pt x="14991" y="4301"/>
                  <a:pt x="14964" y="4306"/>
                </a:cubicBezTo>
                <a:cubicBezTo>
                  <a:pt x="14938" y="4311"/>
                  <a:pt x="14911" y="4314"/>
                  <a:pt x="14884" y="4314"/>
                </a:cubicBezTo>
                <a:lnTo>
                  <a:pt x="410" y="4314"/>
                </a:lnTo>
                <a:cubicBezTo>
                  <a:pt x="384" y="4314"/>
                  <a:pt x="357" y="4311"/>
                  <a:pt x="330" y="4306"/>
                </a:cubicBezTo>
                <a:cubicBezTo>
                  <a:pt x="304" y="4301"/>
                  <a:pt x="278" y="4293"/>
                  <a:pt x="254" y="4283"/>
                </a:cubicBezTo>
                <a:cubicBezTo>
                  <a:pt x="229" y="4273"/>
                  <a:pt x="205" y="4260"/>
                  <a:pt x="183" y="4245"/>
                </a:cubicBezTo>
                <a:cubicBezTo>
                  <a:pt x="160" y="4230"/>
                  <a:pt x="140" y="4213"/>
                  <a:pt x="120" y="4194"/>
                </a:cubicBezTo>
                <a:cubicBezTo>
                  <a:pt x="101" y="4175"/>
                  <a:pt x="84" y="4154"/>
                  <a:pt x="69" y="4132"/>
                </a:cubicBezTo>
                <a:cubicBezTo>
                  <a:pt x="55" y="4109"/>
                  <a:pt x="42" y="4086"/>
                  <a:pt x="32" y="4061"/>
                </a:cubicBezTo>
                <a:cubicBezTo>
                  <a:pt x="21" y="4036"/>
                  <a:pt x="13" y="4010"/>
                  <a:pt x="8" y="3984"/>
                </a:cubicBezTo>
                <a:cubicBezTo>
                  <a:pt x="3" y="3958"/>
                  <a:pt x="0" y="3931"/>
                  <a:pt x="0" y="3904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46" name=""/>
          <p:cNvSpPr/>
          <p:nvPr/>
        </p:nvSpPr>
        <p:spPr>
          <a:xfrm>
            <a:off x="6148080" y="2490480"/>
            <a:ext cx="5505840" cy="1553040"/>
          </a:xfrm>
          <a:custGeom>
            <a:avLst/>
            <a:gdLst/>
            <a:ahLst/>
            <a:rect l="0" t="0" r="r" b="b"/>
            <a:pathLst>
              <a:path w="15294" h="4314">
                <a:moveTo>
                  <a:pt x="0" y="3904"/>
                </a:moveTo>
                <a:lnTo>
                  <a:pt x="0" y="410"/>
                </a:lnTo>
                <a:cubicBezTo>
                  <a:pt x="0" y="384"/>
                  <a:pt x="3" y="357"/>
                  <a:pt x="8" y="330"/>
                </a:cubicBezTo>
                <a:cubicBezTo>
                  <a:pt x="13" y="304"/>
                  <a:pt x="21" y="278"/>
                  <a:pt x="32" y="254"/>
                </a:cubicBezTo>
                <a:cubicBezTo>
                  <a:pt x="42" y="229"/>
                  <a:pt x="55" y="205"/>
                  <a:pt x="69" y="183"/>
                </a:cubicBezTo>
                <a:cubicBezTo>
                  <a:pt x="84" y="160"/>
                  <a:pt x="101" y="140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5"/>
                  <a:pt x="229" y="42"/>
                  <a:pt x="254" y="32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3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3"/>
                  <a:pt x="14964" y="8"/>
                </a:cubicBezTo>
                <a:cubicBezTo>
                  <a:pt x="14991" y="13"/>
                  <a:pt x="15016" y="21"/>
                  <a:pt x="15041" y="32"/>
                </a:cubicBezTo>
                <a:cubicBezTo>
                  <a:pt x="15066" y="42"/>
                  <a:pt x="15090" y="55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40"/>
                  <a:pt x="15210" y="160"/>
                  <a:pt x="15225" y="183"/>
                </a:cubicBezTo>
                <a:cubicBezTo>
                  <a:pt x="15240" y="205"/>
                  <a:pt x="15253" y="229"/>
                  <a:pt x="15263" y="254"/>
                </a:cubicBezTo>
                <a:cubicBezTo>
                  <a:pt x="15273" y="278"/>
                  <a:pt x="15281" y="304"/>
                  <a:pt x="15286" y="330"/>
                </a:cubicBezTo>
                <a:cubicBezTo>
                  <a:pt x="15292" y="357"/>
                  <a:pt x="15294" y="384"/>
                  <a:pt x="15294" y="410"/>
                </a:cubicBezTo>
                <a:lnTo>
                  <a:pt x="15294" y="3904"/>
                </a:lnTo>
                <a:cubicBezTo>
                  <a:pt x="15294" y="3931"/>
                  <a:pt x="15292" y="3958"/>
                  <a:pt x="15286" y="3984"/>
                </a:cubicBezTo>
                <a:cubicBezTo>
                  <a:pt x="15281" y="4010"/>
                  <a:pt x="15273" y="4036"/>
                  <a:pt x="15263" y="4061"/>
                </a:cubicBezTo>
                <a:cubicBezTo>
                  <a:pt x="15253" y="4086"/>
                  <a:pt x="15240" y="4109"/>
                  <a:pt x="15225" y="4132"/>
                </a:cubicBezTo>
                <a:cubicBezTo>
                  <a:pt x="15210" y="4154"/>
                  <a:pt x="15193" y="4175"/>
                  <a:pt x="15174" y="4194"/>
                </a:cubicBezTo>
                <a:cubicBezTo>
                  <a:pt x="15155" y="4213"/>
                  <a:pt x="15134" y="4230"/>
                  <a:pt x="15112" y="4245"/>
                </a:cubicBezTo>
                <a:cubicBezTo>
                  <a:pt x="15090" y="4260"/>
                  <a:pt x="15066" y="4273"/>
                  <a:pt x="15041" y="4283"/>
                </a:cubicBezTo>
                <a:cubicBezTo>
                  <a:pt x="15016" y="4293"/>
                  <a:pt x="14991" y="4301"/>
                  <a:pt x="14964" y="4306"/>
                </a:cubicBezTo>
                <a:cubicBezTo>
                  <a:pt x="14938" y="4311"/>
                  <a:pt x="14911" y="4314"/>
                  <a:pt x="14884" y="4314"/>
                </a:cubicBezTo>
                <a:lnTo>
                  <a:pt x="410" y="4314"/>
                </a:lnTo>
                <a:cubicBezTo>
                  <a:pt x="384" y="4314"/>
                  <a:pt x="357" y="4311"/>
                  <a:pt x="330" y="4306"/>
                </a:cubicBezTo>
                <a:cubicBezTo>
                  <a:pt x="304" y="4301"/>
                  <a:pt x="278" y="4293"/>
                  <a:pt x="254" y="4283"/>
                </a:cubicBezTo>
                <a:cubicBezTo>
                  <a:pt x="229" y="4273"/>
                  <a:pt x="205" y="4260"/>
                  <a:pt x="183" y="4245"/>
                </a:cubicBezTo>
                <a:cubicBezTo>
                  <a:pt x="160" y="4230"/>
                  <a:pt x="140" y="4213"/>
                  <a:pt x="120" y="4194"/>
                </a:cubicBezTo>
                <a:cubicBezTo>
                  <a:pt x="101" y="4175"/>
                  <a:pt x="84" y="4154"/>
                  <a:pt x="69" y="4132"/>
                </a:cubicBezTo>
                <a:cubicBezTo>
                  <a:pt x="55" y="4109"/>
                  <a:pt x="42" y="4086"/>
                  <a:pt x="32" y="4061"/>
                </a:cubicBezTo>
                <a:cubicBezTo>
                  <a:pt x="21" y="4036"/>
                  <a:pt x="13" y="4010"/>
                  <a:pt x="8" y="3984"/>
                </a:cubicBezTo>
                <a:cubicBezTo>
                  <a:pt x="3" y="3958"/>
                  <a:pt x="0" y="3931"/>
                  <a:pt x="0" y="3904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7" name=""/>
          <p:cNvSpPr txBox="1"/>
          <p:nvPr/>
        </p:nvSpPr>
        <p:spPr>
          <a:xfrm>
            <a:off x="676440" y="2791080"/>
            <a:ext cx="1841400" cy="383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낮은 신뢰도</a:t>
            </a:r>
            <a:r>
              <a:rPr lang="en-US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따로 확인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8" name=""/>
          <p:cNvSpPr txBox="1"/>
          <p:nvPr/>
        </p:nvSpPr>
        <p:spPr>
          <a:xfrm>
            <a:off x="6438960" y="2791080"/>
            <a:ext cx="1780920" cy="383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높은 신뢰도</a:t>
            </a:r>
            <a:r>
              <a:rPr lang="en-US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슬쩍 확인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9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0" name=""/>
          <p:cNvSpPr/>
          <p:nvPr/>
        </p:nvSpPr>
        <p:spPr>
          <a:xfrm>
            <a:off x="714240" y="344772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7"/>
                </a:moveTo>
                <a:cubicBezTo>
                  <a:pt x="213" y="121"/>
                  <a:pt x="210" y="135"/>
                  <a:pt x="204" y="148"/>
                </a:cubicBezTo>
                <a:cubicBezTo>
                  <a:pt x="199" y="161"/>
                  <a:pt x="191" y="172"/>
                  <a:pt x="182" y="182"/>
                </a:cubicBezTo>
                <a:cubicBezTo>
                  <a:pt x="172" y="192"/>
                  <a:pt x="160" y="200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200"/>
                  <a:pt x="42" y="192"/>
                  <a:pt x="32" y="182"/>
                </a:cubicBezTo>
                <a:cubicBezTo>
                  <a:pt x="22" y="172"/>
                  <a:pt x="13" y="161"/>
                  <a:pt x="8" y="148"/>
                </a:cubicBezTo>
                <a:cubicBezTo>
                  <a:pt x="3" y="135"/>
                  <a:pt x="0" y="121"/>
                  <a:pt x="0" y="107"/>
                </a:cubicBezTo>
                <a:cubicBezTo>
                  <a:pt x="0" y="93"/>
                  <a:pt x="3" y="80"/>
                  <a:pt x="8" y="67"/>
                </a:cubicBezTo>
                <a:cubicBezTo>
                  <a:pt x="13" y="54"/>
                  <a:pt x="22" y="42"/>
                  <a:pt x="32" y="32"/>
                </a:cubicBezTo>
                <a:cubicBezTo>
                  <a:pt x="42" y="21"/>
                  <a:pt x="53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4"/>
                  <a:pt x="172" y="21"/>
                  <a:pt x="182" y="32"/>
                </a:cubicBezTo>
                <a:cubicBezTo>
                  <a:pt x="191" y="42"/>
                  <a:pt x="199" y="54"/>
                  <a:pt x="204" y="67"/>
                </a:cubicBezTo>
                <a:cubicBezTo>
                  <a:pt x="210" y="80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1" name=""/>
          <p:cNvSpPr txBox="1"/>
          <p:nvPr/>
        </p:nvSpPr>
        <p:spPr>
          <a:xfrm>
            <a:off x="923760" y="3358440"/>
            <a:ext cx="257508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계좌번호가 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1234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인가요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?"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2" name=""/>
          <p:cNvSpPr/>
          <p:nvPr/>
        </p:nvSpPr>
        <p:spPr>
          <a:xfrm>
            <a:off x="6476760" y="344772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7"/>
                </a:moveTo>
                <a:cubicBezTo>
                  <a:pt x="213" y="121"/>
                  <a:pt x="210" y="135"/>
                  <a:pt x="205" y="148"/>
                </a:cubicBezTo>
                <a:cubicBezTo>
                  <a:pt x="199" y="161"/>
                  <a:pt x="192" y="172"/>
                  <a:pt x="182" y="182"/>
                </a:cubicBezTo>
                <a:cubicBezTo>
                  <a:pt x="172" y="192"/>
                  <a:pt x="160" y="200"/>
                  <a:pt x="147" y="205"/>
                </a:cubicBezTo>
                <a:cubicBezTo>
                  <a:pt x="135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4" y="200"/>
                  <a:pt x="41" y="192"/>
                  <a:pt x="31" y="182"/>
                </a:cubicBezTo>
                <a:cubicBezTo>
                  <a:pt x="21" y="172"/>
                  <a:pt x="14" y="161"/>
                  <a:pt x="8" y="148"/>
                </a:cubicBezTo>
                <a:cubicBezTo>
                  <a:pt x="3" y="135"/>
                  <a:pt x="0" y="121"/>
                  <a:pt x="0" y="107"/>
                </a:cubicBezTo>
                <a:cubicBezTo>
                  <a:pt x="0" y="93"/>
                  <a:pt x="3" y="80"/>
                  <a:pt x="8" y="67"/>
                </a:cubicBezTo>
                <a:cubicBezTo>
                  <a:pt x="14" y="54"/>
                  <a:pt x="21" y="42"/>
                  <a:pt x="31" y="32"/>
                </a:cubicBezTo>
                <a:cubicBezTo>
                  <a:pt x="41" y="21"/>
                  <a:pt x="54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5" y="3"/>
                  <a:pt x="147" y="8"/>
                </a:cubicBezTo>
                <a:cubicBezTo>
                  <a:pt x="160" y="14"/>
                  <a:pt x="172" y="21"/>
                  <a:pt x="182" y="32"/>
                </a:cubicBezTo>
                <a:cubicBezTo>
                  <a:pt x="192" y="42"/>
                  <a:pt x="199" y="54"/>
                  <a:pt x="205" y="67"/>
                </a:cubicBezTo>
                <a:cubicBezTo>
                  <a:pt x="210" y="80"/>
                  <a:pt x="213" y="93"/>
                  <a:pt x="213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3" name=""/>
          <p:cNvSpPr txBox="1"/>
          <p:nvPr/>
        </p:nvSpPr>
        <p:spPr>
          <a:xfrm>
            <a:off x="6686640" y="3358440"/>
            <a:ext cx="367596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네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1234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로 확인했습니다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기간은요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?"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4" name=""/>
          <p:cNvSpPr/>
          <p:nvPr/>
        </p:nvSpPr>
        <p:spPr>
          <a:xfrm>
            <a:off x="419040" y="466704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2"/>
                  <a:pt x="31" y="32"/>
                </a:cubicBezTo>
                <a:cubicBezTo>
                  <a:pt x="41" y="22"/>
                  <a:pt x="52" y="15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5"/>
                  <a:pt x="170" y="22"/>
                  <a:pt x="180" y="32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5" name=""/>
          <p:cNvSpPr txBox="1"/>
          <p:nvPr/>
        </p:nvSpPr>
        <p:spPr>
          <a:xfrm>
            <a:off x="628560" y="4570200"/>
            <a:ext cx="54421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 설계의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전체 되묻기 예산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3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턴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도 같은 방향이다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LibreOffice/26.8.0.3$Windows_X86_64 LibreOffice_project/bce0998afefdbc355585ca324285661a2170ba77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ko-KR</dc:language>
  <cp:lastModifiedBy/>
  <cp:revision>0</cp:revision>
  <dc:subject/>
  <dc:title/>
</cp:coreProperties>
</file>