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28.xml" ContentType="application/vnd.openxmlformats-officedocument.presentationml.slide+xml"/>
  <Override PartName="/ppt/slides/slide5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5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" name=""/>
          <p:cNvSpPr/>
          <p:nvPr/>
        </p:nvSpPr>
        <p:spPr>
          <a:xfrm>
            <a:off x="914040" y="159984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3" name=""/>
          <p:cNvSpPr/>
          <p:nvPr/>
        </p:nvSpPr>
        <p:spPr>
          <a:xfrm>
            <a:off x="914040" y="159984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4" name=""/>
          <p:cNvSpPr/>
          <p:nvPr/>
        </p:nvSpPr>
        <p:spPr>
          <a:xfrm>
            <a:off x="914040" y="1599840"/>
            <a:ext cx="145800" cy="145800"/>
          </a:xfrm>
          <a:custGeom>
            <a:avLst/>
            <a:gdLst/>
            <a:ahLst/>
            <a:rect l="0" t="0" r="r" b="b"/>
            <a:pathLst>
              <a:path w="405" h="405">
                <a:moveTo>
                  <a:pt x="270" y="0"/>
                </a:moveTo>
                <a:lnTo>
                  <a:pt x="0" y="270"/>
                </a:lnTo>
                <a:lnTo>
                  <a:pt x="0" y="405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5" name=""/>
          <p:cNvSpPr/>
          <p:nvPr/>
        </p:nvSpPr>
        <p:spPr>
          <a:xfrm>
            <a:off x="914040" y="159984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5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6" name=""/>
          <p:cNvSpPr/>
          <p:nvPr/>
        </p:nvSpPr>
        <p:spPr>
          <a:xfrm>
            <a:off x="914040" y="159984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7" name=""/>
          <p:cNvSpPr/>
          <p:nvPr/>
        </p:nvSpPr>
        <p:spPr>
          <a:xfrm>
            <a:off x="914040" y="159984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2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8" name=""/>
          <p:cNvSpPr/>
          <p:nvPr/>
        </p:nvSpPr>
        <p:spPr>
          <a:xfrm>
            <a:off x="914040" y="159984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9" name=""/>
          <p:cNvSpPr/>
          <p:nvPr/>
        </p:nvSpPr>
        <p:spPr>
          <a:xfrm>
            <a:off x="914040" y="15998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0" name=""/>
          <p:cNvSpPr/>
          <p:nvPr/>
        </p:nvSpPr>
        <p:spPr>
          <a:xfrm>
            <a:off x="914040" y="159984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1" name=""/>
          <p:cNvSpPr/>
          <p:nvPr/>
        </p:nvSpPr>
        <p:spPr>
          <a:xfrm>
            <a:off x="914040" y="159984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2" name=""/>
          <p:cNvSpPr/>
          <p:nvPr/>
        </p:nvSpPr>
        <p:spPr>
          <a:xfrm>
            <a:off x="914040" y="15998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3" name=""/>
          <p:cNvSpPr/>
          <p:nvPr/>
        </p:nvSpPr>
        <p:spPr>
          <a:xfrm>
            <a:off x="914040" y="159984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9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4" name=""/>
          <p:cNvSpPr/>
          <p:nvPr/>
        </p:nvSpPr>
        <p:spPr>
          <a:xfrm>
            <a:off x="914040" y="159984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3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5" name=""/>
          <p:cNvSpPr/>
          <p:nvPr/>
        </p:nvSpPr>
        <p:spPr>
          <a:xfrm>
            <a:off x="914040" y="1599840"/>
            <a:ext cx="677880" cy="677880"/>
          </a:xfrm>
          <a:custGeom>
            <a:avLst/>
            <a:gdLst/>
            <a:ahLst/>
            <a:rect l="0" t="0" r="r" b="b"/>
            <a:pathLst>
              <a:path w="1883" h="1883">
                <a:moveTo>
                  <a:pt x="1748" y="0"/>
                </a:moveTo>
                <a:lnTo>
                  <a:pt x="0" y="1748"/>
                </a:lnTo>
                <a:lnTo>
                  <a:pt x="0" y="1883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" name=""/>
          <p:cNvSpPr/>
          <p:nvPr/>
        </p:nvSpPr>
        <p:spPr>
          <a:xfrm>
            <a:off x="914040" y="159984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3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" name=""/>
          <p:cNvSpPr/>
          <p:nvPr/>
        </p:nvSpPr>
        <p:spPr>
          <a:xfrm>
            <a:off x="914040" y="15998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8" name=""/>
          <p:cNvSpPr/>
          <p:nvPr/>
        </p:nvSpPr>
        <p:spPr>
          <a:xfrm>
            <a:off x="914040" y="159984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1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" name=""/>
          <p:cNvSpPr/>
          <p:nvPr/>
        </p:nvSpPr>
        <p:spPr>
          <a:xfrm>
            <a:off x="914040" y="159984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" name=""/>
          <p:cNvSpPr/>
          <p:nvPr/>
        </p:nvSpPr>
        <p:spPr>
          <a:xfrm>
            <a:off x="914040" y="15998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" name=""/>
          <p:cNvSpPr/>
          <p:nvPr/>
        </p:nvSpPr>
        <p:spPr>
          <a:xfrm>
            <a:off x="914040" y="159984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" name=""/>
          <p:cNvSpPr/>
          <p:nvPr/>
        </p:nvSpPr>
        <p:spPr>
          <a:xfrm>
            <a:off x="914040" y="159984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" name=""/>
          <p:cNvSpPr/>
          <p:nvPr/>
        </p:nvSpPr>
        <p:spPr>
          <a:xfrm>
            <a:off x="914040" y="159984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2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" name=""/>
          <p:cNvSpPr/>
          <p:nvPr/>
        </p:nvSpPr>
        <p:spPr>
          <a:xfrm>
            <a:off x="914040" y="159984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" name=""/>
          <p:cNvSpPr/>
          <p:nvPr/>
        </p:nvSpPr>
        <p:spPr>
          <a:xfrm>
            <a:off x="914040" y="159984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" name=""/>
          <p:cNvSpPr/>
          <p:nvPr/>
        </p:nvSpPr>
        <p:spPr>
          <a:xfrm>
            <a:off x="914040" y="159984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" name=""/>
          <p:cNvSpPr/>
          <p:nvPr/>
        </p:nvSpPr>
        <p:spPr>
          <a:xfrm>
            <a:off x="914040" y="159984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" name=""/>
          <p:cNvSpPr/>
          <p:nvPr/>
        </p:nvSpPr>
        <p:spPr>
          <a:xfrm>
            <a:off x="914040" y="15998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" name=""/>
          <p:cNvSpPr/>
          <p:nvPr/>
        </p:nvSpPr>
        <p:spPr>
          <a:xfrm>
            <a:off x="914040" y="1599840"/>
            <a:ext cx="1355040" cy="1355040"/>
          </a:xfrm>
          <a:custGeom>
            <a:avLst/>
            <a:gdLst/>
            <a:ahLst/>
            <a:rect l="0" t="0" r="r" b="b"/>
            <a:pathLst>
              <a:path w="3764" h="3764">
                <a:moveTo>
                  <a:pt x="3629" y="0"/>
                </a:moveTo>
                <a:lnTo>
                  <a:pt x="0" y="3629"/>
                </a:lnTo>
                <a:lnTo>
                  <a:pt x="0" y="3764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" name=""/>
          <p:cNvSpPr/>
          <p:nvPr/>
        </p:nvSpPr>
        <p:spPr>
          <a:xfrm>
            <a:off x="914040" y="159984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4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" name=""/>
          <p:cNvSpPr/>
          <p:nvPr/>
        </p:nvSpPr>
        <p:spPr>
          <a:xfrm>
            <a:off x="914040" y="159984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" name=""/>
          <p:cNvSpPr/>
          <p:nvPr/>
        </p:nvSpPr>
        <p:spPr>
          <a:xfrm>
            <a:off x="914040" y="159984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" name=""/>
          <p:cNvSpPr/>
          <p:nvPr/>
        </p:nvSpPr>
        <p:spPr>
          <a:xfrm>
            <a:off x="914040" y="159984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" name=""/>
          <p:cNvSpPr/>
          <p:nvPr/>
        </p:nvSpPr>
        <p:spPr>
          <a:xfrm>
            <a:off x="914040" y="159984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" name=""/>
          <p:cNvSpPr/>
          <p:nvPr/>
        </p:nvSpPr>
        <p:spPr>
          <a:xfrm>
            <a:off x="914040" y="159984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" name=""/>
          <p:cNvSpPr/>
          <p:nvPr/>
        </p:nvSpPr>
        <p:spPr>
          <a:xfrm>
            <a:off x="914040" y="159984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" name=""/>
          <p:cNvSpPr/>
          <p:nvPr/>
        </p:nvSpPr>
        <p:spPr>
          <a:xfrm>
            <a:off x="914040" y="159984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" name=""/>
          <p:cNvSpPr/>
          <p:nvPr/>
        </p:nvSpPr>
        <p:spPr>
          <a:xfrm>
            <a:off x="914040" y="159984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" name=""/>
          <p:cNvSpPr/>
          <p:nvPr/>
        </p:nvSpPr>
        <p:spPr>
          <a:xfrm>
            <a:off x="914040" y="159984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" name=""/>
          <p:cNvSpPr/>
          <p:nvPr/>
        </p:nvSpPr>
        <p:spPr>
          <a:xfrm>
            <a:off x="914040" y="15998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" name=""/>
          <p:cNvSpPr/>
          <p:nvPr/>
        </p:nvSpPr>
        <p:spPr>
          <a:xfrm>
            <a:off x="914040" y="159984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" name=""/>
          <p:cNvSpPr/>
          <p:nvPr/>
        </p:nvSpPr>
        <p:spPr>
          <a:xfrm>
            <a:off x="914040" y="159984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" name=""/>
          <p:cNvSpPr/>
          <p:nvPr/>
        </p:nvSpPr>
        <p:spPr>
          <a:xfrm>
            <a:off x="914040" y="159984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" name=""/>
          <p:cNvSpPr/>
          <p:nvPr/>
        </p:nvSpPr>
        <p:spPr>
          <a:xfrm>
            <a:off x="926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" name=""/>
          <p:cNvSpPr/>
          <p:nvPr/>
        </p:nvSpPr>
        <p:spPr>
          <a:xfrm>
            <a:off x="974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" name=""/>
          <p:cNvSpPr/>
          <p:nvPr/>
        </p:nvSpPr>
        <p:spPr>
          <a:xfrm>
            <a:off x="1023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" name=""/>
          <p:cNvSpPr/>
          <p:nvPr/>
        </p:nvSpPr>
        <p:spPr>
          <a:xfrm>
            <a:off x="1071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8" name=""/>
          <p:cNvSpPr/>
          <p:nvPr/>
        </p:nvSpPr>
        <p:spPr>
          <a:xfrm>
            <a:off x="1119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9" name=""/>
          <p:cNvSpPr/>
          <p:nvPr/>
        </p:nvSpPr>
        <p:spPr>
          <a:xfrm>
            <a:off x="1168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0" name=""/>
          <p:cNvSpPr/>
          <p:nvPr/>
        </p:nvSpPr>
        <p:spPr>
          <a:xfrm>
            <a:off x="12168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1" name=""/>
          <p:cNvSpPr/>
          <p:nvPr/>
        </p:nvSpPr>
        <p:spPr>
          <a:xfrm>
            <a:off x="1265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2" name=""/>
          <p:cNvSpPr/>
          <p:nvPr/>
        </p:nvSpPr>
        <p:spPr>
          <a:xfrm>
            <a:off x="1313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3" name=""/>
          <p:cNvSpPr/>
          <p:nvPr/>
        </p:nvSpPr>
        <p:spPr>
          <a:xfrm>
            <a:off x="1361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4" name=""/>
          <p:cNvSpPr/>
          <p:nvPr/>
        </p:nvSpPr>
        <p:spPr>
          <a:xfrm>
            <a:off x="1410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5" name=""/>
          <p:cNvSpPr/>
          <p:nvPr/>
        </p:nvSpPr>
        <p:spPr>
          <a:xfrm>
            <a:off x="1458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6" name=""/>
          <p:cNvSpPr/>
          <p:nvPr/>
        </p:nvSpPr>
        <p:spPr>
          <a:xfrm>
            <a:off x="1506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7" name=""/>
          <p:cNvSpPr/>
          <p:nvPr/>
        </p:nvSpPr>
        <p:spPr>
          <a:xfrm>
            <a:off x="1555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8" name=""/>
          <p:cNvSpPr/>
          <p:nvPr/>
        </p:nvSpPr>
        <p:spPr>
          <a:xfrm>
            <a:off x="1603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9" name=""/>
          <p:cNvSpPr/>
          <p:nvPr/>
        </p:nvSpPr>
        <p:spPr>
          <a:xfrm>
            <a:off x="1652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0" name=""/>
          <p:cNvSpPr/>
          <p:nvPr/>
        </p:nvSpPr>
        <p:spPr>
          <a:xfrm>
            <a:off x="1700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1" name=""/>
          <p:cNvSpPr/>
          <p:nvPr/>
        </p:nvSpPr>
        <p:spPr>
          <a:xfrm>
            <a:off x="1748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2" name=""/>
          <p:cNvSpPr/>
          <p:nvPr/>
        </p:nvSpPr>
        <p:spPr>
          <a:xfrm>
            <a:off x="1797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3" name=""/>
          <p:cNvSpPr/>
          <p:nvPr/>
        </p:nvSpPr>
        <p:spPr>
          <a:xfrm>
            <a:off x="1845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4" name=""/>
          <p:cNvSpPr/>
          <p:nvPr/>
        </p:nvSpPr>
        <p:spPr>
          <a:xfrm>
            <a:off x="1893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5" name=""/>
          <p:cNvSpPr/>
          <p:nvPr/>
        </p:nvSpPr>
        <p:spPr>
          <a:xfrm>
            <a:off x="1942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6" name=""/>
          <p:cNvSpPr/>
          <p:nvPr/>
        </p:nvSpPr>
        <p:spPr>
          <a:xfrm>
            <a:off x="1990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7" name=""/>
          <p:cNvSpPr/>
          <p:nvPr/>
        </p:nvSpPr>
        <p:spPr>
          <a:xfrm>
            <a:off x="2039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8" name=""/>
          <p:cNvSpPr/>
          <p:nvPr/>
        </p:nvSpPr>
        <p:spPr>
          <a:xfrm>
            <a:off x="2087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9" name=""/>
          <p:cNvSpPr/>
          <p:nvPr/>
        </p:nvSpPr>
        <p:spPr>
          <a:xfrm>
            <a:off x="2135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0" name=""/>
          <p:cNvSpPr/>
          <p:nvPr/>
        </p:nvSpPr>
        <p:spPr>
          <a:xfrm>
            <a:off x="2184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" name=""/>
          <p:cNvSpPr/>
          <p:nvPr/>
        </p:nvSpPr>
        <p:spPr>
          <a:xfrm>
            <a:off x="2232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" name=""/>
          <p:cNvSpPr/>
          <p:nvPr/>
        </p:nvSpPr>
        <p:spPr>
          <a:xfrm>
            <a:off x="2280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3" name=""/>
          <p:cNvSpPr/>
          <p:nvPr/>
        </p:nvSpPr>
        <p:spPr>
          <a:xfrm>
            <a:off x="2329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" name=""/>
          <p:cNvSpPr/>
          <p:nvPr/>
        </p:nvSpPr>
        <p:spPr>
          <a:xfrm>
            <a:off x="2377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" name=""/>
          <p:cNvSpPr/>
          <p:nvPr/>
        </p:nvSpPr>
        <p:spPr>
          <a:xfrm>
            <a:off x="2426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" name=""/>
          <p:cNvSpPr/>
          <p:nvPr/>
        </p:nvSpPr>
        <p:spPr>
          <a:xfrm>
            <a:off x="2474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" name=""/>
          <p:cNvSpPr/>
          <p:nvPr/>
        </p:nvSpPr>
        <p:spPr>
          <a:xfrm>
            <a:off x="2522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" name=""/>
          <p:cNvSpPr/>
          <p:nvPr/>
        </p:nvSpPr>
        <p:spPr>
          <a:xfrm>
            <a:off x="2571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" name=""/>
          <p:cNvSpPr/>
          <p:nvPr/>
        </p:nvSpPr>
        <p:spPr>
          <a:xfrm>
            <a:off x="2619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" name=""/>
          <p:cNvSpPr/>
          <p:nvPr/>
        </p:nvSpPr>
        <p:spPr>
          <a:xfrm>
            <a:off x="2667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" name=""/>
          <p:cNvSpPr/>
          <p:nvPr/>
        </p:nvSpPr>
        <p:spPr>
          <a:xfrm>
            <a:off x="2716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" name=""/>
          <p:cNvSpPr/>
          <p:nvPr/>
        </p:nvSpPr>
        <p:spPr>
          <a:xfrm>
            <a:off x="2764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" name=""/>
          <p:cNvSpPr/>
          <p:nvPr/>
        </p:nvSpPr>
        <p:spPr>
          <a:xfrm>
            <a:off x="2812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" name=""/>
          <p:cNvSpPr/>
          <p:nvPr/>
        </p:nvSpPr>
        <p:spPr>
          <a:xfrm>
            <a:off x="2861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" name=""/>
          <p:cNvSpPr/>
          <p:nvPr/>
        </p:nvSpPr>
        <p:spPr>
          <a:xfrm>
            <a:off x="2909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" name=""/>
          <p:cNvSpPr/>
          <p:nvPr/>
        </p:nvSpPr>
        <p:spPr>
          <a:xfrm>
            <a:off x="2957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" name=""/>
          <p:cNvSpPr/>
          <p:nvPr/>
        </p:nvSpPr>
        <p:spPr>
          <a:xfrm>
            <a:off x="3006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" name=""/>
          <p:cNvSpPr/>
          <p:nvPr/>
        </p:nvSpPr>
        <p:spPr>
          <a:xfrm>
            <a:off x="3054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" name=""/>
          <p:cNvSpPr/>
          <p:nvPr/>
        </p:nvSpPr>
        <p:spPr>
          <a:xfrm>
            <a:off x="3103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" name=""/>
          <p:cNvSpPr/>
          <p:nvPr/>
        </p:nvSpPr>
        <p:spPr>
          <a:xfrm>
            <a:off x="3151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" name=""/>
          <p:cNvSpPr/>
          <p:nvPr/>
        </p:nvSpPr>
        <p:spPr>
          <a:xfrm>
            <a:off x="3199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" name=""/>
          <p:cNvSpPr/>
          <p:nvPr/>
        </p:nvSpPr>
        <p:spPr>
          <a:xfrm>
            <a:off x="3248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" name=""/>
          <p:cNvSpPr/>
          <p:nvPr/>
        </p:nvSpPr>
        <p:spPr>
          <a:xfrm>
            <a:off x="3296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" name=""/>
          <p:cNvSpPr/>
          <p:nvPr/>
        </p:nvSpPr>
        <p:spPr>
          <a:xfrm>
            <a:off x="3344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" name=""/>
          <p:cNvSpPr/>
          <p:nvPr/>
        </p:nvSpPr>
        <p:spPr>
          <a:xfrm>
            <a:off x="3393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" name=""/>
          <p:cNvSpPr/>
          <p:nvPr/>
        </p:nvSpPr>
        <p:spPr>
          <a:xfrm>
            <a:off x="3441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" name=""/>
          <p:cNvSpPr/>
          <p:nvPr/>
        </p:nvSpPr>
        <p:spPr>
          <a:xfrm>
            <a:off x="3489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" name=""/>
          <p:cNvSpPr/>
          <p:nvPr/>
        </p:nvSpPr>
        <p:spPr>
          <a:xfrm>
            <a:off x="3538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" name=""/>
          <p:cNvSpPr/>
          <p:nvPr/>
        </p:nvSpPr>
        <p:spPr>
          <a:xfrm>
            <a:off x="3586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0" name=""/>
          <p:cNvSpPr/>
          <p:nvPr/>
        </p:nvSpPr>
        <p:spPr>
          <a:xfrm>
            <a:off x="3634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" name=""/>
          <p:cNvSpPr/>
          <p:nvPr/>
        </p:nvSpPr>
        <p:spPr>
          <a:xfrm>
            <a:off x="3683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" name=""/>
          <p:cNvSpPr/>
          <p:nvPr/>
        </p:nvSpPr>
        <p:spPr>
          <a:xfrm>
            <a:off x="3731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" name=""/>
          <p:cNvSpPr/>
          <p:nvPr/>
        </p:nvSpPr>
        <p:spPr>
          <a:xfrm>
            <a:off x="3780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4" name=""/>
          <p:cNvSpPr/>
          <p:nvPr/>
        </p:nvSpPr>
        <p:spPr>
          <a:xfrm>
            <a:off x="3828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5" name=""/>
          <p:cNvSpPr/>
          <p:nvPr/>
        </p:nvSpPr>
        <p:spPr>
          <a:xfrm>
            <a:off x="3876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6" name=""/>
          <p:cNvSpPr/>
          <p:nvPr/>
        </p:nvSpPr>
        <p:spPr>
          <a:xfrm>
            <a:off x="3925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7" name=""/>
          <p:cNvSpPr/>
          <p:nvPr/>
        </p:nvSpPr>
        <p:spPr>
          <a:xfrm>
            <a:off x="3973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8" name=""/>
          <p:cNvSpPr/>
          <p:nvPr/>
        </p:nvSpPr>
        <p:spPr>
          <a:xfrm>
            <a:off x="4021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9" name=""/>
          <p:cNvSpPr/>
          <p:nvPr/>
        </p:nvSpPr>
        <p:spPr>
          <a:xfrm>
            <a:off x="4070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0" name=""/>
          <p:cNvSpPr/>
          <p:nvPr/>
        </p:nvSpPr>
        <p:spPr>
          <a:xfrm>
            <a:off x="4118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1" name=""/>
          <p:cNvSpPr/>
          <p:nvPr/>
        </p:nvSpPr>
        <p:spPr>
          <a:xfrm>
            <a:off x="4167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2" name=""/>
          <p:cNvSpPr/>
          <p:nvPr/>
        </p:nvSpPr>
        <p:spPr>
          <a:xfrm>
            <a:off x="4215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3" name=""/>
          <p:cNvSpPr/>
          <p:nvPr/>
        </p:nvSpPr>
        <p:spPr>
          <a:xfrm>
            <a:off x="4263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4" name=""/>
          <p:cNvSpPr/>
          <p:nvPr/>
        </p:nvSpPr>
        <p:spPr>
          <a:xfrm>
            <a:off x="4312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5" name=""/>
          <p:cNvSpPr/>
          <p:nvPr/>
        </p:nvSpPr>
        <p:spPr>
          <a:xfrm>
            <a:off x="4360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6" name=""/>
          <p:cNvSpPr/>
          <p:nvPr/>
        </p:nvSpPr>
        <p:spPr>
          <a:xfrm>
            <a:off x="4408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7" name=""/>
          <p:cNvSpPr/>
          <p:nvPr/>
        </p:nvSpPr>
        <p:spPr>
          <a:xfrm>
            <a:off x="4457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8" name=""/>
          <p:cNvSpPr/>
          <p:nvPr/>
        </p:nvSpPr>
        <p:spPr>
          <a:xfrm>
            <a:off x="4505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9" name=""/>
          <p:cNvSpPr/>
          <p:nvPr/>
        </p:nvSpPr>
        <p:spPr>
          <a:xfrm>
            <a:off x="4554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0" name=""/>
          <p:cNvSpPr/>
          <p:nvPr/>
        </p:nvSpPr>
        <p:spPr>
          <a:xfrm>
            <a:off x="4602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1" name=""/>
          <p:cNvSpPr/>
          <p:nvPr/>
        </p:nvSpPr>
        <p:spPr>
          <a:xfrm>
            <a:off x="4650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2" name=""/>
          <p:cNvSpPr/>
          <p:nvPr/>
        </p:nvSpPr>
        <p:spPr>
          <a:xfrm>
            <a:off x="4699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3" name=""/>
          <p:cNvSpPr/>
          <p:nvPr/>
        </p:nvSpPr>
        <p:spPr>
          <a:xfrm>
            <a:off x="4747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4" name=""/>
          <p:cNvSpPr/>
          <p:nvPr/>
        </p:nvSpPr>
        <p:spPr>
          <a:xfrm>
            <a:off x="4795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5" name=""/>
          <p:cNvSpPr/>
          <p:nvPr/>
        </p:nvSpPr>
        <p:spPr>
          <a:xfrm>
            <a:off x="4844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" name=""/>
          <p:cNvSpPr/>
          <p:nvPr/>
        </p:nvSpPr>
        <p:spPr>
          <a:xfrm>
            <a:off x="4892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7" name=""/>
          <p:cNvSpPr/>
          <p:nvPr/>
        </p:nvSpPr>
        <p:spPr>
          <a:xfrm>
            <a:off x="4941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8" name=""/>
          <p:cNvSpPr/>
          <p:nvPr/>
        </p:nvSpPr>
        <p:spPr>
          <a:xfrm>
            <a:off x="4989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9" name=""/>
          <p:cNvSpPr/>
          <p:nvPr/>
        </p:nvSpPr>
        <p:spPr>
          <a:xfrm>
            <a:off x="5037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" name=""/>
          <p:cNvSpPr/>
          <p:nvPr/>
        </p:nvSpPr>
        <p:spPr>
          <a:xfrm>
            <a:off x="5086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" name=""/>
          <p:cNvSpPr/>
          <p:nvPr/>
        </p:nvSpPr>
        <p:spPr>
          <a:xfrm>
            <a:off x="5134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" name=""/>
          <p:cNvSpPr/>
          <p:nvPr/>
        </p:nvSpPr>
        <p:spPr>
          <a:xfrm>
            <a:off x="5182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" name=""/>
          <p:cNvSpPr/>
          <p:nvPr/>
        </p:nvSpPr>
        <p:spPr>
          <a:xfrm>
            <a:off x="5231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" name=""/>
          <p:cNvSpPr/>
          <p:nvPr/>
        </p:nvSpPr>
        <p:spPr>
          <a:xfrm>
            <a:off x="5279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" name=""/>
          <p:cNvSpPr/>
          <p:nvPr/>
        </p:nvSpPr>
        <p:spPr>
          <a:xfrm>
            <a:off x="5328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" name=""/>
          <p:cNvSpPr/>
          <p:nvPr/>
        </p:nvSpPr>
        <p:spPr>
          <a:xfrm>
            <a:off x="5376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" name=""/>
          <p:cNvSpPr/>
          <p:nvPr/>
        </p:nvSpPr>
        <p:spPr>
          <a:xfrm>
            <a:off x="5424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" name=""/>
          <p:cNvSpPr/>
          <p:nvPr/>
        </p:nvSpPr>
        <p:spPr>
          <a:xfrm>
            <a:off x="5473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" name=""/>
          <p:cNvSpPr/>
          <p:nvPr/>
        </p:nvSpPr>
        <p:spPr>
          <a:xfrm>
            <a:off x="5521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" name=""/>
          <p:cNvSpPr/>
          <p:nvPr/>
        </p:nvSpPr>
        <p:spPr>
          <a:xfrm>
            <a:off x="5569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" name=""/>
          <p:cNvSpPr/>
          <p:nvPr/>
        </p:nvSpPr>
        <p:spPr>
          <a:xfrm>
            <a:off x="5618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" name=""/>
          <p:cNvSpPr/>
          <p:nvPr/>
        </p:nvSpPr>
        <p:spPr>
          <a:xfrm>
            <a:off x="5666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" name=""/>
          <p:cNvSpPr/>
          <p:nvPr/>
        </p:nvSpPr>
        <p:spPr>
          <a:xfrm>
            <a:off x="5715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" name=""/>
          <p:cNvSpPr/>
          <p:nvPr/>
        </p:nvSpPr>
        <p:spPr>
          <a:xfrm>
            <a:off x="5763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" name=""/>
          <p:cNvSpPr/>
          <p:nvPr/>
        </p:nvSpPr>
        <p:spPr>
          <a:xfrm>
            <a:off x="5811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" name=""/>
          <p:cNvSpPr/>
          <p:nvPr/>
        </p:nvSpPr>
        <p:spPr>
          <a:xfrm>
            <a:off x="5860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" name=""/>
          <p:cNvSpPr/>
          <p:nvPr/>
        </p:nvSpPr>
        <p:spPr>
          <a:xfrm>
            <a:off x="5908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" name=""/>
          <p:cNvSpPr/>
          <p:nvPr/>
        </p:nvSpPr>
        <p:spPr>
          <a:xfrm>
            <a:off x="5956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" name=""/>
          <p:cNvSpPr/>
          <p:nvPr/>
        </p:nvSpPr>
        <p:spPr>
          <a:xfrm>
            <a:off x="6005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" name=""/>
          <p:cNvSpPr/>
          <p:nvPr/>
        </p:nvSpPr>
        <p:spPr>
          <a:xfrm>
            <a:off x="6053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" name=""/>
          <p:cNvSpPr/>
          <p:nvPr/>
        </p:nvSpPr>
        <p:spPr>
          <a:xfrm>
            <a:off x="6102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" name=""/>
          <p:cNvSpPr/>
          <p:nvPr/>
        </p:nvSpPr>
        <p:spPr>
          <a:xfrm>
            <a:off x="6150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" name=""/>
          <p:cNvSpPr/>
          <p:nvPr/>
        </p:nvSpPr>
        <p:spPr>
          <a:xfrm>
            <a:off x="6198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" name=""/>
          <p:cNvSpPr/>
          <p:nvPr/>
        </p:nvSpPr>
        <p:spPr>
          <a:xfrm>
            <a:off x="6247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" name=""/>
          <p:cNvSpPr/>
          <p:nvPr/>
        </p:nvSpPr>
        <p:spPr>
          <a:xfrm>
            <a:off x="6295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" name=""/>
          <p:cNvSpPr/>
          <p:nvPr/>
        </p:nvSpPr>
        <p:spPr>
          <a:xfrm>
            <a:off x="6343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" name=""/>
          <p:cNvSpPr/>
          <p:nvPr/>
        </p:nvSpPr>
        <p:spPr>
          <a:xfrm>
            <a:off x="6392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" name=""/>
          <p:cNvSpPr/>
          <p:nvPr/>
        </p:nvSpPr>
        <p:spPr>
          <a:xfrm>
            <a:off x="6440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" name=""/>
          <p:cNvSpPr/>
          <p:nvPr/>
        </p:nvSpPr>
        <p:spPr>
          <a:xfrm>
            <a:off x="6489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" name=""/>
          <p:cNvSpPr/>
          <p:nvPr/>
        </p:nvSpPr>
        <p:spPr>
          <a:xfrm>
            <a:off x="6537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" name=""/>
          <p:cNvSpPr/>
          <p:nvPr/>
        </p:nvSpPr>
        <p:spPr>
          <a:xfrm>
            <a:off x="6585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2" name=""/>
          <p:cNvSpPr/>
          <p:nvPr/>
        </p:nvSpPr>
        <p:spPr>
          <a:xfrm>
            <a:off x="6634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3" name=""/>
          <p:cNvSpPr/>
          <p:nvPr/>
        </p:nvSpPr>
        <p:spPr>
          <a:xfrm>
            <a:off x="6682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4" name=""/>
          <p:cNvSpPr/>
          <p:nvPr/>
        </p:nvSpPr>
        <p:spPr>
          <a:xfrm>
            <a:off x="6730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5" name=""/>
          <p:cNvSpPr/>
          <p:nvPr/>
        </p:nvSpPr>
        <p:spPr>
          <a:xfrm>
            <a:off x="6779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6" name=""/>
          <p:cNvSpPr/>
          <p:nvPr/>
        </p:nvSpPr>
        <p:spPr>
          <a:xfrm>
            <a:off x="6827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7" name=""/>
          <p:cNvSpPr/>
          <p:nvPr/>
        </p:nvSpPr>
        <p:spPr>
          <a:xfrm>
            <a:off x="6876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8" name=""/>
          <p:cNvSpPr/>
          <p:nvPr/>
        </p:nvSpPr>
        <p:spPr>
          <a:xfrm>
            <a:off x="6924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9" name=""/>
          <p:cNvSpPr/>
          <p:nvPr/>
        </p:nvSpPr>
        <p:spPr>
          <a:xfrm>
            <a:off x="6972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0" name=""/>
          <p:cNvSpPr/>
          <p:nvPr/>
        </p:nvSpPr>
        <p:spPr>
          <a:xfrm>
            <a:off x="7021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1" name=""/>
          <p:cNvSpPr/>
          <p:nvPr/>
        </p:nvSpPr>
        <p:spPr>
          <a:xfrm>
            <a:off x="7069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2" name=""/>
          <p:cNvSpPr/>
          <p:nvPr/>
        </p:nvSpPr>
        <p:spPr>
          <a:xfrm>
            <a:off x="7117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3" name=""/>
          <p:cNvSpPr/>
          <p:nvPr/>
        </p:nvSpPr>
        <p:spPr>
          <a:xfrm>
            <a:off x="7166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4" name=""/>
          <p:cNvSpPr/>
          <p:nvPr/>
        </p:nvSpPr>
        <p:spPr>
          <a:xfrm>
            <a:off x="7214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" name=""/>
          <p:cNvSpPr/>
          <p:nvPr/>
        </p:nvSpPr>
        <p:spPr>
          <a:xfrm>
            <a:off x="7262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" name=""/>
          <p:cNvSpPr/>
          <p:nvPr/>
        </p:nvSpPr>
        <p:spPr>
          <a:xfrm>
            <a:off x="7311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" name=""/>
          <p:cNvSpPr/>
          <p:nvPr/>
        </p:nvSpPr>
        <p:spPr>
          <a:xfrm>
            <a:off x="7359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" name=""/>
          <p:cNvSpPr/>
          <p:nvPr/>
        </p:nvSpPr>
        <p:spPr>
          <a:xfrm>
            <a:off x="7407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" name=""/>
          <p:cNvSpPr/>
          <p:nvPr/>
        </p:nvSpPr>
        <p:spPr>
          <a:xfrm>
            <a:off x="7456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" name=""/>
          <p:cNvSpPr/>
          <p:nvPr/>
        </p:nvSpPr>
        <p:spPr>
          <a:xfrm>
            <a:off x="7504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" name=""/>
          <p:cNvSpPr/>
          <p:nvPr/>
        </p:nvSpPr>
        <p:spPr>
          <a:xfrm>
            <a:off x="7553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" name=""/>
          <p:cNvSpPr/>
          <p:nvPr/>
        </p:nvSpPr>
        <p:spPr>
          <a:xfrm>
            <a:off x="7601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" name=""/>
          <p:cNvSpPr/>
          <p:nvPr/>
        </p:nvSpPr>
        <p:spPr>
          <a:xfrm>
            <a:off x="7649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" name=""/>
          <p:cNvSpPr/>
          <p:nvPr/>
        </p:nvSpPr>
        <p:spPr>
          <a:xfrm>
            <a:off x="7698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" name=""/>
          <p:cNvSpPr/>
          <p:nvPr/>
        </p:nvSpPr>
        <p:spPr>
          <a:xfrm>
            <a:off x="7746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" name=""/>
          <p:cNvSpPr/>
          <p:nvPr/>
        </p:nvSpPr>
        <p:spPr>
          <a:xfrm>
            <a:off x="7794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" name=""/>
          <p:cNvSpPr/>
          <p:nvPr/>
        </p:nvSpPr>
        <p:spPr>
          <a:xfrm>
            <a:off x="7843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" name=""/>
          <p:cNvSpPr/>
          <p:nvPr/>
        </p:nvSpPr>
        <p:spPr>
          <a:xfrm>
            <a:off x="7891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" name=""/>
          <p:cNvSpPr/>
          <p:nvPr/>
        </p:nvSpPr>
        <p:spPr>
          <a:xfrm>
            <a:off x="7939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" name=""/>
          <p:cNvSpPr/>
          <p:nvPr/>
        </p:nvSpPr>
        <p:spPr>
          <a:xfrm>
            <a:off x="7988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" name=""/>
          <p:cNvSpPr/>
          <p:nvPr/>
        </p:nvSpPr>
        <p:spPr>
          <a:xfrm>
            <a:off x="8036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" name=""/>
          <p:cNvSpPr/>
          <p:nvPr/>
        </p:nvSpPr>
        <p:spPr>
          <a:xfrm>
            <a:off x="8084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" name=""/>
          <p:cNvSpPr/>
          <p:nvPr/>
        </p:nvSpPr>
        <p:spPr>
          <a:xfrm>
            <a:off x="8133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" name=""/>
          <p:cNvSpPr/>
          <p:nvPr/>
        </p:nvSpPr>
        <p:spPr>
          <a:xfrm>
            <a:off x="8181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" name=""/>
          <p:cNvSpPr/>
          <p:nvPr/>
        </p:nvSpPr>
        <p:spPr>
          <a:xfrm>
            <a:off x="8230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" name=""/>
          <p:cNvSpPr/>
          <p:nvPr/>
        </p:nvSpPr>
        <p:spPr>
          <a:xfrm>
            <a:off x="8278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" name=""/>
          <p:cNvSpPr/>
          <p:nvPr/>
        </p:nvSpPr>
        <p:spPr>
          <a:xfrm>
            <a:off x="8326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" name=""/>
          <p:cNvSpPr/>
          <p:nvPr/>
        </p:nvSpPr>
        <p:spPr>
          <a:xfrm>
            <a:off x="8375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" name=""/>
          <p:cNvSpPr/>
          <p:nvPr/>
        </p:nvSpPr>
        <p:spPr>
          <a:xfrm>
            <a:off x="8423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" name=""/>
          <p:cNvSpPr/>
          <p:nvPr/>
        </p:nvSpPr>
        <p:spPr>
          <a:xfrm>
            <a:off x="8471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" name=""/>
          <p:cNvSpPr/>
          <p:nvPr/>
        </p:nvSpPr>
        <p:spPr>
          <a:xfrm>
            <a:off x="8520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" name=""/>
          <p:cNvSpPr/>
          <p:nvPr/>
        </p:nvSpPr>
        <p:spPr>
          <a:xfrm>
            <a:off x="8568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" name=""/>
          <p:cNvSpPr/>
          <p:nvPr/>
        </p:nvSpPr>
        <p:spPr>
          <a:xfrm>
            <a:off x="8616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" name=""/>
          <p:cNvSpPr/>
          <p:nvPr/>
        </p:nvSpPr>
        <p:spPr>
          <a:xfrm>
            <a:off x="8665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" name=""/>
          <p:cNvSpPr/>
          <p:nvPr/>
        </p:nvSpPr>
        <p:spPr>
          <a:xfrm>
            <a:off x="8713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" name=""/>
          <p:cNvSpPr/>
          <p:nvPr/>
        </p:nvSpPr>
        <p:spPr>
          <a:xfrm>
            <a:off x="8762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" name=""/>
          <p:cNvSpPr/>
          <p:nvPr/>
        </p:nvSpPr>
        <p:spPr>
          <a:xfrm>
            <a:off x="8810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" name=""/>
          <p:cNvSpPr/>
          <p:nvPr/>
        </p:nvSpPr>
        <p:spPr>
          <a:xfrm>
            <a:off x="8858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" name=""/>
          <p:cNvSpPr/>
          <p:nvPr/>
        </p:nvSpPr>
        <p:spPr>
          <a:xfrm>
            <a:off x="8907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" name=""/>
          <p:cNvSpPr/>
          <p:nvPr/>
        </p:nvSpPr>
        <p:spPr>
          <a:xfrm>
            <a:off x="89557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" name=""/>
          <p:cNvSpPr/>
          <p:nvPr/>
        </p:nvSpPr>
        <p:spPr>
          <a:xfrm>
            <a:off x="9003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" name=""/>
          <p:cNvSpPr/>
          <p:nvPr/>
        </p:nvSpPr>
        <p:spPr>
          <a:xfrm>
            <a:off x="9052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" name=""/>
          <p:cNvSpPr/>
          <p:nvPr/>
        </p:nvSpPr>
        <p:spPr>
          <a:xfrm>
            <a:off x="9100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" name=""/>
          <p:cNvSpPr/>
          <p:nvPr/>
        </p:nvSpPr>
        <p:spPr>
          <a:xfrm>
            <a:off x="91490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" name=""/>
          <p:cNvSpPr/>
          <p:nvPr/>
        </p:nvSpPr>
        <p:spPr>
          <a:xfrm>
            <a:off x="9197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" name=""/>
          <p:cNvSpPr/>
          <p:nvPr/>
        </p:nvSpPr>
        <p:spPr>
          <a:xfrm>
            <a:off x="9245880" y="159984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" name=""/>
          <p:cNvSpPr/>
          <p:nvPr/>
        </p:nvSpPr>
        <p:spPr>
          <a:xfrm>
            <a:off x="9294120" y="163620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" name=""/>
          <p:cNvSpPr/>
          <p:nvPr/>
        </p:nvSpPr>
        <p:spPr>
          <a:xfrm>
            <a:off x="9342720" y="168444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" name=""/>
          <p:cNvSpPr/>
          <p:nvPr/>
        </p:nvSpPr>
        <p:spPr>
          <a:xfrm>
            <a:off x="9390960" y="17330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" name=""/>
          <p:cNvSpPr/>
          <p:nvPr/>
        </p:nvSpPr>
        <p:spPr>
          <a:xfrm>
            <a:off x="9439560" y="178128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" name=""/>
          <p:cNvSpPr/>
          <p:nvPr/>
        </p:nvSpPr>
        <p:spPr>
          <a:xfrm>
            <a:off x="9487800" y="182952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" name=""/>
          <p:cNvSpPr/>
          <p:nvPr/>
        </p:nvSpPr>
        <p:spPr>
          <a:xfrm>
            <a:off x="9536040" y="1878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" name=""/>
          <p:cNvSpPr/>
          <p:nvPr/>
        </p:nvSpPr>
        <p:spPr>
          <a:xfrm>
            <a:off x="9584640" y="192636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" name=""/>
          <p:cNvSpPr/>
          <p:nvPr/>
        </p:nvSpPr>
        <p:spPr>
          <a:xfrm>
            <a:off x="9632880" y="197460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5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" name=""/>
          <p:cNvSpPr/>
          <p:nvPr/>
        </p:nvSpPr>
        <p:spPr>
          <a:xfrm>
            <a:off x="9681120" y="202320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" name=""/>
          <p:cNvSpPr/>
          <p:nvPr/>
        </p:nvSpPr>
        <p:spPr>
          <a:xfrm>
            <a:off x="9729720" y="207144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5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" name=""/>
          <p:cNvSpPr/>
          <p:nvPr/>
        </p:nvSpPr>
        <p:spPr>
          <a:xfrm>
            <a:off x="9777960" y="2120040"/>
            <a:ext cx="1499760" cy="1499760"/>
          </a:xfrm>
          <a:custGeom>
            <a:avLst/>
            <a:gdLst/>
            <a:ahLst/>
            <a:rect l="0" t="0" r="r" b="b"/>
            <a:pathLst>
              <a:path w="4166" h="4166">
                <a:moveTo>
                  <a:pt x="4166" y="0"/>
                </a:moveTo>
                <a:lnTo>
                  <a:pt x="0" y="4166"/>
                </a:lnTo>
                <a:lnTo>
                  <a:pt x="134" y="4166"/>
                </a:lnTo>
                <a:lnTo>
                  <a:pt x="4166" y="134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" name=""/>
          <p:cNvSpPr/>
          <p:nvPr/>
        </p:nvSpPr>
        <p:spPr>
          <a:xfrm>
            <a:off x="9826200" y="216828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5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" name=""/>
          <p:cNvSpPr/>
          <p:nvPr/>
        </p:nvSpPr>
        <p:spPr>
          <a:xfrm>
            <a:off x="9874800" y="221652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" name=""/>
          <p:cNvSpPr/>
          <p:nvPr/>
        </p:nvSpPr>
        <p:spPr>
          <a:xfrm>
            <a:off x="9923040" y="226512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" name=""/>
          <p:cNvSpPr/>
          <p:nvPr/>
        </p:nvSpPr>
        <p:spPr>
          <a:xfrm>
            <a:off x="9971280" y="231336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" name=""/>
          <p:cNvSpPr/>
          <p:nvPr/>
        </p:nvSpPr>
        <p:spPr>
          <a:xfrm>
            <a:off x="10019880" y="236160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" name=""/>
          <p:cNvSpPr/>
          <p:nvPr/>
        </p:nvSpPr>
        <p:spPr>
          <a:xfrm>
            <a:off x="10068120" y="241020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" name=""/>
          <p:cNvSpPr/>
          <p:nvPr/>
        </p:nvSpPr>
        <p:spPr>
          <a:xfrm>
            <a:off x="10116720" y="245844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" name=""/>
          <p:cNvSpPr/>
          <p:nvPr/>
        </p:nvSpPr>
        <p:spPr>
          <a:xfrm>
            <a:off x="10164960" y="250668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" name=""/>
          <p:cNvSpPr/>
          <p:nvPr/>
        </p:nvSpPr>
        <p:spPr>
          <a:xfrm>
            <a:off x="10213200" y="255528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" name=""/>
          <p:cNvSpPr/>
          <p:nvPr/>
        </p:nvSpPr>
        <p:spPr>
          <a:xfrm>
            <a:off x="10261800" y="260352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" name=""/>
          <p:cNvSpPr/>
          <p:nvPr/>
        </p:nvSpPr>
        <p:spPr>
          <a:xfrm>
            <a:off x="10310040" y="265176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" name=""/>
          <p:cNvSpPr/>
          <p:nvPr/>
        </p:nvSpPr>
        <p:spPr>
          <a:xfrm>
            <a:off x="10358280" y="270036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4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" name=""/>
          <p:cNvSpPr/>
          <p:nvPr/>
        </p:nvSpPr>
        <p:spPr>
          <a:xfrm>
            <a:off x="10406880" y="274860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5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" name=""/>
          <p:cNvSpPr/>
          <p:nvPr/>
        </p:nvSpPr>
        <p:spPr>
          <a:xfrm>
            <a:off x="10455120" y="2797200"/>
            <a:ext cx="822600" cy="822600"/>
          </a:xfrm>
          <a:custGeom>
            <a:avLst/>
            <a:gdLst/>
            <a:ahLst/>
            <a:rect l="0" t="0" r="r" b="b"/>
            <a:pathLst>
              <a:path w="2285" h="2285">
                <a:moveTo>
                  <a:pt x="2285" y="0"/>
                </a:moveTo>
                <a:lnTo>
                  <a:pt x="0" y="2285"/>
                </a:lnTo>
                <a:lnTo>
                  <a:pt x="134" y="2285"/>
                </a:lnTo>
                <a:lnTo>
                  <a:pt x="2285" y="134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" name=""/>
          <p:cNvSpPr/>
          <p:nvPr/>
        </p:nvSpPr>
        <p:spPr>
          <a:xfrm>
            <a:off x="10503360" y="28454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" name=""/>
          <p:cNvSpPr/>
          <p:nvPr/>
        </p:nvSpPr>
        <p:spPr>
          <a:xfrm>
            <a:off x="10551960" y="289368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" name=""/>
          <p:cNvSpPr/>
          <p:nvPr/>
        </p:nvSpPr>
        <p:spPr>
          <a:xfrm>
            <a:off x="10600200" y="294228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" name=""/>
          <p:cNvSpPr/>
          <p:nvPr/>
        </p:nvSpPr>
        <p:spPr>
          <a:xfrm>
            <a:off x="10648800" y="299052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" name=""/>
          <p:cNvSpPr/>
          <p:nvPr/>
        </p:nvSpPr>
        <p:spPr>
          <a:xfrm>
            <a:off x="10697040" y="303876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" name=""/>
          <p:cNvSpPr/>
          <p:nvPr/>
        </p:nvSpPr>
        <p:spPr>
          <a:xfrm>
            <a:off x="10745280" y="308736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" name=""/>
          <p:cNvSpPr/>
          <p:nvPr/>
        </p:nvSpPr>
        <p:spPr>
          <a:xfrm>
            <a:off x="10793880" y="313560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" name=""/>
          <p:cNvSpPr/>
          <p:nvPr/>
        </p:nvSpPr>
        <p:spPr>
          <a:xfrm>
            <a:off x="10842120" y="318384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5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" name=""/>
          <p:cNvSpPr/>
          <p:nvPr/>
        </p:nvSpPr>
        <p:spPr>
          <a:xfrm>
            <a:off x="10890360" y="32324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" name=""/>
          <p:cNvSpPr/>
          <p:nvPr/>
        </p:nvSpPr>
        <p:spPr>
          <a:xfrm>
            <a:off x="10938960" y="328068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5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" name=""/>
          <p:cNvSpPr/>
          <p:nvPr/>
        </p:nvSpPr>
        <p:spPr>
          <a:xfrm>
            <a:off x="10987200" y="3329280"/>
            <a:ext cx="290520" cy="290520"/>
          </a:xfrm>
          <a:custGeom>
            <a:avLst/>
            <a:gdLst/>
            <a:ahLst/>
            <a:rect l="0" t="0" r="r" b="b"/>
            <a:pathLst>
              <a:path w="807" h="807">
                <a:moveTo>
                  <a:pt x="807" y="0"/>
                </a:moveTo>
                <a:lnTo>
                  <a:pt x="0" y="807"/>
                </a:lnTo>
                <a:lnTo>
                  <a:pt x="134" y="807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" name=""/>
          <p:cNvSpPr/>
          <p:nvPr/>
        </p:nvSpPr>
        <p:spPr>
          <a:xfrm>
            <a:off x="11035440" y="33775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" name=""/>
          <p:cNvSpPr/>
          <p:nvPr/>
        </p:nvSpPr>
        <p:spPr>
          <a:xfrm>
            <a:off x="11084040" y="342576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" name=""/>
          <p:cNvSpPr/>
          <p:nvPr/>
        </p:nvSpPr>
        <p:spPr>
          <a:xfrm>
            <a:off x="11132280" y="347436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4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" name=""/>
          <p:cNvSpPr/>
          <p:nvPr/>
        </p:nvSpPr>
        <p:spPr>
          <a:xfrm>
            <a:off x="11180520" y="352260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4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" name=""/>
          <p:cNvSpPr/>
          <p:nvPr/>
        </p:nvSpPr>
        <p:spPr>
          <a:xfrm>
            <a:off x="11229120" y="357084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" name=""/>
          <p:cNvSpPr/>
          <p:nvPr/>
        </p:nvSpPr>
        <p:spPr>
          <a:xfrm>
            <a:off x="914040" y="159984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" name=""/>
          <p:cNvSpPr/>
          <p:nvPr/>
        </p:nvSpPr>
        <p:spPr>
          <a:xfrm>
            <a:off x="914040" y="159984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" name=""/>
          <p:cNvSpPr/>
          <p:nvPr/>
        </p:nvSpPr>
        <p:spPr>
          <a:xfrm>
            <a:off x="914040" y="1599840"/>
            <a:ext cx="145800" cy="145800"/>
          </a:xfrm>
          <a:custGeom>
            <a:avLst/>
            <a:gdLst/>
            <a:ahLst/>
            <a:rect l="0" t="0" r="r" b="b"/>
            <a:pathLst>
              <a:path w="405" h="405">
                <a:moveTo>
                  <a:pt x="270" y="0"/>
                </a:moveTo>
                <a:lnTo>
                  <a:pt x="0" y="270"/>
                </a:lnTo>
                <a:lnTo>
                  <a:pt x="0" y="405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" name=""/>
          <p:cNvSpPr/>
          <p:nvPr/>
        </p:nvSpPr>
        <p:spPr>
          <a:xfrm>
            <a:off x="914040" y="159984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5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" name=""/>
          <p:cNvSpPr/>
          <p:nvPr/>
        </p:nvSpPr>
        <p:spPr>
          <a:xfrm>
            <a:off x="914040" y="159984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" name=""/>
          <p:cNvSpPr/>
          <p:nvPr/>
        </p:nvSpPr>
        <p:spPr>
          <a:xfrm>
            <a:off x="914040" y="159984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2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" name=""/>
          <p:cNvSpPr/>
          <p:nvPr/>
        </p:nvSpPr>
        <p:spPr>
          <a:xfrm>
            <a:off x="914040" y="159984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" name=""/>
          <p:cNvSpPr/>
          <p:nvPr/>
        </p:nvSpPr>
        <p:spPr>
          <a:xfrm>
            <a:off x="914040" y="15998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" name=""/>
          <p:cNvSpPr/>
          <p:nvPr/>
        </p:nvSpPr>
        <p:spPr>
          <a:xfrm>
            <a:off x="914040" y="159984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" name=""/>
          <p:cNvSpPr/>
          <p:nvPr/>
        </p:nvSpPr>
        <p:spPr>
          <a:xfrm>
            <a:off x="914040" y="159984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" name=""/>
          <p:cNvSpPr/>
          <p:nvPr/>
        </p:nvSpPr>
        <p:spPr>
          <a:xfrm>
            <a:off x="914040" y="15998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" name=""/>
          <p:cNvSpPr/>
          <p:nvPr/>
        </p:nvSpPr>
        <p:spPr>
          <a:xfrm>
            <a:off x="914040" y="159984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9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" name=""/>
          <p:cNvSpPr/>
          <p:nvPr/>
        </p:nvSpPr>
        <p:spPr>
          <a:xfrm>
            <a:off x="914040" y="159984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3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" name=""/>
          <p:cNvSpPr/>
          <p:nvPr/>
        </p:nvSpPr>
        <p:spPr>
          <a:xfrm>
            <a:off x="914040" y="1599840"/>
            <a:ext cx="677880" cy="677880"/>
          </a:xfrm>
          <a:custGeom>
            <a:avLst/>
            <a:gdLst/>
            <a:ahLst/>
            <a:rect l="0" t="0" r="r" b="b"/>
            <a:pathLst>
              <a:path w="1883" h="1883">
                <a:moveTo>
                  <a:pt x="1748" y="0"/>
                </a:moveTo>
                <a:lnTo>
                  <a:pt x="0" y="1748"/>
                </a:lnTo>
                <a:lnTo>
                  <a:pt x="0" y="1883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" name=""/>
          <p:cNvSpPr/>
          <p:nvPr/>
        </p:nvSpPr>
        <p:spPr>
          <a:xfrm>
            <a:off x="914040" y="159984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3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" name=""/>
          <p:cNvSpPr/>
          <p:nvPr/>
        </p:nvSpPr>
        <p:spPr>
          <a:xfrm>
            <a:off x="914040" y="15998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" name=""/>
          <p:cNvSpPr/>
          <p:nvPr/>
        </p:nvSpPr>
        <p:spPr>
          <a:xfrm>
            <a:off x="914040" y="159984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1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" name=""/>
          <p:cNvSpPr/>
          <p:nvPr/>
        </p:nvSpPr>
        <p:spPr>
          <a:xfrm>
            <a:off x="914040" y="159984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" name=""/>
          <p:cNvSpPr/>
          <p:nvPr/>
        </p:nvSpPr>
        <p:spPr>
          <a:xfrm>
            <a:off x="914040" y="15998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" name=""/>
          <p:cNvSpPr/>
          <p:nvPr/>
        </p:nvSpPr>
        <p:spPr>
          <a:xfrm>
            <a:off x="914040" y="159984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" name=""/>
          <p:cNvSpPr/>
          <p:nvPr/>
        </p:nvSpPr>
        <p:spPr>
          <a:xfrm>
            <a:off x="914040" y="159984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" name=""/>
          <p:cNvSpPr/>
          <p:nvPr/>
        </p:nvSpPr>
        <p:spPr>
          <a:xfrm>
            <a:off x="914040" y="159984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2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" name=""/>
          <p:cNvSpPr/>
          <p:nvPr/>
        </p:nvSpPr>
        <p:spPr>
          <a:xfrm>
            <a:off x="914040" y="159984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1" name=""/>
          <p:cNvSpPr/>
          <p:nvPr/>
        </p:nvSpPr>
        <p:spPr>
          <a:xfrm>
            <a:off x="914040" y="159984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2" name=""/>
          <p:cNvSpPr/>
          <p:nvPr/>
        </p:nvSpPr>
        <p:spPr>
          <a:xfrm>
            <a:off x="914040" y="159984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3" name=""/>
          <p:cNvSpPr/>
          <p:nvPr/>
        </p:nvSpPr>
        <p:spPr>
          <a:xfrm>
            <a:off x="914040" y="159984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4" name=""/>
          <p:cNvSpPr/>
          <p:nvPr/>
        </p:nvSpPr>
        <p:spPr>
          <a:xfrm>
            <a:off x="914040" y="15998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5" name=""/>
          <p:cNvSpPr/>
          <p:nvPr/>
        </p:nvSpPr>
        <p:spPr>
          <a:xfrm>
            <a:off x="914040" y="1599840"/>
            <a:ext cx="1355040" cy="1355040"/>
          </a:xfrm>
          <a:custGeom>
            <a:avLst/>
            <a:gdLst/>
            <a:ahLst/>
            <a:rect l="0" t="0" r="r" b="b"/>
            <a:pathLst>
              <a:path w="3764" h="3764">
                <a:moveTo>
                  <a:pt x="3629" y="0"/>
                </a:moveTo>
                <a:lnTo>
                  <a:pt x="0" y="3629"/>
                </a:lnTo>
                <a:lnTo>
                  <a:pt x="0" y="3764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6" name=""/>
          <p:cNvSpPr/>
          <p:nvPr/>
        </p:nvSpPr>
        <p:spPr>
          <a:xfrm>
            <a:off x="914040" y="159984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4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7" name=""/>
          <p:cNvSpPr/>
          <p:nvPr/>
        </p:nvSpPr>
        <p:spPr>
          <a:xfrm>
            <a:off x="914040" y="159984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8" name=""/>
          <p:cNvSpPr/>
          <p:nvPr/>
        </p:nvSpPr>
        <p:spPr>
          <a:xfrm>
            <a:off x="914040" y="159984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9" name=""/>
          <p:cNvSpPr/>
          <p:nvPr/>
        </p:nvSpPr>
        <p:spPr>
          <a:xfrm>
            <a:off x="914040" y="159984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0" name=""/>
          <p:cNvSpPr/>
          <p:nvPr/>
        </p:nvSpPr>
        <p:spPr>
          <a:xfrm>
            <a:off x="914040" y="159984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1" name=""/>
          <p:cNvSpPr/>
          <p:nvPr/>
        </p:nvSpPr>
        <p:spPr>
          <a:xfrm>
            <a:off x="914040" y="159984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2" name=""/>
          <p:cNvSpPr/>
          <p:nvPr/>
        </p:nvSpPr>
        <p:spPr>
          <a:xfrm>
            <a:off x="914040" y="159984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3" name=""/>
          <p:cNvSpPr/>
          <p:nvPr/>
        </p:nvSpPr>
        <p:spPr>
          <a:xfrm>
            <a:off x="914040" y="159984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4" name=""/>
          <p:cNvSpPr/>
          <p:nvPr/>
        </p:nvSpPr>
        <p:spPr>
          <a:xfrm>
            <a:off x="914040" y="159984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5" name=""/>
          <p:cNvSpPr/>
          <p:nvPr/>
        </p:nvSpPr>
        <p:spPr>
          <a:xfrm>
            <a:off x="914040" y="159984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6" name=""/>
          <p:cNvSpPr/>
          <p:nvPr/>
        </p:nvSpPr>
        <p:spPr>
          <a:xfrm>
            <a:off x="914040" y="15998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7" name=""/>
          <p:cNvSpPr/>
          <p:nvPr/>
        </p:nvSpPr>
        <p:spPr>
          <a:xfrm>
            <a:off x="914040" y="159984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8" name=""/>
          <p:cNvSpPr/>
          <p:nvPr/>
        </p:nvSpPr>
        <p:spPr>
          <a:xfrm>
            <a:off x="914040" y="159984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" name=""/>
          <p:cNvSpPr/>
          <p:nvPr/>
        </p:nvSpPr>
        <p:spPr>
          <a:xfrm>
            <a:off x="914040" y="159984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0" name=""/>
          <p:cNvSpPr/>
          <p:nvPr/>
        </p:nvSpPr>
        <p:spPr>
          <a:xfrm>
            <a:off x="926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" name=""/>
          <p:cNvSpPr/>
          <p:nvPr/>
        </p:nvSpPr>
        <p:spPr>
          <a:xfrm>
            <a:off x="974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" name=""/>
          <p:cNvSpPr/>
          <p:nvPr/>
        </p:nvSpPr>
        <p:spPr>
          <a:xfrm>
            <a:off x="1023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" name=""/>
          <p:cNvSpPr/>
          <p:nvPr/>
        </p:nvSpPr>
        <p:spPr>
          <a:xfrm>
            <a:off x="1071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" name=""/>
          <p:cNvSpPr/>
          <p:nvPr/>
        </p:nvSpPr>
        <p:spPr>
          <a:xfrm>
            <a:off x="1119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" name=""/>
          <p:cNvSpPr/>
          <p:nvPr/>
        </p:nvSpPr>
        <p:spPr>
          <a:xfrm>
            <a:off x="1168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" name=""/>
          <p:cNvSpPr/>
          <p:nvPr/>
        </p:nvSpPr>
        <p:spPr>
          <a:xfrm>
            <a:off x="12168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" name=""/>
          <p:cNvSpPr/>
          <p:nvPr/>
        </p:nvSpPr>
        <p:spPr>
          <a:xfrm>
            <a:off x="1265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" name=""/>
          <p:cNvSpPr/>
          <p:nvPr/>
        </p:nvSpPr>
        <p:spPr>
          <a:xfrm>
            <a:off x="1313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" name=""/>
          <p:cNvSpPr/>
          <p:nvPr/>
        </p:nvSpPr>
        <p:spPr>
          <a:xfrm>
            <a:off x="13618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" name=""/>
          <p:cNvSpPr/>
          <p:nvPr/>
        </p:nvSpPr>
        <p:spPr>
          <a:xfrm>
            <a:off x="14101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" name=""/>
          <p:cNvSpPr/>
          <p:nvPr/>
        </p:nvSpPr>
        <p:spPr>
          <a:xfrm>
            <a:off x="1458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" name=""/>
          <p:cNvSpPr/>
          <p:nvPr/>
        </p:nvSpPr>
        <p:spPr>
          <a:xfrm>
            <a:off x="1506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" name=""/>
          <p:cNvSpPr/>
          <p:nvPr/>
        </p:nvSpPr>
        <p:spPr>
          <a:xfrm>
            <a:off x="15552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" name=""/>
          <p:cNvSpPr/>
          <p:nvPr/>
        </p:nvSpPr>
        <p:spPr>
          <a:xfrm>
            <a:off x="1603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" name=""/>
          <p:cNvSpPr/>
          <p:nvPr/>
        </p:nvSpPr>
        <p:spPr>
          <a:xfrm>
            <a:off x="1652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" name=""/>
          <p:cNvSpPr/>
          <p:nvPr/>
        </p:nvSpPr>
        <p:spPr>
          <a:xfrm>
            <a:off x="1700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" name=""/>
          <p:cNvSpPr/>
          <p:nvPr/>
        </p:nvSpPr>
        <p:spPr>
          <a:xfrm>
            <a:off x="1748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" name=""/>
          <p:cNvSpPr/>
          <p:nvPr/>
        </p:nvSpPr>
        <p:spPr>
          <a:xfrm>
            <a:off x="1797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" name=""/>
          <p:cNvSpPr/>
          <p:nvPr/>
        </p:nvSpPr>
        <p:spPr>
          <a:xfrm>
            <a:off x="1845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" name=""/>
          <p:cNvSpPr/>
          <p:nvPr/>
        </p:nvSpPr>
        <p:spPr>
          <a:xfrm>
            <a:off x="18939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" name=""/>
          <p:cNvSpPr/>
          <p:nvPr/>
        </p:nvSpPr>
        <p:spPr>
          <a:xfrm>
            <a:off x="1942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" name=""/>
          <p:cNvSpPr/>
          <p:nvPr/>
        </p:nvSpPr>
        <p:spPr>
          <a:xfrm>
            <a:off x="1990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" name=""/>
          <p:cNvSpPr/>
          <p:nvPr/>
        </p:nvSpPr>
        <p:spPr>
          <a:xfrm>
            <a:off x="2039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" name=""/>
          <p:cNvSpPr/>
          <p:nvPr/>
        </p:nvSpPr>
        <p:spPr>
          <a:xfrm>
            <a:off x="20872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5" name=""/>
          <p:cNvSpPr/>
          <p:nvPr/>
        </p:nvSpPr>
        <p:spPr>
          <a:xfrm>
            <a:off x="2135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" name=""/>
          <p:cNvSpPr/>
          <p:nvPr/>
        </p:nvSpPr>
        <p:spPr>
          <a:xfrm>
            <a:off x="2184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" name=""/>
          <p:cNvSpPr/>
          <p:nvPr/>
        </p:nvSpPr>
        <p:spPr>
          <a:xfrm>
            <a:off x="22323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" name=""/>
          <p:cNvSpPr/>
          <p:nvPr/>
        </p:nvSpPr>
        <p:spPr>
          <a:xfrm>
            <a:off x="2280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" name=""/>
          <p:cNvSpPr/>
          <p:nvPr/>
        </p:nvSpPr>
        <p:spPr>
          <a:xfrm>
            <a:off x="2329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" name=""/>
          <p:cNvSpPr/>
          <p:nvPr/>
        </p:nvSpPr>
        <p:spPr>
          <a:xfrm>
            <a:off x="2377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" name=""/>
          <p:cNvSpPr/>
          <p:nvPr/>
        </p:nvSpPr>
        <p:spPr>
          <a:xfrm>
            <a:off x="24260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" name=""/>
          <p:cNvSpPr/>
          <p:nvPr/>
        </p:nvSpPr>
        <p:spPr>
          <a:xfrm>
            <a:off x="2474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" name=""/>
          <p:cNvSpPr/>
          <p:nvPr/>
        </p:nvSpPr>
        <p:spPr>
          <a:xfrm>
            <a:off x="2522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" name=""/>
          <p:cNvSpPr/>
          <p:nvPr/>
        </p:nvSpPr>
        <p:spPr>
          <a:xfrm>
            <a:off x="25711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" name=""/>
          <p:cNvSpPr/>
          <p:nvPr/>
        </p:nvSpPr>
        <p:spPr>
          <a:xfrm>
            <a:off x="2619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6" name=""/>
          <p:cNvSpPr/>
          <p:nvPr/>
        </p:nvSpPr>
        <p:spPr>
          <a:xfrm>
            <a:off x="2667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7" name=""/>
          <p:cNvSpPr/>
          <p:nvPr/>
        </p:nvSpPr>
        <p:spPr>
          <a:xfrm>
            <a:off x="2716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8" name=""/>
          <p:cNvSpPr/>
          <p:nvPr/>
        </p:nvSpPr>
        <p:spPr>
          <a:xfrm>
            <a:off x="27644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9" name=""/>
          <p:cNvSpPr/>
          <p:nvPr/>
        </p:nvSpPr>
        <p:spPr>
          <a:xfrm>
            <a:off x="2812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0" name=""/>
          <p:cNvSpPr/>
          <p:nvPr/>
        </p:nvSpPr>
        <p:spPr>
          <a:xfrm>
            <a:off x="2861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1" name=""/>
          <p:cNvSpPr/>
          <p:nvPr/>
        </p:nvSpPr>
        <p:spPr>
          <a:xfrm>
            <a:off x="2909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2" name=""/>
          <p:cNvSpPr/>
          <p:nvPr/>
        </p:nvSpPr>
        <p:spPr>
          <a:xfrm>
            <a:off x="2957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3" name=""/>
          <p:cNvSpPr/>
          <p:nvPr/>
        </p:nvSpPr>
        <p:spPr>
          <a:xfrm>
            <a:off x="3006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4" name=""/>
          <p:cNvSpPr/>
          <p:nvPr/>
        </p:nvSpPr>
        <p:spPr>
          <a:xfrm>
            <a:off x="3054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5" name=""/>
          <p:cNvSpPr/>
          <p:nvPr/>
        </p:nvSpPr>
        <p:spPr>
          <a:xfrm>
            <a:off x="31032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6" name=""/>
          <p:cNvSpPr/>
          <p:nvPr/>
        </p:nvSpPr>
        <p:spPr>
          <a:xfrm>
            <a:off x="3151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7" name=""/>
          <p:cNvSpPr/>
          <p:nvPr/>
        </p:nvSpPr>
        <p:spPr>
          <a:xfrm>
            <a:off x="3199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8" name=""/>
          <p:cNvSpPr/>
          <p:nvPr/>
        </p:nvSpPr>
        <p:spPr>
          <a:xfrm>
            <a:off x="32482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9" name=""/>
          <p:cNvSpPr/>
          <p:nvPr/>
        </p:nvSpPr>
        <p:spPr>
          <a:xfrm>
            <a:off x="32965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0" name=""/>
          <p:cNvSpPr/>
          <p:nvPr/>
        </p:nvSpPr>
        <p:spPr>
          <a:xfrm>
            <a:off x="3344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1" name=""/>
          <p:cNvSpPr/>
          <p:nvPr/>
        </p:nvSpPr>
        <p:spPr>
          <a:xfrm>
            <a:off x="3393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2" name=""/>
          <p:cNvSpPr/>
          <p:nvPr/>
        </p:nvSpPr>
        <p:spPr>
          <a:xfrm>
            <a:off x="34416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" name=""/>
          <p:cNvSpPr/>
          <p:nvPr/>
        </p:nvSpPr>
        <p:spPr>
          <a:xfrm>
            <a:off x="3489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" name=""/>
          <p:cNvSpPr/>
          <p:nvPr/>
        </p:nvSpPr>
        <p:spPr>
          <a:xfrm>
            <a:off x="3538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5" name=""/>
          <p:cNvSpPr/>
          <p:nvPr/>
        </p:nvSpPr>
        <p:spPr>
          <a:xfrm>
            <a:off x="3586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6" name=""/>
          <p:cNvSpPr/>
          <p:nvPr/>
        </p:nvSpPr>
        <p:spPr>
          <a:xfrm>
            <a:off x="3634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7" name=""/>
          <p:cNvSpPr/>
          <p:nvPr/>
        </p:nvSpPr>
        <p:spPr>
          <a:xfrm>
            <a:off x="3683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" name=""/>
          <p:cNvSpPr/>
          <p:nvPr/>
        </p:nvSpPr>
        <p:spPr>
          <a:xfrm>
            <a:off x="3731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" name=""/>
          <p:cNvSpPr/>
          <p:nvPr/>
        </p:nvSpPr>
        <p:spPr>
          <a:xfrm>
            <a:off x="37803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" name=""/>
          <p:cNvSpPr/>
          <p:nvPr/>
        </p:nvSpPr>
        <p:spPr>
          <a:xfrm>
            <a:off x="3828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" name=""/>
          <p:cNvSpPr/>
          <p:nvPr/>
        </p:nvSpPr>
        <p:spPr>
          <a:xfrm>
            <a:off x="3876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" name=""/>
          <p:cNvSpPr/>
          <p:nvPr/>
        </p:nvSpPr>
        <p:spPr>
          <a:xfrm>
            <a:off x="3925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" name=""/>
          <p:cNvSpPr/>
          <p:nvPr/>
        </p:nvSpPr>
        <p:spPr>
          <a:xfrm>
            <a:off x="39736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" name=""/>
          <p:cNvSpPr/>
          <p:nvPr/>
        </p:nvSpPr>
        <p:spPr>
          <a:xfrm>
            <a:off x="4021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" name=""/>
          <p:cNvSpPr/>
          <p:nvPr/>
        </p:nvSpPr>
        <p:spPr>
          <a:xfrm>
            <a:off x="4070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" name=""/>
          <p:cNvSpPr/>
          <p:nvPr/>
        </p:nvSpPr>
        <p:spPr>
          <a:xfrm>
            <a:off x="41187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" name=""/>
          <p:cNvSpPr/>
          <p:nvPr/>
        </p:nvSpPr>
        <p:spPr>
          <a:xfrm>
            <a:off x="4167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" name=""/>
          <p:cNvSpPr/>
          <p:nvPr/>
        </p:nvSpPr>
        <p:spPr>
          <a:xfrm>
            <a:off x="4215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" name=""/>
          <p:cNvSpPr/>
          <p:nvPr/>
        </p:nvSpPr>
        <p:spPr>
          <a:xfrm>
            <a:off x="4263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" name=""/>
          <p:cNvSpPr/>
          <p:nvPr/>
        </p:nvSpPr>
        <p:spPr>
          <a:xfrm>
            <a:off x="43124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" name=""/>
          <p:cNvSpPr/>
          <p:nvPr/>
        </p:nvSpPr>
        <p:spPr>
          <a:xfrm>
            <a:off x="4360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" name=""/>
          <p:cNvSpPr/>
          <p:nvPr/>
        </p:nvSpPr>
        <p:spPr>
          <a:xfrm>
            <a:off x="4408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" name=""/>
          <p:cNvSpPr/>
          <p:nvPr/>
        </p:nvSpPr>
        <p:spPr>
          <a:xfrm>
            <a:off x="44575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" name=""/>
          <p:cNvSpPr/>
          <p:nvPr/>
        </p:nvSpPr>
        <p:spPr>
          <a:xfrm>
            <a:off x="4505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" name=""/>
          <p:cNvSpPr/>
          <p:nvPr/>
        </p:nvSpPr>
        <p:spPr>
          <a:xfrm>
            <a:off x="4554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" name=""/>
          <p:cNvSpPr/>
          <p:nvPr/>
        </p:nvSpPr>
        <p:spPr>
          <a:xfrm>
            <a:off x="4602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" name=""/>
          <p:cNvSpPr/>
          <p:nvPr/>
        </p:nvSpPr>
        <p:spPr>
          <a:xfrm>
            <a:off x="46508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" name=""/>
          <p:cNvSpPr/>
          <p:nvPr/>
        </p:nvSpPr>
        <p:spPr>
          <a:xfrm>
            <a:off x="4699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" name=""/>
          <p:cNvSpPr/>
          <p:nvPr/>
        </p:nvSpPr>
        <p:spPr>
          <a:xfrm>
            <a:off x="4747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" name=""/>
          <p:cNvSpPr/>
          <p:nvPr/>
        </p:nvSpPr>
        <p:spPr>
          <a:xfrm>
            <a:off x="47959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" name=""/>
          <p:cNvSpPr/>
          <p:nvPr/>
        </p:nvSpPr>
        <p:spPr>
          <a:xfrm>
            <a:off x="4844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2" name=""/>
          <p:cNvSpPr/>
          <p:nvPr/>
        </p:nvSpPr>
        <p:spPr>
          <a:xfrm>
            <a:off x="4892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" name=""/>
          <p:cNvSpPr/>
          <p:nvPr/>
        </p:nvSpPr>
        <p:spPr>
          <a:xfrm>
            <a:off x="4941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" name=""/>
          <p:cNvSpPr/>
          <p:nvPr/>
        </p:nvSpPr>
        <p:spPr>
          <a:xfrm>
            <a:off x="49896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" name=""/>
          <p:cNvSpPr/>
          <p:nvPr/>
        </p:nvSpPr>
        <p:spPr>
          <a:xfrm>
            <a:off x="5037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" name=""/>
          <p:cNvSpPr/>
          <p:nvPr/>
        </p:nvSpPr>
        <p:spPr>
          <a:xfrm>
            <a:off x="5086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" name=""/>
          <p:cNvSpPr/>
          <p:nvPr/>
        </p:nvSpPr>
        <p:spPr>
          <a:xfrm>
            <a:off x="51346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" name=""/>
          <p:cNvSpPr/>
          <p:nvPr/>
        </p:nvSpPr>
        <p:spPr>
          <a:xfrm>
            <a:off x="5182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" name=""/>
          <p:cNvSpPr/>
          <p:nvPr/>
        </p:nvSpPr>
        <p:spPr>
          <a:xfrm>
            <a:off x="5231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" name=""/>
          <p:cNvSpPr/>
          <p:nvPr/>
        </p:nvSpPr>
        <p:spPr>
          <a:xfrm>
            <a:off x="5279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" name=""/>
          <p:cNvSpPr/>
          <p:nvPr/>
        </p:nvSpPr>
        <p:spPr>
          <a:xfrm>
            <a:off x="53280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" name=""/>
          <p:cNvSpPr/>
          <p:nvPr/>
        </p:nvSpPr>
        <p:spPr>
          <a:xfrm>
            <a:off x="5376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" name=""/>
          <p:cNvSpPr/>
          <p:nvPr/>
        </p:nvSpPr>
        <p:spPr>
          <a:xfrm>
            <a:off x="5424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" name=""/>
          <p:cNvSpPr/>
          <p:nvPr/>
        </p:nvSpPr>
        <p:spPr>
          <a:xfrm>
            <a:off x="5473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5" name=""/>
          <p:cNvSpPr/>
          <p:nvPr/>
        </p:nvSpPr>
        <p:spPr>
          <a:xfrm>
            <a:off x="5521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6" name=""/>
          <p:cNvSpPr/>
          <p:nvPr/>
        </p:nvSpPr>
        <p:spPr>
          <a:xfrm>
            <a:off x="5569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7" name=""/>
          <p:cNvSpPr/>
          <p:nvPr/>
        </p:nvSpPr>
        <p:spPr>
          <a:xfrm>
            <a:off x="5618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8" name=""/>
          <p:cNvSpPr/>
          <p:nvPr/>
        </p:nvSpPr>
        <p:spPr>
          <a:xfrm>
            <a:off x="56667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9" name=""/>
          <p:cNvSpPr/>
          <p:nvPr/>
        </p:nvSpPr>
        <p:spPr>
          <a:xfrm>
            <a:off x="5715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0" name=""/>
          <p:cNvSpPr/>
          <p:nvPr/>
        </p:nvSpPr>
        <p:spPr>
          <a:xfrm>
            <a:off x="5763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1" name=""/>
          <p:cNvSpPr/>
          <p:nvPr/>
        </p:nvSpPr>
        <p:spPr>
          <a:xfrm>
            <a:off x="58118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2" name=""/>
          <p:cNvSpPr/>
          <p:nvPr/>
        </p:nvSpPr>
        <p:spPr>
          <a:xfrm>
            <a:off x="58600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3" name=""/>
          <p:cNvSpPr/>
          <p:nvPr/>
        </p:nvSpPr>
        <p:spPr>
          <a:xfrm>
            <a:off x="5908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4" name=""/>
          <p:cNvSpPr/>
          <p:nvPr/>
        </p:nvSpPr>
        <p:spPr>
          <a:xfrm>
            <a:off x="5956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5" name=""/>
          <p:cNvSpPr/>
          <p:nvPr/>
        </p:nvSpPr>
        <p:spPr>
          <a:xfrm>
            <a:off x="60051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6" name=""/>
          <p:cNvSpPr/>
          <p:nvPr/>
        </p:nvSpPr>
        <p:spPr>
          <a:xfrm>
            <a:off x="6053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7" name=""/>
          <p:cNvSpPr/>
          <p:nvPr/>
        </p:nvSpPr>
        <p:spPr>
          <a:xfrm>
            <a:off x="6102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8" name=""/>
          <p:cNvSpPr/>
          <p:nvPr/>
        </p:nvSpPr>
        <p:spPr>
          <a:xfrm>
            <a:off x="6150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9" name=""/>
          <p:cNvSpPr/>
          <p:nvPr/>
        </p:nvSpPr>
        <p:spPr>
          <a:xfrm>
            <a:off x="6198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0" name=""/>
          <p:cNvSpPr/>
          <p:nvPr/>
        </p:nvSpPr>
        <p:spPr>
          <a:xfrm>
            <a:off x="6247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1" name=""/>
          <p:cNvSpPr/>
          <p:nvPr/>
        </p:nvSpPr>
        <p:spPr>
          <a:xfrm>
            <a:off x="6295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" name=""/>
          <p:cNvSpPr/>
          <p:nvPr/>
        </p:nvSpPr>
        <p:spPr>
          <a:xfrm>
            <a:off x="63439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" name=""/>
          <p:cNvSpPr/>
          <p:nvPr/>
        </p:nvSpPr>
        <p:spPr>
          <a:xfrm>
            <a:off x="6392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" name=""/>
          <p:cNvSpPr/>
          <p:nvPr/>
        </p:nvSpPr>
        <p:spPr>
          <a:xfrm>
            <a:off x="6440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" name=""/>
          <p:cNvSpPr/>
          <p:nvPr/>
        </p:nvSpPr>
        <p:spPr>
          <a:xfrm>
            <a:off x="6489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" name=""/>
          <p:cNvSpPr/>
          <p:nvPr/>
        </p:nvSpPr>
        <p:spPr>
          <a:xfrm>
            <a:off x="65372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" name=""/>
          <p:cNvSpPr/>
          <p:nvPr/>
        </p:nvSpPr>
        <p:spPr>
          <a:xfrm>
            <a:off x="6585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" name=""/>
          <p:cNvSpPr/>
          <p:nvPr/>
        </p:nvSpPr>
        <p:spPr>
          <a:xfrm>
            <a:off x="6634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" name=""/>
          <p:cNvSpPr/>
          <p:nvPr/>
        </p:nvSpPr>
        <p:spPr>
          <a:xfrm>
            <a:off x="66823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" name=""/>
          <p:cNvSpPr/>
          <p:nvPr/>
        </p:nvSpPr>
        <p:spPr>
          <a:xfrm>
            <a:off x="6730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" name=""/>
          <p:cNvSpPr/>
          <p:nvPr/>
        </p:nvSpPr>
        <p:spPr>
          <a:xfrm>
            <a:off x="6779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" name=""/>
          <p:cNvSpPr/>
          <p:nvPr/>
        </p:nvSpPr>
        <p:spPr>
          <a:xfrm>
            <a:off x="6827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" name=""/>
          <p:cNvSpPr/>
          <p:nvPr/>
        </p:nvSpPr>
        <p:spPr>
          <a:xfrm>
            <a:off x="68760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" name=""/>
          <p:cNvSpPr/>
          <p:nvPr/>
        </p:nvSpPr>
        <p:spPr>
          <a:xfrm>
            <a:off x="6924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" name=""/>
          <p:cNvSpPr/>
          <p:nvPr/>
        </p:nvSpPr>
        <p:spPr>
          <a:xfrm>
            <a:off x="6972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" name=""/>
          <p:cNvSpPr/>
          <p:nvPr/>
        </p:nvSpPr>
        <p:spPr>
          <a:xfrm>
            <a:off x="70210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" name=""/>
          <p:cNvSpPr/>
          <p:nvPr/>
        </p:nvSpPr>
        <p:spPr>
          <a:xfrm>
            <a:off x="7069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" name=""/>
          <p:cNvSpPr/>
          <p:nvPr/>
        </p:nvSpPr>
        <p:spPr>
          <a:xfrm>
            <a:off x="7117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" name=""/>
          <p:cNvSpPr/>
          <p:nvPr/>
        </p:nvSpPr>
        <p:spPr>
          <a:xfrm>
            <a:off x="7166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" name=""/>
          <p:cNvSpPr/>
          <p:nvPr/>
        </p:nvSpPr>
        <p:spPr>
          <a:xfrm>
            <a:off x="72144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" name=""/>
          <p:cNvSpPr/>
          <p:nvPr/>
        </p:nvSpPr>
        <p:spPr>
          <a:xfrm>
            <a:off x="7262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" name=""/>
          <p:cNvSpPr/>
          <p:nvPr/>
        </p:nvSpPr>
        <p:spPr>
          <a:xfrm>
            <a:off x="7311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" name=""/>
          <p:cNvSpPr/>
          <p:nvPr/>
        </p:nvSpPr>
        <p:spPr>
          <a:xfrm>
            <a:off x="7359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" name=""/>
          <p:cNvSpPr/>
          <p:nvPr/>
        </p:nvSpPr>
        <p:spPr>
          <a:xfrm>
            <a:off x="7407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" name=""/>
          <p:cNvSpPr/>
          <p:nvPr/>
        </p:nvSpPr>
        <p:spPr>
          <a:xfrm>
            <a:off x="7456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" name=""/>
          <p:cNvSpPr/>
          <p:nvPr/>
        </p:nvSpPr>
        <p:spPr>
          <a:xfrm>
            <a:off x="7504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" name=""/>
          <p:cNvSpPr/>
          <p:nvPr/>
        </p:nvSpPr>
        <p:spPr>
          <a:xfrm>
            <a:off x="75531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" name=""/>
          <p:cNvSpPr/>
          <p:nvPr/>
        </p:nvSpPr>
        <p:spPr>
          <a:xfrm>
            <a:off x="7601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" name=""/>
          <p:cNvSpPr/>
          <p:nvPr/>
        </p:nvSpPr>
        <p:spPr>
          <a:xfrm>
            <a:off x="7649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" name=""/>
          <p:cNvSpPr/>
          <p:nvPr/>
        </p:nvSpPr>
        <p:spPr>
          <a:xfrm>
            <a:off x="76982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" name=""/>
          <p:cNvSpPr/>
          <p:nvPr/>
        </p:nvSpPr>
        <p:spPr>
          <a:xfrm>
            <a:off x="77464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" name=""/>
          <p:cNvSpPr/>
          <p:nvPr/>
        </p:nvSpPr>
        <p:spPr>
          <a:xfrm>
            <a:off x="7794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" name=""/>
          <p:cNvSpPr/>
          <p:nvPr/>
        </p:nvSpPr>
        <p:spPr>
          <a:xfrm>
            <a:off x="7843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" name=""/>
          <p:cNvSpPr/>
          <p:nvPr/>
        </p:nvSpPr>
        <p:spPr>
          <a:xfrm>
            <a:off x="78915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" name=""/>
          <p:cNvSpPr/>
          <p:nvPr/>
        </p:nvSpPr>
        <p:spPr>
          <a:xfrm>
            <a:off x="7939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" name=""/>
          <p:cNvSpPr/>
          <p:nvPr/>
        </p:nvSpPr>
        <p:spPr>
          <a:xfrm>
            <a:off x="7988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" name=""/>
          <p:cNvSpPr/>
          <p:nvPr/>
        </p:nvSpPr>
        <p:spPr>
          <a:xfrm>
            <a:off x="8036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" name=""/>
          <p:cNvSpPr/>
          <p:nvPr/>
        </p:nvSpPr>
        <p:spPr>
          <a:xfrm>
            <a:off x="8084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" name=""/>
          <p:cNvSpPr/>
          <p:nvPr/>
        </p:nvSpPr>
        <p:spPr>
          <a:xfrm>
            <a:off x="8133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" name=""/>
          <p:cNvSpPr/>
          <p:nvPr/>
        </p:nvSpPr>
        <p:spPr>
          <a:xfrm>
            <a:off x="8181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" name=""/>
          <p:cNvSpPr/>
          <p:nvPr/>
        </p:nvSpPr>
        <p:spPr>
          <a:xfrm>
            <a:off x="82303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" name=""/>
          <p:cNvSpPr/>
          <p:nvPr/>
        </p:nvSpPr>
        <p:spPr>
          <a:xfrm>
            <a:off x="8278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" name=""/>
          <p:cNvSpPr/>
          <p:nvPr/>
        </p:nvSpPr>
        <p:spPr>
          <a:xfrm>
            <a:off x="8326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" name=""/>
          <p:cNvSpPr/>
          <p:nvPr/>
        </p:nvSpPr>
        <p:spPr>
          <a:xfrm>
            <a:off x="8375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" name=""/>
          <p:cNvSpPr/>
          <p:nvPr/>
        </p:nvSpPr>
        <p:spPr>
          <a:xfrm>
            <a:off x="84236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" name=""/>
          <p:cNvSpPr/>
          <p:nvPr/>
        </p:nvSpPr>
        <p:spPr>
          <a:xfrm>
            <a:off x="8471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" name=""/>
          <p:cNvSpPr/>
          <p:nvPr/>
        </p:nvSpPr>
        <p:spPr>
          <a:xfrm>
            <a:off x="8520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" name=""/>
          <p:cNvSpPr/>
          <p:nvPr/>
        </p:nvSpPr>
        <p:spPr>
          <a:xfrm>
            <a:off x="856872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" name=""/>
          <p:cNvSpPr/>
          <p:nvPr/>
        </p:nvSpPr>
        <p:spPr>
          <a:xfrm>
            <a:off x="8616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" name=""/>
          <p:cNvSpPr/>
          <p:nvPr/>
        </p:nvSpPr>
        <p:spPr>
          <a:xfrm>
            <a:off x="8665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" name=""/>
          <p:cNvSpPr/>
          <p:nvPr/>
        </p:nvSpPr>
        <p:spPr>
          <a:xfrm>
            <a:off x="8713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" name=""/>
          <p:cNvSpPr/>
          <p:nvPr/>
        </p:nvSpPr>
        <p:spPr>
          <a:xfrm>
            <a:off x="876240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" name=""/>
          <p:cNvSpPr/>
          <p:nvPr/>
        </p:nvSpPr>
        <p:spPr>
          <a:xfrm>
            <a:off x="8810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" name=""/>
          <p:cNvSpPr/>
          <p:nvPr/>
        </p:nvSpPr>
        <p:spPr>
          <a:xfrm>
            <a:off x="885888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" name=""/>
          <p:cNvSpPr/>
          <p:nvPr/>
        </p:nvSpPr>
        <p:spPr>
          <a:xfrm>
            <a:off x="890748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" name=""/>
          <p:cNvSpPr/>
          <p:nvPr/>
        </p:nvSpPr>
        <p:spPr>
          <a:xfrm>
            <a:off x="895572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" name=""/>
          <p:cNvSpPr/>
          <p:nvPr/>
        </p:nvSpPr>
        <p:spPr>
          <a:xfrm>
            <a:off x="900396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" name=""/>
          <p:cNvSpPr/>
          <p:nvPr/>
        </p:nvSpPr>
        <p:spPr>
          <a:xfrm>
            <a:off x="905256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" name=""/>
          <p:cNvSpPr/>
          <p:nvPr/>
        </p:nvSpPr>
        <p:spPr>
          <a:xfrm>
            <a:off x="910080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" name=""/>
          <p:cNvSpPr/>
          <p:nvPr/>
        </p:nvSpPr>
        <p:spPr>
          <a:xfrm>
            <a:off x="9149040" y="159984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" name=""/>
          <p:cNvSpPr/>
          <p:nvPr/>
        </p:nvSpPr>
        <p:spPr>
          <a:xfrm>
            <a:off x="9197640" y="159984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" name=""/>
          <p:cNvSpPr/>
          <p:nvPr/>
        </p:nvSpPr>
        <p:spPr>
          <a:xfrm>
            <a:off x="9245880" y="159984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" name=""/>
          <p:cNvSpPr/>
          <p:nvPr/>
        </p:nvSpPr>
        <p:spPr>
          <a:xfrm>
            <a:off x="9294120" y="163620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" name=""/>
          <p:cNvSpPr/>
          <p:nvPr/>
        </p:nvSpPr>
        <p:spPr>
          <a:xfrm>
            <a:off x="9342720" y="168444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" name=""/>
          <p:cNvSpPr/>
          <p:nvPr/>
        </p:nvSpPr>
        <p:spPr>
          <a:xfrm>
            <a:off x="9390960" y="173304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" name=""/>
          <p:cNvSpPr/>
          <p:nvPr/>
        </p:nvSpPr>
        <p:spPr>
          <a:xfrm>
            <a:off x="9439560" y="178128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" name=""/>
          <p:cNvSpPr/>
          <p:nvPr/>
        </p:nvSpPr>
        <p:spPr>
          <a:xfrm>
            <a:off x="9487800" y="182952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" name=""/>
          <p:cNvSpPr/>
          <p:nvPr/>
        </p:nvSpPr>
        <p:spPr>
          <a:xfrm>
            <a:off x="9536040" y="1878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" name=""/>
          <p:cNvSpPr/>
          <p:nvPr/>
        </p:nvSpPr>
        <p:spPr>
          <a:xfrm>
            <a:off x="9584640" y="192636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" name=""/>
          <p:cNvSpPr/>
          <p:nvPr/>
        </p:nvSpPr>
        <p:spPr>
          <a:xfrm>
            <a:off x="9632880" y="197460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5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" name=""/>
          <p:cNvSpPr/>
          <p:nvPr/>
        </p:nvSpPr>
        <p:spPr>
          <a:xfrm>
            <a:off x="9681120" y="202320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" name=""/>
          <p:cNvSpPr/>
          <p:nvPr/>
        </p:nvSpPr>
        <p:spPr>
          <a:xfrm>
            <a:off x="9729720" y="207144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5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" name=""/>
          <p:cNvSpPr/>
          <p:nvPr/>
        </p:nvSpPr>
        <p:spPr>
          <a:xfrm>
            <a:off x="9777960" y="2120040"/>
            <a:ext cx="1499760" cy="1499760"/>
          </a:xfrm>
          <a:custGeom>
            <a:avLst/>
            <a:gdLst/>
            <a:ahLst/>
            <a:rect l="0" t="0" r="r" b="b"/>
            <a:pathLst>
              <a:path w="4166" h="4166">
                <a:moveTo>
                  <a:pt x="4166" y="0"/>
                </a:moveTo>
                <a:lnTo>
                  <a:pt x="0" y="4166"/>
                </a:lnTo>
                <a:lnTo>
                  <a:pt x="134" y="4166"/>
                </a:lnTo>
                <a:lnTo>
                  <a:pt x="4166" y="134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" name=""/>
          <p:cNvSpPr/>
          <p:nvPr/>
        </p:nvSpPr>
        <p:spPr>
          <a:xfrm>
            <a:off x="9826200" y="216828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5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" name=""/>
          <p:cNvSpPr/>
          <p:nvPr/>
        </p:nvSpPr>
        <p:spPr>
          <a:xfrm>
            <a:off x="9874800" y="221652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" name=""/>
          <p:cNvSpPr/>
          <p:nvPr/>
        </p:nvSpPr>
        <p:spPr>
          <a:xfrm>
            <a:off x="9923040" y="226512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" name=""/>
          <p:cNvSpPr/>
          <p:nvPr/>
        </p:nvSpPr>
        <p:spPr>
          <a:xfrm>
            <a:off x="9971280" y="231336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" name=""/>
          <p:cNvSpPr/>
          <p:nvPr/>
        </p:nvSpPr>
        <p:spPr>
          <a:xfrm>
            <a:off x="10019880" y="236160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" name=""/>
          <p:cNvSpPr/>
          <p:nvPr/>
        </p:nvSpPr>
        <p:spPr>
          <a:xfrm>
            <a:off x="10068120" y="241020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" name=""/>
          <p:cNvSpPr/>
          <p:nvPr/>
        </p:nvSpPr>
        <p:spPr>
          <a:xfrm>
            <a:off x="10116720" y="245844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" name=""/>
          <p:cNvSpPr/>
          <p:nvPr/>
        </p:nvSpPr>
        <p:spPr>
          <a:xfrm>
            <a:off x="10164960" y="250668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" name=""/>
          <p:cNvSpPr/>
          <p:nvPr/>
        </p:nvSpPr>
        <p:spPr>
          <a:xfrm>
            <a:off x="10213200" y="255528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" name=""/>
          <p:cNvSpPr/>
          <p:nvPr/>
        </p:nvSpPr>
        <p:spPr>
          <a:xfrm>
            <a:off x="10261800" y="260352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" name=""/>
          <p:cNvSpPr/>
          <p:nvPr/>
        </p:nvSpPr>
        <p:spPr>
          <a:xfrm>
            <a:off x="10310040" y="265176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" name=""/>
          <p:cNvSpPr/>
          <p:nvPr/>
        </p:nvSpPr>
        <p:spPr>
          <a:xfrm>
            <a:off x="10358280" y="270036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4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" name=""/>
          <p:cNvSpPr/>
          <p:nvPr/>
        </p:nvSpPr>
        <p:spPr>
          <a:xfrm>
            <a:off x="10406880" y="274860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5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" name=""/>
          <p:cNvSpPr/>
          <p:nvPr/>
        </p:nvSpPr>
        <p:spPr>
          <a:xfrm>
            <a:off x="10455120" y="2797200"/>
            <a:ext cx="822600" cy="822600"/>
          </a:xfrm>
          <a:custGeom>
            <a:avLst/>
            <a:gdLst/>
            <a:ahLst/>
            <a:rect l="0" t="0" r="r" b="b"/>
            <a:pathLst>
              <a:path w="2285" h="2285">
                <a:moveTo>
                  <a:pt x="2285" y="0"/>
                </a:moveTo>
                <a:lnTo>
                  <a:pt x="0" y="2285"/>
                </a:lnTo>
                <a:lnTo>
                  <a:pt x="134" y="2285"/>
                </a:lnTo>
                <a:lnTo>
                  <a:pt x="2285" y="134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" name=""/>
          <p:cNvSpPr/>
          <p:nvPr/>
        </p:nvSpPr>
        <p:spPr>
          <a:xfrm>
            <a:off x="10503360" y="284544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" name=""/>
          <p:cNvSpPr/>
          <p:nvPr/>
        </p:nvSpPr>
        <p:spPr>
          <a:xfrm>
            <a:off x="10551960" y="289368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" name=""/>
          <p:cNvSpPr/>
          <p:nvPr/>
        </p:nvSpPr>
        <p:spPr>
          <a:xfrm>
            <a:off x="10600200" y="294228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" name=""/>
          <p:cNvSpPr/>
          <p:nvPr/>
        </p:nvSpPr>
        <p:spPr>
          <a:xfrm>
            <a:off x="10648800" y="299052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" name=""/>
          <p:cNvSpPr/>
          <p:nvPr/>
        </p:nvSpPr>
        <p:spPr>
          <a:xfrm>
            <a:off x="10697040" y="303876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" name=""/>
          <p:cNvSpPr/>
          <p:nvPr/>
        </p:nvSpPr>
        <p:spPr>
          <a:xfrm>
            <a:off x="10745280" y="308736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" name=""/>
          <p:cNvSpPr/>
          <p:nvPr/>
        </p:nvSpPr>
        <p:spPr>
          <a:xfrm>
            <a:off x="10793880" y="313560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" name=""/>
          <p:cNvSpPr/>
          <p:nvPr/>
        </p:nvSpPr>
        <p:spPr>
          <a:xfrm>
            <a:off x="10842120" y="318384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5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" name=""/>
          <p:cNvSpPr/>
          <p:nvPr/>
        </p:nvSpPr>
        <p:spPr>
          <a:xfrm>
            <a:off x="10890360" y="323244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" name=""/>
          <p:cNvSpPr/>
          <p:nvPr/>
        </p:nvSpPr>
        <p:spPr>
          <a:xfrm>
            <a:off x="10938960" y="328068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5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" name=""/>
          <p:cNvSpPr/>
          <p:nvPr/>
        </p:nvSpPr>
        <p:spPr>
          <a:xfrm>
            <a:off x="10987200" y="3329280"/>
            <a:ext cx="290520" cy="290520"/>
          </a:xfrm>
          <a:custGeom>
            <a:avLst/>
            <a:gdLst/>
            <a:ahLst/>
            <a:rect l="0" t="0" r="r" b="b"/>
            <a:pathLst>
              <a:path w="807" h="807">
                <a:moveTo>
                  <a:pt x="807" y="0"/>
                </a:moveTo>
                <a:lnTo>
                  <a:pt x="0" y="807"/>
                </a:lnTo>
                <a:lnTo>
                  <a:pt x="134" y="807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" name=""/>
          <p:cNvSpPr/>
          <p:nvPr/>
        </p:nvSpPr>
        <p:spPr>
          <a:xfrm>
            <a:off x="11035440" y="33775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" name=""/>
          <p:cNvSpPr/>
          <p:nvPr/>
        </p:nvSpPr>
        <p:spPr>
          <a:xfrm>
            <a:off x="11084040" y="342576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" name=""/>
          <p:cNvSpPr/>
          <p:nvPr/>
        </p:nvSpPr>
        <p:spPr>
          <a:xfrm>
            <a:off x="11132280" y="347436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4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" name=""/>
          <p:cNvSpPr/>
          <p:nvPr/>
        </p:nvSpPr>
        <p:spPr>
          <a:xfrm>
            <a:off x="11180520" y="352260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4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" name=""/>
          <p:cNvSpPr/>
          <p:nvPr/>
        </p:nvSpPr>
        <p:spPr>
          <a:xfrm>
            <a:off x="11229120" y="357084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" name=""/>
          <p:cNvSpPr txBox="1"/>
          <p:nvPr/>
        </p:nvSpPr>
        <p:spPr>
          <a:xfrm>
            <a:off x="914400" y="1437480"/>
            <a:ext cx="57492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에서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5" name=""/>
          <p:cNvSpPr txBox="1"/>
          <p:nvPr/>
        </p:nvSpPr>
        <p:spPr>
          <a:xfrm>
            <a:off x="914400" y="2323440"/>
            <a:ext cx="72756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6" name=""/>
          <p:cNvSpPr txBox="1"/>
          <p:nvPr/>
        </p:nvSpPr>
        <p:spPr>
          <a:xfrm>
            <a:off x="914400" y="3893760"/>
            <a:ext cx="4547880" cy="351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7" name=""/>
          <p:cNvSpPr txBox="1"/>
          <p:nvPr/>
        </p:nvSpPr>
        <p:spPr>
          <a:xfrm>
            <a:off x="914400" y="4968360"/>
            <a:ext cx="1811160" cy="2563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Vector DB · Migration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3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4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4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5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6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7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8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9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2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3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4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1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9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6" name=""/>
          <p:cNvSpPr/>
          <p:nvPr/>
        </p:nvSpPr>
        <p:spPr>
          <a:xfrm>
            <a:off x="914040" y="19620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7" name=""/>
          <p:cNvSpPr/>
          <p:nvPr/>
        </p:nvSpPr>
        <p:spPr>
          <a:xfrm>
            <a:off x="594000" y="2005560"/>
            <a:ext cx="11003760" cy="3895560"/>
          </a:xfrm>
          <a:custGeom>
            <a:avLst/>
            <a:gdLst/>
            <a:ahLst/>
            <a:rect l="0" t="0" r="r" b="b"/>
            <a:pathLst>
              <a:path w="30566" h="10821">
                <a:moveTo>
                  <a:pt x="916" y="990"/>
                </a:moveTo>
                <a:lnTo>
                  <a:pt x="916" y="9404"/>
                </a:lnTo>
                <a:cubicBezTo>
                  <a:pt x="916" y="9443"/>
                  <a:pt x="923" y="9480"/>
                  <a:pt x="938" y="9515"/>
                </a:cubicBezTo>
                <a:cubicBezTo>
                  <a:pt x="953" y="9551"/>
                  <a:pt x="974" y="9582"/>
                  <a:pt x="1001" y="9610"/>
                </a:cubicBezTo>
                <a:cubicBezTo>
                  <a:pt x="1028" y="9637"/>
                  <a:pt x="1060" y="9658"/>
                  <a:pt x="1096" y="9673"/>
                </a:cubicBezTo>
                <a:cubicBezTo>
                  <a:pt x="1131" y="9688"/>
                  <a:pt x="1168" y="9695"/>
                  <a:pt x="1207" y="9695"/>
                </a:cubicBezTo>
                <a:lnTo>
                  <a:pt x="29360" y="9695"/>
                </a:lnTo>
                <a:cubicBezTo>
                  <a:pt x="29398" y="9695"/>
                  <a:pt x="29435" y="9688"/>
                  <a:pt x="29471" y="9673"/>
                </a:cubicBezTo>
                <a:cubicBezTo>
                  <a:pt x="29507" y="9658"/>
                  <a:pt x="29538" y="9637"/>
                  <a:pt x="29565" y="9610"/>
                </a:cubicBezTo>
                <a:cubicBezTo>
                  <a:pt x="29593" y="9582"/>
                  <a:pt x="29614" y="9551"/>
                  <a:pt x="29629" y="9515"/>
                </a:cubicBezTo>
                <a:cubicBezTo>
                  <a:pt x="29643" y="9480"/>
                  <a:pt x="29651" y="9443"/>
                  <a:pt x="29651" y="9404"/>
                </a:cubicBezTo>
                <a:lnTo>
                  <a:pt x="29651" y="990"/>
                </a:lnTo>
                <a:cubicBezTo>
                  <a:pt x="29651" y="952"/>
                  <a:pt x="29643" y="914"/>
                  <a:pt x="29629" y="879"/>
                </a:cubicBezTo>
                <a:cubicBezTo>
                  <a:pt x="29614" y="843"/>
                  <a:pt x="29593" y="812"/>
                  <a:pt x="29565" y="784"/>
                </a:cubicBezTo>
                <a:cubicBezTo>
                  <a:pt x="29538" y="757"/>
                  <a:pt x="29507" y="736"/>
                  <a:pt x="29471" y="721"/>
                </a:cubicBezTo>
                <a:cubicBezTo>
                  <a:pt x="29435" y="707"/>
                  <a:pt x="29398" y="699"/>
                  <a:pt x="29360" y="699"/>
                </a:cubicBezTo>
                <a:lnTo>
                  <a:pt x="1207" y="699"/>
                </a:lnTo>
                <a:cubicBezTo>
                  <a:pt x="1168" y="699"/>
                  <a:pt x="1131" y="707"/>
                  <a:pt x="1096" y="721"/>
                </a:cubicBezTo>
                <a:cubicBezTo>
                  <a:pt x="1060" y="736"/>
                  <a:pt x="1028" y="757"/>
                  <a:pt x="1001" y="784"/>
                </a:cubicBezTo>
                <a:cubicBezTo>
                  <a:pt x="974" y="812"/>
                  <a:pt x="953" y="843"/>
                  <a:pt x="938" y="879"/>
                </a:cubicBezTo>
                <a:cubicBezTo>
                  <a:pt x="923" y="914"/>
                  <a:pt x="916" y="952"/>
                  <a:pt x="916" y="990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0821"/>
                </a:lnTo>
                <a:lnTo>
                  <a:pt x="0" y="108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8" name=""/>
          <p:cNvSpPr/>
          <p:nvPr/>
        </p:nvSpPr>
        <p:spPr>
          <a:xfrm>
            <a:off x="919080" y="2252520"/>
            <a:ext cx="10353960" cy="3248280"/>
          </a:xfrm>
          <a:custGeom>
            <a:avLst/>
            <a:gdLst/>
            <a:ahLst/>
            <a:rect l="0" t="0" r="r" b="b"/>
            <a:pathLst>
              <a:path w="28761" h="9023">
                <a:moveTo>
                  <a:pt x="0" y="8719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8719"/>
                </a:lnTo>
                <a:cubicBezTo>
                  <a:pt x="28761" y="8739"/>
                  <a:pt x="28759" y="8759"/>
                  <a:pt x="28755" y="8778"/>
                </a:cubicBezTo>
                <a:cubicBezTo>
                  <a:pt x="28751" y="8798"/>
                  <a:pt x="28745" y="8817"/>
                  <a:pt x="28738" y="8835"/>
                </a:cubicBezTo>
                <a:cubicBezTo>
                  <a:pt x="28730" y="8854"/>
                  <a:pt x="28721" y="8871"/>
                  <a:pt x="28710" y="8888"/>
                </a:cubicBezTo>
                <a:cubicBezTo>
                  <a:pt x="28699" y="8905"/>
                  <a:pt x="28686" y="8920"/>
                  <a:pt x="28672" y="8934"/>
                </a:cubicBezTo>
                <a:cubicBezTo>
                  <a:pt x="28658" y="8948"/>
                  <a:pt x="28642" y="8961"/>
                  <a:pt x="28626" y="8972"/>
                </a:cubicBezTo>
                <a:cubicBezTo>
                  <a:pt x="28609" y="8983"/>
                  <a:pt x="28592" y="8992"/>
                  <a:pt x="28573" y="9000"/>
                </a:cubicBezTo>
                <a:cubicBezTo>
                  <a:pt x="28555" y="9008"/>
                  <a:pt x="28536" y="9013"/>
                  <a:pt x="28516" y="9017"/>
                </a:cubicBezTo>
                <a:cubicBezTo>
                  <a:pt x="28496" y="9021"/>
                  <a:pt x="28477" y="9023"/>
                  <a:pt x="28457" y="9023"/>
                </a:cubicBezTo>
                <a:lnTo>
                  <a:pt x="304" y="9023"/>
                </a:lnTo>
                <a:cubicBezTo>
                  <a:pt x="284" y="9023"/>
                  <a:pt x="264" y="9021"/>
                  <a:pt x="245" y="9017"/>
                </a:cubicBezTo>
                <a:cubicBezTo>
                  <a:pt x="225" y="9013"/>
                  <a:pt x="206" y="9008"/>
                  <a:pt x="188" y="9000"/>
                </a:cubicBezTo>
                <a:cubicBezTo>
                  <a:pt x="169" y="8992"/>
                  <a:pt x="152" y="8983"/>
                  <a:pt x="135" y="8972"/>
                </a:cubicBezTo>
                <a:cubicBezTo>
                  <a:pt x="118" y="8961"/>
                  <a:pt x="103" y="8948"/>
                  <a:pt x="89" y="8934"/>
                </a:cubicBezTo>
                <a:cubicBezTo>
                  <a:pt x="75" y="8920"/>
                  <a:pt x="62" y="8905"/>
                  <a:pt x="51" y="8888"/>
                </a:cubicBezTo>
                <a:cubicBezTo>
                  <a:pt x="40" y="8871"/>
                  <a:pt x="31" y="8854"/>
                  <a:pt x="23" y="8835"/>
                </a:cubicBezTo>
                <a:cubicBezTo>
                  <a:pt x="15" y="8817"/>
                  <a:pt x="9" y="8798"/>
                  <a:pt x="6" y="8778"/>
                </a:cubicBezTo>
                <a:cubicBezTo>
                  <a:pt x="2" y="8759"/>
                  <a:pt x="0" y="8739"/>
                  <a:pt x="0" y="8719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9" name=""/>
          <p:cNvSpPr/>
          <p:nvPr/>
        </p:nvSpPr>
        <p:spPr>
          <a:xfrm>
            <a:off x="919080" y="2252520"/>
            <a:ext cx="10353960" cy="3248280"/>
          </a:xfrm>
          <a:custGeom>
            <a:avLst/>
            <a:gdLst/>
            <a:ahLst/>
            <a:rect l="0" t="0" r="r" b="b"/>
            <a:pathLst>
              <a:path w="28761" h="9023">
                <a:moveTo>
                  <a:pt x="0" y="8719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8719"/>
                </a:lnTo>
                <a:cubicBezTo>
                  <a:pt x="28761" y="8739"/>
                  <a:pt x="28759" y="8759"/>
                  <a:pt x="28755" y="8778"/>
                </a:cubicBezTo>
                <a:cubicBezTo>
                  <a:pt x="28751" y="8798"/>
                  <a:pt x="28745" y="8817"/>
                  <a:pt x="28738" y="8835"/>
                </a:cubicBezTo>
                <a:cubicBezTo>
                  <a:pt x="28730" y="8854"/>
                  <a:pt x="28721" y="8871"/>
                  <a:pt x="28710" y="8888"/>
                </a:cubicBezTo>
                <a:cubicBezTo>
                  <a:pt x="28699" y="8905"/>
                  <a:pt x="28686" y="8920"/>
                  <a:pt x="28672" y="8934"/>
                </a:cubicBezTo>
                <a:cubicBezTo>
                  <a:pt x="28658" y="8948"/>
                  <a:pt x="28642" y="8961"/>
                  <a:pt x="28626" y="8972"/>
                </a:cubicBezTo>
                <a:cubicBezTo>
                  <a:pt x="28609" y="8983"/>
                  <a:pt x="28592" y="8992"/>
                  <a:pt x="28573" y="9000"/>
                </a:cubicBezTo>
                <a:cubicBezTo>
                  <a:pt x="28555" y="9008"/>
                  <a:pt x="28536" y="9013"/>
                  <a:pt x="28516" y="9017"/>
                </a:cubicBezTo>
                <a:cubicBezTo>
                  <a:pt x="28496" y="9021"/>
                  <a:pt x="28477" y="9023"/>
                  <a:pt x="28457" y="9023"/>
                </a:cubicBezTo>
                <a:lnTo>
                  <a:pt x="304" y="9023"/>
                </a:lnTo>
                <a:cubicBezTo>
                  <a:pt x="284" y="9023"/>
                  <a:pt x="264" y="9021"/>
                  <a:pt x="245" y="9017"/>
                </a:cubicBezTo>
                <a:cubicBezTo>
                  <a:pt x="225" y="9013"/>
                  <a:pt x="206" y="9008"/>
                  <a:pt x="188" y="9000"/>
                </a:cubicBezTo>
                <a:cubicBezTo>
                  <a:pt x="169" y="8992"/>
                  <a:pt x="152" y="8983"/>
                  <a:pt x="135" y="8972"/>
                </a:cubicBezTo>
                <a:cubicBezTo>
                  <a:pt x="118" y="8961"/>
                  <a:pt x="103" y="8948"/>
                  <a:pt x="89" y="8934"/>
                </a:cubicBezTo>
                <a:cubicBezTo>
                  <a:pt x="75" y="8920"/>
                  <a:pt x="62" y="8905"/>
                  <a:pt x="51" y="8888"/>
                </a:cubicBezTo>
                <a:cubicBezTo>
                  <a:pt x="40" y="8871"/>
                  <a:pt x="31" y="8854"/>
                  <a:pt x="23" y="8835"/>
                </a:cubicBezTo>
                <a:cubicBezTo>
                  <a:pt x="15" y="8817"/>
                  <a:pt x="9" y="8798"/>
                  <a:pt x="6" y="8778"/>
                </a:cubicBezTo>
                <a:cubicBezTo>
                  <a:pt x="2" y="8759"/>
                  <a:pt x="0" y="8739"/>
                  <a:pt x="0" y="871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0" name=""/>
          <p:cNvSpPr/>
          <p:nvPr/>
        </p:nvSpPr>
        <p:spPr>
          <a:xfrm>
            <a:off x="914040" y="15141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1" name=""/>
          <p:cNvSpPr txBox="1"/>
          <p:nvPr/>
        </p:nvSpPr>
        <p:spPr>
          <a:xfrm>
            <a:off x="1143000" y="1294920"/>
            <a:ext cx="48031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 벡터 배출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2" name=""/>
          <p:cNvSpPr txBox="1"/>
          <p:nvPr/>
        </p:nvSpPr>
        <p:spPr>
          <a:xfrm>
            <a:off x="1152360" y="2498760"/>
            <a:ext cx="32014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pinecone, numpy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np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3" name=""/>
          <p:cNvSpPr txBox="1"/>
          <p:nvPr/>
        </p:nvSpPr>
        <p:spPr>
          <a:xfrm>
            <a:off x="1152360" y="3070440"/>
            <a:ext cx="38880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 = pinecone.Index(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'prod-rag'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4" name=""/>
          <p:cNvSpPr txBox="1"/>
          <p:nvPr/>
        </p:nvSpPr>
        <p:spPr>
          <a:xfrm>
            <a:off x="1152360" y="3355920"/>
            <a:ext cx="4116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stats = index.describe_index_stats()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5" name=""/>
          <p:cNvSpPr txBox="1"/>
          <p:nvPr/>
        </p:nvSpPr>
        <p:spPr>
          <a:xfrm>
            <a:off x="1152360" y="3927600"/>
            <a:ext cx="34304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stats[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'namespaces'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]: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6" name=""/>
          <p:cNvSpPr txBox="1"/>
          <p:nvPr/>
        </p:nvSpPr>
        <p:spPr>
          <a:xfrm>
            <a:off x="1152360" y="4213440"/>
            <a:ext cx="2972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ids = list_all_ids(ns)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7" name=""/>
          <p:cNvSpPr txBox="1"/>
          <p:nvPr/>
        </p:nvSpPr>
        <p:spPr>
          <a:xfrm>
            <a:off x="1599120" y="4498920"/>
            <a:ext cx="35449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batch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chunked(ids,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8" name=""/>
          <p:cNvSpPr txBox="1"/>
          <p:nvPr/>
        </p:nvSpPr>
        <p:spPr>
          <a:xfrm>
            <a:off x="1152360" y="4784760"/>
            <a:ext cx="5716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res = index.fetch(ids=batch, namespace=ns)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79" name=""/>
          <p:cNvSpPr txBox="1"/>
          <p:nvPr/>
        </p:nvSpPr>
        <p:spPr>
          <a:xfrm>
            <a:off x="1152360" y="5070600"/>
            <a:ext cx="45734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save_parquet(res[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'vectors'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], ns)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80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81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8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84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5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6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7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8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9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0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1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2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3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4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5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6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7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8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9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0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1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2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3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4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5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6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7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8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9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0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1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2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3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4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5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6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7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8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9" name=""/>
          <p:cNvSpPr txBox="1"/>
          <p:nvPr/>
        </p:nvSpPr>
        <p:spPr>
          <a:xfrm>
            <a:off x="914400" y="2752920"/>
            <a:ext cx="506160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옮기기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0" name=""/>
          <p:cNvSpPr txBox="1"/>
          <p:nvPr/>
        </p:nvSpPr>
        <p:spPr>
          <a:xfrm>
            <a:off x="914400" y="3935880"/>
            <a:ext cx="3650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라이브러리 기반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구축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1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2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2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6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7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8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9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0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31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2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3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4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5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6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7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8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9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0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1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2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3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4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5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6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7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8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49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0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1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2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3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4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5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6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7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8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59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0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1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2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3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4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65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6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7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8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9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0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1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2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3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4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5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6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7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8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79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0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1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2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3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4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5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86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7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8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9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0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1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2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3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4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5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6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7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8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9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0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1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2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3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4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5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6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7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8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9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0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1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2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3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4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5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6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7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8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9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0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1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2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3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4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5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6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7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8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9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0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1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2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3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4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5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6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7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8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9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0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1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2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3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4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5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6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7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8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9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0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1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2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3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4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5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6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7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8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9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0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1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2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3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4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5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6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7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8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9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0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1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2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3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4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5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6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7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8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9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0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1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2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3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4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5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6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7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8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9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0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1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2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3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4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5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6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7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8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9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0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1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2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3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4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5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6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7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8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9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0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1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2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3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4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5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6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7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8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9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0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1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2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3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4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5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6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7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8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9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0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1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2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3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4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5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6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7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8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9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0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1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2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3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4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5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6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7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8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9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0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1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2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3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4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5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6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7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8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9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0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1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2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3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4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5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6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7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8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9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0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1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2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3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4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5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6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7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8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9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0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1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2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3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4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5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6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7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8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9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0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1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2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3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4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5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6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7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8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9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0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1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2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3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4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5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6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7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8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9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0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1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2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3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4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5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6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7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8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9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0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1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2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3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4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5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6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7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8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9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0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1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2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3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4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5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6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7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8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9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0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1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2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3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4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5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6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7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8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9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0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1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2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3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4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5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6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7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8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9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0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1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2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3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4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5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6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7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8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9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0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1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2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3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4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5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6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7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8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9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0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1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2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3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4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5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6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7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8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9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90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1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2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3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4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5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6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7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8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9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0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1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2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3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4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5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6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7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8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9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0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1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2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3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4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5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6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7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8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9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0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1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2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3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4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5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6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7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8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9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0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1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2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3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4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5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6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7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8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9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0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1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2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3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4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5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6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7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8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9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0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1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2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3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4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5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6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7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8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9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0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1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2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3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4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5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6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7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8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9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0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1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2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3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4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5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6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7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8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9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0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1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2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3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4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5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6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7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8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9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0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1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2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3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4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5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6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7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8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9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0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1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2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3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4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5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6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7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8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9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0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1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2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3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4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5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6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7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8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9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0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1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2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3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4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5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6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7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8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9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0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1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2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3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4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5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6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7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8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9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0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1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2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3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4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5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6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7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8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9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0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1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2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3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4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5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6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7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8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9" name=""/>
          <p:cNvSpPr/>
          <p:nvPr/>
        </p:nvSpPr>
        <p:spPr>
          <a:xfrm>
            <a:off x="914040" y="26478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0" name=""/>
          <p:cNvSpPr/>
          <p:nvPr/>
        </p:nvSpPr>
        <p:spPr>
          <a:xfrm>
            <a:off x="914040" y="21906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1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2" name=""/>
          <p:cNvSpPr txBox="1"/>
          <p:nvPr/>
        </p:nvSpPr>
        <p:spPr>
          <a:xfrm>
            <a:off x="1143000" y="1971360"/>
            <a:ext cx="45752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타입 선택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3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4" name=""/>
          <p:cNvSpPr txBox="1"/>
          <p:nvPr/>
        </p:nvSpPr>
        <p:spPr>
          <a:xfrm>
            <a:off x="1234440" y="2954880"/>
            <a:ext cx="5003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IndexFlatIP: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정확한 내적 검색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소규모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(&lt;100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5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6" name=""/>
          <p:cNvSpPr txBox="1"/>
          <p:nvPr/>
        </p:nvSpPr>
        <p:spPr>
          <a:xfrm>
            <a:off x="1234440" y="3430800"/>
            <a:ext cx="4877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IndexHNSWFlat: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그래프 기반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고속 근사 검색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7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8" name=""/>
          <p:cNvSpPr txBox="1"/>
          <p:nvPr/>
        </p:nvSpPr>
        <p:spPr>
          <a:xfrm>
            <a:off x="1234440" y="3897720"/>
            <a:ext cx="5704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IndexIVFPQ: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대규모에서 메모리 절감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학습 단계 필요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9" name=""/>
          <p:cNvSpPr txBox="1"/>
          <p:nvPr/>
        </p:nvSpPr>
        <p:spPr>
          <a:xfrm>
            <a:off x="1234440" y="4374000"/>
            <a:ext cx="49323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거리 측정법은 임베딩 정규화 여부와 함께 결정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0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1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5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7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8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9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80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1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2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3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4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5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6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7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8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9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0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1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2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3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4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5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6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7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8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9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0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1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2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3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4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5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6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7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8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9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0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1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2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3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4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5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6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7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8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9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0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1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2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3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4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5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6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7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8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9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0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1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2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3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4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5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6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7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8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9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0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1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2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3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4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5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6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7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8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9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0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1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2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3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4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5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6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7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8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9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0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1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2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3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4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5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6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7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8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9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0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1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2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3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4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5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6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7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8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9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0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1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2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3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4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5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6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7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8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9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0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1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2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3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4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5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6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7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8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9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0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1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2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3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4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5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6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7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8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9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0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1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2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3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4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5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6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7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8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0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1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2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3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4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5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6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7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8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9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0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1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2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3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4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5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6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7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8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9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0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1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2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3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4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5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6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7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8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9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0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1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2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3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4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5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6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7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8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9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0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1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2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5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7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8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9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0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1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2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3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4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5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6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8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9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0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1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2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3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4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5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6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7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8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89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0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1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2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3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4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5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6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7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8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9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0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1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2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3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4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5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6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7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8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9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0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1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2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3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4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5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6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7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8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19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0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1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2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3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4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5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6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7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8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29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0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1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2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3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4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5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6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7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8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9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0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1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2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3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4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5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6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7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8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9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0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1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2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3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4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5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6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7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8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9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0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1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2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3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4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5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6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7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8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9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0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1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2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3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4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5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6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7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8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9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0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1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2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3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4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5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6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7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8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9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0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1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2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3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4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5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6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7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8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9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0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1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2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3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4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5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6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7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8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9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0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1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2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3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4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5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6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7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8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9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0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1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2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3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4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5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6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7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8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9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0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1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2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3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4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5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6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7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8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39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0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1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2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3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4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5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6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7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8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9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0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1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2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3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4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5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6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7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8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9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0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1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2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3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4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5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6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7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8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9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0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1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2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3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4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5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6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7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8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9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0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1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2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3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4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5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6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7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8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9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0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1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2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3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4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5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6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7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8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9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0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1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2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3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4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5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6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7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8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9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0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1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2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3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4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5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6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7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8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9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0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1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2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3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4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5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6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7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8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9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0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1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2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3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4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5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6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7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8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9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0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1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2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3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4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5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6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7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8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9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0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1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2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3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4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5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6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7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8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9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0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1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2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3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4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5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6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7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8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9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0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1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2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3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4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6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7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8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9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2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3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6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7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8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9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0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1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2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3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4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5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6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7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8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9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0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1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2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3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4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5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6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7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8" name=""/>
          <p:cNvSpPr/>
          <p:nvPr/>
        </p:nvSpPr>
        <p:spPr>
          <a:xfrm>
            <a:off x="914040" y="210492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9" name=""/>
          <p:cNvSpPr/>
          <p:nvPr/>
        </p:nvSpPr>
        <p:spPr>
          <a:xfrm>
            <a:off x="594000" y="2145600"/>
            <a:ext cx="11003760" cy="3612240"/>
          </a:xfrm>
          <a:custGeom>
            <a:avLst/>
            <a:gdLst/>
            <a:ahLst/>
            <a:rect l="0" t="0" r="r" b="b"/>
            <a:pathLst>
              <a:path w="30566" h="10034">
                <a:moveTo>
                  <a:pt x="916" y="998"/>
                </a:moveTo>
                <a:lnTo>
                  <a:pt x="916" y="8618"/>
                </a:lnTo>
                <a:cubicBezTo>
                  <a:pt x="916" y="8657"/>
                  <a:pt x="923" y="8694"/>
                  <a:pt x="938" y="8729"/>
                </a:cubicBezTo>
                <a:cubicBezTo>
                  <a:pt x="953" y="8765"/>
                  <a:pt x="974" y="8797"/>
                  <a:pt x="1001" y="8824"/>
                </a:cubicBezTo>
                <a:cubicBezTo>
                  <a:pt x="1028" y="8851"/>
                  <a:pt x="1060" y="8872"/>
                  <a:pt x="1096" y="8887"/>
                </a:cubicBezTo>
                <a:cubicBezTo>
                  <a:pt x="1131" y="8902"/>
                  <a:pt x="1168" y="8909"/>
                  <a:pt x="1207" y="8909"/>
                </a:cubicBezTo>
                <a:lnTo>
                  <a:pt x="29360" y="8909"/>
                </a:lnTo>
                <a:cubicBezTo>
                  <a:pt x="29398" y="8909"/>
                  <a:pt x="29435" y="8902"/>
                  <a:pt x="29471" y="8887"/>
                </a:cubicBezTo>
                <a:cubicBezTo>
                  <a:pt x="29507" y="8872"/>
                  <a:pt x="29538" y="8851"/>
                  <a:pt x="29565" y="8824"/>
                </a:cubicBezTo>
                <a:cubicBezTo>
                  <a:pt x="29593" y="8797"/>
                  <a:pt x="29614" y="8765"/>
                  <a:pt x="29629" y="8729"/>
                </a:cubicBezTo>
                <a:cubicBezTo>
                  <a:pt x="29643" y="8694"/>
                  <a:pt x="29651" y="8657"/>
                  <a:pt x="29651" y="8618"/>
                </a:cubicBezTo>
                <a:lnTo>
                  <a:pt x="29651" y="998"/>
                </a:lnTo>
                <a:cubicBezTo>
                  <a:pt x="29651" y="959"/>
                  <a:pt x="29643" y="922"/>
                  <a:pt x="29629" y="887"/>
                </a:cubicBezTo>
                <a:cubicBezTo>
                  <a:pt x="29614" y="851"/>
                  <a:pt x="29593" y="820"/>
                  <a:pt x="29565" y="792"/>
                </a:cubicBezTo>
                <a:cubicBezTo>
                  <a:pt x="29538" y="765"/>
                  <a:pt x="29507" y="744"/>
                  <a:pt x="29471" y="729"/>
                </a:cubicBezTo>
                <a:cubicBezTo>
                  <a:pt x="29435" y="714"/>
                  <a:pt x="29398" y="707"/>
                  <a:pt x="29360" y="707"/>
                </a:cubicBezTo>
                <a:lnTo>
                  <a:pt x="1207" y="707"/>
                </a:lnTo>
                <a:cubicBezTo>
                  <a:pt x="1168" y="707"/>
                  <a:pt x="1131" y="714"/>
                  <a:pt x="1096" y="729"/>
                </a:cubicBezTo>
                <a:cubicBezTo>
                  <a:pt x="1060" y="744"/>
                  <a:pt x="1028" y="765"/>
                  <a:pt x="1001" y="792"/>
                </a:cubicBezTo>
                <a:cubicBezTo>
                  <a:pt x="974" y="820"/>
                  <a:pt x="953" y="851"/>
                  <a:pt x="938" y="887"/>
                </a:cubicBezTo>
                <a:cubicBezTo>
                  <a:pt x="923" y="922"/>
                  <a:pt x="916" y="959"/>
                  <a:pt x="916" y="998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0034"/>
                </a:lnTo>
                <a:lnTo>
                  <a:pt x="0" y="10034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0" name=""/>
          <p:cNvSpPr/>
          <p:nvPr/>
        </p:nvSpPr>
        <p:spPr>
          <a:xfrm>
            <a:off x="919080" y="2395440"/>
            <a:ext cx="10353960" cy="2962440"/>
          </a:xfrm>
          <a:custGeom>
            <a:avLst/>
            <a:gdLst/>
            <a:ahLst/>
            <a:rect l="0" t="0" r="r" b="b"/>
            <a:pathLst>
              <a:path w="28761" h="8229">
                <a:moveTo>
                  <a:pt x="0" y="7925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925"/>
                </a:lnTo>
                <a:cubicBezTo>
                  <a:pt x="28761" y="7945"/>
                  <a:pt x="28759" y="7965"/>
                  <a:pt x="28755" y="7984"/>
                </a:cubicBezTo>
                <a:cubicBezTo>
                  <a:pt x="28751" y="8004"/>
                  <a:pt x="28745" y="8023"/>
                  <a:pt x="28738" y="8041"/>
                </a:cubicBezTo>
                <a:cubicBezTo>
                  <a:pt x="28730" y="8060"/>
                  <a:pt x="28721" y="8077"/>
                  <a:pt x="28710" y="8094"/>
                </a:cubicBezTo>
                <a:cubicBezTo>
                  <a:pt x="28699" y="8111"/>
                  <a:pt x="28686" y="8126"/>
                  <a:pt x="28672" y="8140"/>
                </a:cubicBezTo>
                <a:cubicBezTo>
                  <a:pt x="28658" y="8154"/>
                  <a:pt x="28642" y="8167"/>
                  <a:pt x="28626" y="8178"/>
                </a:cubicBezTo>
                <a:cubicBezTo>
                  <a:pt x="28609" y="8189"/>
                  <a:pt x="28592" y="8199"/>
                  <a:pt x="28573" y="8206"/>
                </a:cubicBezTo>
                <a:cubicBezTo>
                  <a:pt x="28555" y="8214"/>
                  <a:pt x="28536" y="8220"/>
                  <a:pt x="28516" y="8223"/>
                </a:cubicBezTo>
                <a:cubicBezTo>
                  <a:pt x="28496" y="8227"/>
                  <a:pt x="28477" y="8229"/>
                  <a:pt x="28457" y="8229"/>
                </a:cubicBezTo>
                <a:lnTo>
                  <a:pt x="304" y="8229"/>
                </a:lnTo>
                <a:cubicBezTo>
                  <a:pt x="284" y="8229"/>
                  <a:pt x="264" y="8227"/>
                  <a:pt x="245" y="8223"/>
                </a:cubicBezTo>
                <a:cubicBezTo>
                  <a:pt x="225" y="8220"/>
                  <a:pt x="206" y="8214"/>
                  <a:pt x="188" y="8206"/>
                </a:cubicBezTo>
                <a:cubicBezTo>
                  <a:pt x="169" y="8199"/>
                  <a:pt x="152" y="8189"/>
                  <a:pt x="135" y="8178"/>
                </a:cubicBezTo>
                <a:cubicBezTo>
                  <a:pt x="118" y="8167"/>
                  <a:pt x="103" y="8154"/>
                  <a:pt x="89" y="8140"/>
                </a:cubicBezTo>
                <a:cubicBezTo>
                  <a:pt x="75" y="8126"/>
                  <a:pt x="62" y="8111"/>
                  <a:pt x="51" y="8094"/>
                </a:cubicBezTo>
                <a:cubicBezTo>
                  <a:pt x="40" y="8077"/>
                  <a:pt x="31" y="8060"/>
                  <a:pt x="23" y="8041"/>
                </a:cubicBezTo>
                <a:cubicBezTo>
                  <a:pt x="15" y="8023"/>
                  <a:pt x="9" y="8004"/>
                  <a:pt x="6" y="7984"/>
                </a:cubicBezTo>
                <a:cubicBezTo>
                  <a:pt x="2" y="7965"/>
                  <a:pt x="0" y="7945"/>
                  <a:pt x="0" y="7925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1" name=""/>
          <p:cNvSpPr/>
          <p:nvPr/>
        </p:nvSpPr>
        <p:spPr>
          <a:xfrm>
            <a:off x="919080" y="2395440"/>
            <a:ext cx="10353960" cy="2962440"/>
          </a:xfrm>
          <a:custGeom>
            <a:avLst/>
            <a:gdLst/>
            <a:ahLst/>
            <a:rect l="0" t="0" r="r" b="b"/>
            <a:pathLst>
              <a:path w="28761" h="8229">
                <a:moveTo>
                  <a:pt x="0" y="7925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7925"/>
                </a:lnTo>
                <a:cubicBezTo>
                  <a:pt x="28761" y="7945"/>
                  <a:pt x="28759" y="7965"/>
                  <a:pt x="28755" y="7984"/>
                </a:cubicBezTo>
                <a:cubicBezTo>
                  <a:pt x="28751" y="8004"/>
                  <a:pt x="28745" y="8023"/>
                  <a:pt x="28738" y="8041"/>
                </a:cubicBezTo>
                <a:cubicBezTo>
                  <a:pt x="28730" y="8060"/>
                  <a:pt x="28721" y="8077"/>
                  <a:pt x="28710" y="8094"/>
                </a:cubicBezTo>
                <a:cubicBezTo>
                  <a:pt x="28699" y="8111"/>
                  <a:pt x="28686" y="8126"/>
                  <a:pt x="28672" y="8140"/>
                </a:cubicBezTo>
                <a:cubicBezTo>
                  <a:pt x="28658" y="8154"/>
                  <a:pt x="28642" y="8167"/>
                  <a:pt x="28626" y="8178"/>
                </a:cubicBezTo>
                <a:cubicBezTo>
                  <a:pt x="28609" y="8189"/>
                  <a:pt x="28592" y="8199"/>
                  <a:pt x="28573" y="8206"/>
                </a:cubicBezTo>
                <a:cubicBezTo>
                  <a:pt x="28555" y="8214"/>
                  <a:pt x="28536" y="8220"/>
                  <a:pt x="28516" y="8223"/>
                </a:cubicBezTo>
                <a:cubicBezTo>
                  <a:pt x="28496" y="8227"/>
                  <a:pt x="28477" y="8229"/>
                  <a:pt x="28457" y="8229"/>
                </a:cubicBezTo>
                <a:lnTo>
                  <a:pt x="304" y="8229"/>
                </a:lnTo>
                <a:cubicBezTo>
                  <a:pt x="284" y="8229"/>
                  <a:pt x="264" y="8227"/>
                  <a:pt x="245" y="8223"/>
                </a:cubicBezTo>
                <a:cubicBezTo>
                  <a:pt x="225" y="8220"/>
                  <a:pt x="206" y="8214"/>
                  <a:pt x="188" y="8206"/>
                </a:cubicBezTo>
                <a:cubicBezTo>
                  <a:pt x="169" y="8199"/>
                  <a:pt x="152" y="8189"/>
                  <a:pt x="135" y="8178"/>
                </a:cubicBezTo>
                <a:cubicBezTo>
                  <a:pt x="118" y="8167"/>
                  <a:pt x="103" y="8154"/>
                  <a:pt x="89" y="8140"/>
                </a:cubicBezTo>
                <a:cubicBezTo>
                  <a:pt x="75" y="8126"/>
                  <a:pt x="62" y="8111"/>
                  <a:pt x="51" y="8094"/>
                </a:cubicBezTo>
                <a:cubicBezTo>
                  <a:pt x="40" y="8077"/>
                  <a:pt x="31" y="8060"/>
                  <a:pt x="23" y="8041"/>
                </a:cubicBezTo>
                <a:cubicBezTo>
                  <a:pt x="15" y="8023"/>
                  <a:pt x="9" y="8004"/>
                  <a:pt x="6" y="7984"/>
                </a:cubicBezTo>
                <a:cubicBezTo>
                  <a:pt x="2" y="7965"/>
                  <a:pt x="0" y="7945"/>
                  <a:pt x="0" y="7925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2" name=""/>
          <p:cNvSpPr/>
          <p:nvPr/>
        </p:nvSpPr>
        <p:spPr>
          <a:xfrm>
            <a:off x="914040" y="16570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3" name=""/>
          <p:cNvSpPr txBox="1"/>
          <p:nvPr/>
        </p:nvSpPr>
        <p:spPr>
          <a:xfrm>
            <a:off x="1143000" y="1437840"/>
            <a:ext cx="45752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구축 예시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4" name=""/>
          <p:cNvSpPr txBox="1"/>
          <p:nvPr/>
        </p:nvSpPr>
        <p:spPr>
          <a:xfrm>
            <a:off x="1152360" y="264168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faiss, numpy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np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5" name=""/>
          <p:cNvSpPr txBox="1"/>
          <p:nvPr/>
        </p:nvSpPr>
        <p:spPr>
          <a:xfrm>
            <a:off x="1152360" y="3213000"/>
            <a:ext cx="5716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vectors = np.load(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'vectors.npy'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).astype(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'float32'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6" name=""/>
          <p:cNvSpPr txBox="1"/>
          <p:nvPr/>
        </p:nvSpPr>
        <p:spPr>
          <a:xfrm>
            <a:off x="1152360" y="3498840"/>
            <a:ext cx="30873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faiss.normalize_L2(vectors)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7" name=""/>
          <p:cNvSpPr txBox="1"/>
          <p:nvPr/>
        </p:nvSpPr>
        <p:spPr>
          <a:xfrm>
            <a:off x="1152360" y="4070520"/>
            <a:ext cx="42303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 = faiss.IndexHNSWFlat(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1536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32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8" name=""/>
          <p:cNvSpPr txBox="1"/>
          <p:nvPr/>
        </p:nvSpPr>
        <p:spPr>
          <a:xfrm>
            <a:off x="1152360" y="4356000"/>
            <a:ext cx="35445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index.hnsw.efConstruction =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200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9" name=""/>
          <p:cNvSpPr txBox="1"/>
          <p:nvPr/>
        </p:nvSpPr>
        <p:spPr>
          <a:xfrm>
            <a:off x="1152360" y="4641840"/>
            <a:ext cx="20584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index.add(vectors)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0" name=""/>
          <p:cNvSpPr txBox="1"/>
          <p:nvPr/>
        </p:nvSpPr>
        <p:spPr>
          <a:xfrm>
            <a:off x="1152360" y="4927680"/>
            <a:ext cx="42307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faiss.write_index(index, 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'rag.index'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1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2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6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7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8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9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0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31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2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3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4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5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6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7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8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9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0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1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2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3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4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5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6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7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8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9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0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1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2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3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4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5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6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7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8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9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0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1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2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3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4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5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6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7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8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9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0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1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2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3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4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5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6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7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8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9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0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1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2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3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4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5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6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7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8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9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0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1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2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3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4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5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6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7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8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9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0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1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2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3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4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5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6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7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8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9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0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1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2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3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4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5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6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7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8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9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0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1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2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3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4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5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6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7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8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9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0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1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2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3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34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5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6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7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8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9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0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1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2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3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4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5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6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47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8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9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0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1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2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3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4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5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6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7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8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9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0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1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2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3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4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5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6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7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8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9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0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1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2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3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4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5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6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7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8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9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0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1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2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3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4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5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6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7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8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9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0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1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2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3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4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5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6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7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8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9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00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1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2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3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4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5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6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7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8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9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0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1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2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3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4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5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6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7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8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9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0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1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2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3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4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5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6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7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8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9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0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1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2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3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4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5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6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7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8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9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0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1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2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3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4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5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6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7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8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9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0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1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2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3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4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5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6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7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8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9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0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1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2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3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4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5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6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7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8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9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0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1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2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3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4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5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6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7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8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9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0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1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2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3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4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5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6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7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8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89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0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1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2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3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4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5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6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7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8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9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0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1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2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3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4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5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6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7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8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9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0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1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2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3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4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5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6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7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8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9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0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1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2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3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4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5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6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7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8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9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0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1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2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3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4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5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6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7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8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9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0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1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2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3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4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5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6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7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8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9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0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1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2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3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4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5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6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7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8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9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0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1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2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3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4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5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6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7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8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9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0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1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2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3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4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5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6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7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8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9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0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1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2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3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4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5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6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7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8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9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90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1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2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3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4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5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6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7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8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9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0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1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2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3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4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5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6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7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8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9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0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1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2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3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4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5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6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7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8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9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0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1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2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3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4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5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6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7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8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9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0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1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2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3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4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5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6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7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8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9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0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1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2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3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4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5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6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7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8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9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0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1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2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3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4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5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6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7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8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9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0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1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2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3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4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5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6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7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8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9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0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1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2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3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4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5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6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7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8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9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0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1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2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3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4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5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6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7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8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9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0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1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2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3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4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5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6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7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8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9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0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1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2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3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4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5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6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7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8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9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0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1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2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3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4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5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6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7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8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9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0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1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2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3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4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5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6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7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8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9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0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1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2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3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4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5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6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7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8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9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0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1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2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3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4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5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6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7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8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9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0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1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2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3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4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5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6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7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8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9" name=""/>
          <p:cNvSpPr/>
          <p:nvPr/>
        </p:nvSpPr>
        <p:spPr>
          <a:xfrm>
            <a:off x="914040" y="28857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0" name=""/>
          <p:cNvSpPr/>
          <p:nvPr/>
        </p:nvSpPr>
        <p:spPr>
          <a:xfrm>
            <a:off x="914040" y="24285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1" name=""/>
          <p:cNvSpPr/>
          <p:nvPr/>
        </p:nvSpPr>
        <p:spPr>
          <a:xfrm>
            <a:off x="1019160" y="3342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2" name=""/>
          <p:cNvSpPr txBox="1"/>
          <p:nvPr/>
        </p:nvSpPr>
        <p:spPr>
          <a:xfrm>
            <a:off x="1143000" y="2209320"/>
            <a:ext cx="27165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함정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3" name=""/>
          <p:cNvSpPr/>
          <p:nvPr/>
        </p:nvSpPr>
        <p:spPr>
          <a:xfrm>
            <a:off x="1019160" y="3819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4" name=""/>
          <p:cNvSpPr txBox="1"/>
          <p:nvPr/>
        </p:nvSpPr>
        <p:spPr>
          <a:xfrm>
            <a:off x="1234440" y="3192840"/>
            <a:ext cx="5877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메타데이터는 별도 저장소가 필요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(SQLite, Postgres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5" name=""/>
          <p:cNvSpPr/>
          <p:nvPr/>
        </p:nvSpPr>
        <p:spPr>
          <a:xfrm>
            <a:off x="1019160" y="4286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2"/>
                  <a:pt x="32" y="32"/>
                </a:cubicBezTo>
                <a:cubicBezTo>
                  <a:pt x="41" y="22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2"/>
                  <a:pt x="181" y="32"/>
                </a:cubicBezTo>
                <a:cubicBezTo>
                  <a:pt x="191" y="42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6" name=""/>
          <p:cNvSpPr txBox="1"/>
          <p:nvPr/>
        </p:nvSpPr>
        <p:spPr>
          <a:xfrm>
            <a:off x="1234440" y="3669120"/>
            <a:ext cx="5075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 상주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사용량 추정 필수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7" name=""/>
          <p:cNvSpPr txBox="1"/>
          <p:nvPr/>
        </p:nvSpPr>
        <p:spPr>
          <a:xfrm>
            <a:off x="1234440" y="4135680"/>
            <a:ext cx="7241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학습이 필요한 인덱스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(IVF/PQ)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대표 샘플 품질이 검색 품질을 좌우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9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7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72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3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4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5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6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7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8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9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0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1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2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3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4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5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6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7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8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9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0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1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2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3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4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5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6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7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8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9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0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1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2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3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4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5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6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7" name=""/>
          <p:cNvSpPr txBox="1"/>
          <p:nvPr/>
        </p:nvSpPr>
        <p:spPr>
          <a:xfrm>
            <a:off x="914400" y="2752920"/>
            <a:ext cx="57092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옮기기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8" name=""/>
          <p:cNvSpPr txBox="1"/>
          <p:nvPr/>
        </p:nvSpPr>
        <p:spPr>
          <a:xfrm>
            <a:off x="914400" y="3935880"/>
            <a:ext cx="3234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추상화로 운영 부담 줄이기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9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0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9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0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7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7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7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2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5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7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7" name=""/>
          <p:cNvSpPr/>
          <p:nvPr/>
        </p:nvSpPr>
        <p:spPr>
          <a:xfrm>
            <a:off x="914040" y="139032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8" name=""/>
          <p:cNvSpPr/>
          <p:nvPr/>
        </p:nvSpPr>
        <p:spPr>
          <a:xfrm>
            <a:off x="594000" y="1432440"/>
            <a:ext cx="11003760" cy="5041800"/>
          </a:xfrm>
          <a:custGeom>
            <a:avLst/>
            <a:gdLst/>
            <a:ahLst/>
            <a:rect l="0" t="0" r="r" b="b"/>
            <a:pathLst>
              <a:path w="30566" h="14005">
                <a:moveTo>
                  <a:pt x="916" y="995"/>
                </a:moveTo>
                <a:lnTo>
                  <a:pt x="916" y="12584"/>
                </a:lnTo>
                <a:cubicBezTo>
                  <a:pt x="916" y="12623"/>
                  <a:pt x="923" y="12660"/>
                  <a:pt x="938" y="12696"/>
                </a:cubicBezTo>
                <a:cubicBezTo>
                  <a:pt x="953" y="12731"/>
                  <a:pt x="974" y="12763"/>
                  <a:pt x="1001" y="12790"/>
                </a:cubicBezTo>
                <a:cubicBezTo>
                  <a:pt x="1028" y="12818"/>
                  <a:pt x="1060" y="12839"/>
                  <a:pt x="1096" y="12853"/>
                </a:cubicBezTo>
                <a:cubicBezTo>
                  <a:pt x="1131" y="12868"/>
                  <a:pt x="1168" y="12875"/>
                  <a:pt x="1207" y="12875"/>
                </a:cubicBezTo>
                <a:lnTo>
                  <a:pt x="29360" y="12875"/>
                </a:lnTo>
                <a:cubicBezTo>
                  <a:pt x="29398" y="12875"/>
                  <a:pt x="29435" y="12868"/>
                  <a:pt x="29471" y="12853"/>
                </a:cubicBezTo>
                <a:cubicBezTo>
                  <a:pt x="29507" y="12839"/>
                  <a:pt x="29538" y="12818"/>
                  <a:pt x="29565" y="12790"/>
                </a:cubicBezTo>
                <a:cubicBezTo>
                  <a:pt x="29593" y="12763"/>
                  <a:pt x="29614" y="12731"/>
                  <a:pt x="29629" y="12696"/>
                </a:cubicBezTo>
                <a:cubicBezTo>
                  <a:pt x="29643" y="12660"/>
                  <a:pt x="29651" y="12623"/>
                  <a:pt x="29651" y="12584"/>
                </a:cubicBezTo>
                <a:lnTo>
                  <a:pt x="29651" y="995"/>
                </a:lnTo>
                <a:cubicBezTo>
                  <a:pt x="29651" y="956"/>
                  <a:pt x="29643" y="919"/>
                  <a:pt x="29629" y="883"/>
                </a:cubicBezTo>
                <a:cubicBezTo>
                  <a:pt x="29614" y="848"/>
                  <a:pt x="29593" y="816"/>
                  <a:pt x="29565" y="789"/>
                </a:cubicBezTo>
                <a:cubicBezTo>
                  <a:pt x="29538" y="762"/>
                  <a:pt x="29507" y="741"/>
                  <a:pt x="29471" y="726"/>
                </a:cubicBezTo>
                <a:cubicBezTo>
                  <a:pt x="29435" y="711"/>
                  <a:pt x="29398" y="704"/>
                  <a:pt x="29360" y="704"/>
                </a:cubicBezTo>
                <a:lnTo>
                  <a:pt x="1207" y="704"/>
                </a:lnTo>
                <a:cubicBezTo>
                  <a:pt x="1168" y="704"/>
                  <a:pt x="1131" y="711"/>
                  <a:pt x="1096" y="726"/>
                </a:cubicBezTo>
                <a:cubicBezTo>
                  <a:pt x="1060" y="741"/>
                  <a:pt x="1028" y="762"/>
                  <a:pt x="1001" y="789"/>
                </a:cubicBezTo>
                <a:cubicBezTo>
                  <a:pt x="974" y="816"/>
                  <a:pt x="953" y="848"/>
                  <a:pt x="938" y="883"/>
                </a:cubicBezTo>
                <a:cubicBezTo>
                  <a:pt x="923" y="919"/>
                  <a:pt x="916" y="956"/>
                  <a:pt x="916" y="995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4005"/>
                </a:lnTo>
                <a:lnTo>
                  <a:pt x="0" y="14005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9" name=""/>
          <p:cNvSpPr/>
          <p:nvPr/>
        </p:nvSpPr>
        <p:spPr>
          <a:xfrm>
            <a:off x="919080" y="1680840"/>
            <a:ext cx="10353960" cy="4391640"/>
          </a:xfrm>
          <a:custGeom>
            <a:avLst/>
            <a:gdLst/>
            <a:ahLst/>
            <a:rect l="0" t="0" r="r" b="b"/>
            <a:pathLst>
              <a:path w="28761" h="12199">
                <a:moveTo>
                  <a:pt x="0" y="11894"/>
                </a:moveTo>
                <a:lnTo>
                  <a:pt x="0" y="305"/>
                </a:lnTo>
                <a:cubicBezTo>
                  <a:pt x="0" y="285"/>
                  <a:pt x="2" y="265"/>
                  <a:pt x="6" y="245"/>
                </a:cubicBezTo>
                <a:cubicBezTo>
                  <a:pt x="9" y="226"/>
                  <a:pt x="15" y="207"/>
                  <a:pt x="23" y="188"/>
                </a:cubicBezTo>
                <a:cubicBezTo>
                  <a:pt x="31" y="170"/>
                  <a:pt x="40" y="152"/>
                  <a:pt x="51" y="136"/>
                </a:cubicBezTo>
                <a:cubicBezTo>
                  <a:pt x="62" y="119"/>
                  <a:pt x="75" y="104"/>
                  <a:pt x="89" y="90"/>
                </a:cubicBezTo>
                <a:cubicBezTo>
                  <a:pt x="103" y="75"/>
                  <a:pt x="118" y="63"/>
                  <a:pt x="135" y="52"/>
                </a:cubicBezTo>
                <a:cubicBezTo>
                  <a:pt x="152" y="41"/>
                  <a:pt x="169" y="31"/>
                  <a:pt x="188" y="24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4"/>
                </a:cubicBezTo>
                <a:cubicBezTo>
                  <a:pt x="28592" y="31"/>
                  <a:pt x="28609" y="41"/>
                  <a:pt x="28626" y="52"/>
                </a:cubicBezTo>
                <a:cubicBezTo>
                  <a:pt x="28642" y="63"/>
                  <a:pt x="28658" y="75"/>
                  <a:pt x="28672" y="90"/>
                </a:cubicBezTo>
                <a:cubicBezTo>
                  <a:pt x="28686" y="104"/>
                  <a:pt x="28699" y="119"/>
                  <a:pt x="28710" y="136"/>
                </a:cubicBezTo>
                <a:cubicBezTo>
                  <a:pt x="28721" y="152"/>
                  <a:pt x="28730" y="170"/>
                  <a:pt x="28738" y="188"/>
                </a:cubicBezTo>
                <a:cubicBezTo>
                  <a:pt x="28745" y="207"/>
                  <a:pt x="28751" y="226"/>
                  <a:pt x="28755" y="245"/>
                </a:cubicBezTo>
                <a:cubicBezTo>
                  <a:pt x="28759" y="265"/>
                  <a:pt x="28761" y="285"/>
                  <a:pt x="28761" y="305"/>
                </a:cubicBezTo>
                <a:lnTo>
                  <a:pt x="28761" y="11894"/>
                </a:lnTo>
                <a:cubicBezTo>
                  <a:pt x="28761" y="11914"/>
                  <a:pt x="28759" y="11934"/>
                  <a:pt x="28755" y="11954"/>
                </a:cubicBezTo>
                <a:cubicBezTo>
                  <a:pt x="28751" y="11973"/>
                  <a:pt x="28745" y="11992"/>
                  <a:pt x="28738" y="12011"/>
                </a:cubicBezTo>
                <a:cubicBezTo>
                  <a:pt x="28730" y="12029"/>
                  <a:pt x="28721" y="12047"/>
                  <a:pt x="28710" y="12063"/>
                </a:cubicBezTo>
                <a:cubicBezTo>
                  <a:pt x="28699" y="12080"/>
                  <a:pt x="28686" y="12095"/>
                  <a:pt x="28672" y="12110"/>
                </a:cubicBezTo>
                <a:cubicBezTo>
                  <a:pt x="28658" y="12124"/>
                  <a:pt x="28642" y="12136"/>
                  <a:pt x="28626" y="12147"/>
                </a:cubicBezTo>
                <a:cubicBezTo>
                  <a:pt x="28609" y="12159"/>
                  <a:pt x="28592" y="12168"/>
                  <a:pt x="28573" y="12176"/>
                </a:cubicBezTo>
                <a:cubicBezTo>
                  <a:pt x="28555" y="12183"/>
                  <a:pt x="28536" y="12189"/>
                  <a:pt x="28516" y="12193"/>
                </a:cubicBezTo>
                <a:cubicBezTo>
                  <a:pt x="28496" y="12197"/>
                  <a:pt x="28477" y="12199"/>
                  <a:pt x="28457" y="12199"/>
                </a:cubicBezTo>
                <a:lnTo>
                  <a:pt x="304" y="12199"/>
                </a:lnTo>
                <a:cubicBezTo>
                  <a:pt x="284" y="12199"/>
                  <a:pt x="264" y="12197"/>
                  <a:pt x="245" y="12193"/>
                </a:cubicBezTo>
                <a:cubicBezTo>
                  <a:pt x="225" y="12189"/>
                  <a:pt x="206" y="12183"/>
                  <a:pt x="188" y="12176"/>
                </a:cubicBezTo>
                <a:cubicBezTo>
                  <a:pt x="169" y="12168"/>
                  <a:pt x="152" y="12159"/>
                  <a:pt x="135" y="12147"/>
                </a:cubicBezTo>
                <a:cubicBezTo>
                  <a:pt x="118" y="12136"/>
                  <a:pt x="103" y="12124"/>
                  <a:pt x="89" y="12110"/>
                </a:cubicBezTo>
                <a:cubicBezTo>
                  <a:pt x="75" y="12095"/>
                  <a:pt x="62" y="12080"/>
                  <a:pt x="51" y="12063"/>
                </a:cubicBezTo>
                <a:cubicBezTo>
                  <a:pt x="40" y="12047"/>
                  <a:pt x="31" y="12029"/>
                  <a:pt x="23" y="12011"/>
                </a:cubicBezTo>
                <a:cubicBezTo>
                  <a:pt x="15" y="11992"/>
                  <a:pt x="9" y="11973"/>
                  <a:pt x="6" y="11954"/>
                </a:cubicBezTo>
                <a:cubicBezTo>
                  <a:pt x="2" y="11934"/>
                  <a:pt x="0" y="11914"/>
                  <a:pt x="0" y="11894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0" name=""/>
          <p:cNvSpPr/>
          <p:nvPr/>
        </p:nvSpPr>
        <p:spPr>
          <a:xfrm>
            <a:off x="919080" y="1680840"/>
            <a:ext cx="10353960" cy="4391640"/>
          </a:xfrm>
          <a:custGeom>
            <a:avLst/>
            <a:gdLst/>
            <a:ahLst/>
            <a:rect l="0" t="0" r="r" b="b"/>
            <a:pathLst>
              <a:path w="28761" h="12199">
                <a:moveTo>
                  <a:pt x="0" y="11894"/>
                </a:moveTo>
                <a:lnTo>
                  <a:pt x="0" y="305"/>
                </a:lnTo>
                <a:cubicBezTo>
                  <a:pt x="0" y="285"/>
                  <a:pt x="2" y="265"/>
                  <a:pt x="6" y="245"/>
                </a:cubicBezTo>
                <a:cubicBezTo>
                  <a:pt x="9" y="226"/>
                  <a:pt x="15" y="207"/>
                  <a:pt x="23" y="188"/>
                </a:cubicBezTo>
                <a:cubicBezTo>
                  <a:pt x="31" y="170"/>
                  <a:pt x="40" y="152"/>
                  <a:pt x="51" y="136"/>
                </a:cubicBezTo>
                <a:cubicBezTo>
                  <a:pt x="62" y="119"/>
                  <a:pt x="75" y="104"/>
                  <a:pt x="89" y="90"/>
                </a:cubicBezTo>
                <a:cubicBezTo>
                  <a:pt x="103" y="75"/>
                  <a:pt x="118" y="63"/>
                  <a:pt x="135" y="52"/>
                </a:cubicBezTo>
                <a:cubicBezTo>
                  <a:pt x="152" y="41"/>
                  <a:pt x="169" y="31"/>
                  <a:pt x="188" y="24"/>
                </a:cubicBezTo>
                <a:cubicBezTo>
                  <a:pt x="206" y="16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6"/>
                  <a:pt x="28573" y="24"/>
                </a:cubicBezTo>
                <a:cubicBezTo>
                  <a:pt x="28592" y="31"/>
                  <a:pt x="28609" y="41"/>
                  <a:pt x="28626" y="52"/>
                </a:cubicBezTo>
                <a:cubicBezTo>
                  <a:pt x="28642" y="63"/>
                  <a:pt x="28658" y="75"/>
                  <a:pt x="28672" y="90"/>
                </a:cubicBezTo>
                <a:cubicBezTo>
                  <a:pt x="28686" y="104"/>
                  <a:pt x="28699" y="119"/>
                  <a:pt x="28710" y="136"/>
                </a:cubicBezTo>
                <a:cubicBezTo>
                  <a:pt x="28721" y="152"/>
                  <a:pt x="28730" y="170"/>
                  <a:pt x="28738" y="188"/>
                </a:cubicBezTo>
                <a:cubicBezTo>
                  <a:pt x="28745" y="207"/>
                  <a:pt x="28751" y="226"/>
                  <a:pt x="28755" y="245"/>
                </a:cubicBezTo>
                <a:cubicBezTo>
                  <a:pt x="28759" y="265"/>
                  <a:pt x="28761" y="285"/>
                  <a:pt x="28761" y="305"/>
                </a:cubicBezTo>
                <a:lnTo>
                  <a:pt x="28761" y="11894"/>
                </a:lnTo>
                <a:cubicBezTo>
                  <a:pt x="28761" y="11914"/>
                  <a:pt x="28759" y="11934"/>
                  <a:pt x="28755" y="11954"/>
                </a:cubicBezTo>
                <a:cubicBezTo>
                  <a:pt x="28751" y="11973"/>
                  <a:pt x="28745" y="11992"/>
                  <a:pt x="28738" y="12011"/>
                </a:cubicBezTo>
                <a:cubicBezTo>
                  <a:pt x="28730" y="12029"/>
                  <a:pt x="28721" y="12047"/>
                  <a:pt x="28710" y="12063"/>
                </a:cubicBezTo>
                <a:cubicBezTo>
                  <a:pt x="28699" y="12080"/>
                  <a:pt x="28686" y="12095"/>
                  <a:pt x="28672" y="12110"/>
                </a:cubicBezTo>
                <a:cubicBezTo>
                  <a:pt x="28658" y="12124"/>
                  <a:pt x="28642" y="12136"/>
                  <a:pt x="28626" y="12147"/>
                </a:cubicBezTo>
                <a:cubicBezTo>
                  <a:pt x="28609" y="12159"/>
                  <a:pt x="28592" y="12168"/>
                  <a:pt x="28573" y="12176"/>
                </a:cubicBezTo>
                <a:cubicBezTo>
                  <a:pt x="28555" y="12183"/>
                  <a:pt x="28536" y="12189"/>
                  <a:pt x="28516" y="12193"/>
                </a:cubicBezTo>
                <a:cubicBezTo>
                  <a:pt x="28496" y="12197"/>
                  <a:pt x="28477" y="12199"/>
                  <a:pt x="28457" y="12199"/>
                </a:cubicBezTo>
                <a:lnTo>
                  <a:pt x="304" y="12199"/>
                </a:lnTo>
                <a:cubicBezTo>
                  <a:pt x="284" y="12199"/>
                  <a:pt x="264" y="12197"/>
                  <a:pt x="245" y="12193"/>
                </a:cubicBezTo>
                <a:cubicBezTo>
                  <a:pt x="225" y="12189"/>
                  <a:pt x="206" y="12183"/>
                  <a:pt x="188" y="12176"/>
                </a:cubicBezTo>
                <a:cubicBezTo>
                  <a:pt x="169" y="12168"/>
                  <a:pt x="152" y="12159"/>
                  <a:pt x="135" y="12147"/>
                </a:cubicBezTo>
                <a:cubicBezTo>
                  <a:pt x="118" y="12136"/>
                  <a:pt x="103" y="12124"/>
                  <a:pt x="89" y="12110"/>
                </a:cubicBezTo>
                <a:cubicBezTo>
                  <a:pt x="75" y="12095"/>
                  <a:pt x="62" y="12080"/>
                  <a:pt x="51" y="12063"/>
                </a:cubicBezTo>
                <a:cubicBezTo>
                  <a:pt x="40" y="12047"/>
                  <a:pt x="31" y="12029"/>
                  <a:pt x="23" y="12011"/>
                </a:cubicBezTo>
                <a:cubicBezTo>
                  <a:pt x="15" y="11992"/>
                  <a:pt x="9" y="11973"/>
                  <a:pt x="6" y="11954"/>
                </a:cubicBezTo>
                <a:cubicBezTo>
                  <a:pt x="2" y="11934"/>
                  <a:pt x="0" y="11914"/>
                  <a:pt x="0" y="1189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1" name=""/>
          <p:cNvSpPr/>
          <p:nvPr/>
        </p:nvSpPr>
        <p:spPr>
          <a:xfrm>
            <a:off x="914040" y="9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8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8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2" name=""/>
          <p:cNvSpPr txBox="1"/>
          <p:nvPr/>
        </p:nvSpPr>
        <p:spPr>
          <a:xfrm>
            <a:off x="1143000" y="723600"/>
            <a:ext cx="40064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컬렉션 입수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3" name=""/>
          <p:cNvSpPr txBox="1"/>
          <p:nvPr/>
        </p:nvSpPr>
        <p:spPr>
          <a:xfrm>
            <a:off x="1152360" y="1927440"/>
            <a:ext cx="17154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chromadb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4" name=""/>
          <p:cNvSpPr txBox="1"/>
          <p:nvPr/>
        </p:nvSpPr>
        <p:spPr>
          <a:xfrm>
            <a:off x="1152360" y="2498760"/>
            <a:ext cx="5831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client = chromadb.PersistentClient(path=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'./chroma'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5" name=""/>
          <p:cNvSpPr txBox="1"/>
          <p:nvPr/>
        </p:nvSpPr>
        <p:spPr>
          <a:xfrm>
            <a:off x="1152360" y="2784600"/>
            <a:ext cx="43448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col = client.get_or_create_collection(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6" name=""/>
          <p:cNvSpPr txBox="1"/>
          <p:nvPr/>
        </p:nvSpPr>
        <p:spPr>
          <a:xfrm>
            <a:off x="1152360" y="3070440"/>
            <a:ext cx="1715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name=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'rag'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7" name=""/>
          <p:cNvSpPr txBox="1"/>
          <p:nvPr/>
        </p:nvSpPr>
        <p:spPr>
          <a:xfrm>
            <a:off x="1152360" y="3355920"/>
            <a:ext cx="43448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metadata={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'hnsw:space'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'cosine'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},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8" name=""/>
          <p:cNvSpPr txBox="1"/>
          <p:nvPr/>
        </p:nvSpPr>
        <p:spPr>
          <a:xfrm>
            <a:off x="1152360" y="3641760"/>
            <a:ext cx="19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59" name=""/>
          <p:cNvSpPr txBox="1"/>
          <p:nvPr/>
        </p:nvSpPr>
        <p:spPr>
          <a:xfrm>
            <a:off x="1152360" y="4213440"/>
            <a:ext cx="915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col.add(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0" name=""/>
          <p:cNvSpPr txBox="1"/>
          <p:nvPr/>
        </p:nvSpPr>
        <p:spPr>
          <a:xfrm>
            <a:off x="1152360" y="4498920"/>
            <a:ext cx="13726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ids=ids,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1" name=""/>
          <p:cNvSpPr txBox="1"/>
          <p:nvPr/>
        </p:nvSpPr>
        <p:spPr>
          <a:xfrm>
            <a:off x="1152360" y="4784760"/>
            <a:ext cx="36590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embeddings=vectors.tolist(),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2" name=""/>
          <p:cNvSpPr txBox="1"/>
          <p:nvPr/>
        </p:nvSpPr>
        <p:spPr>
          <a:xfrm>
            <a:off x="1152360" y="5070600"/>
            <a:ext cx="2744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metadatas=metadatas,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3" name=""/>
          <p:cNvSpPr txBox="1"/>
          <p:nvPr/>
        </p:nvSpPr>
        <p:spPr>
          <a:xfrm>
            <a:off x="1152360" y="5356440"/>
            <a:ext cx="2744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documents=documents,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4" name=""/>
          <p:cNvSpPr txBox="1"/>
          <p:nvPr/>
        </p:nvSpPr>
        <p:spPr>
          <a:xfrm>
            <a:off x="1152360" y="5641920"/>
            <a:ext cx="19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5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6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6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7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8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29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0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1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1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1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1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1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2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3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4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5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0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1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2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3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3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4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5" name=""/>
          <p:cNvSpPr txBox="1"/>
          <p:nvPr/>
        </p:nvSpPr>
        <p:spPr>
          <a:xfrm>
            <a:off x="1143000" y="2523960"/>
            <a:ext cx="44535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강점과 한계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06" name=""/>
          <p:cNvSpPr txBox="1"/>
          <p:nvPr/>
        </p:nvSpPr>
        <p:spPr>
          <a:xfrm>
            <a:off x="914400" y="3507120"/>
            <a:ext cx="8024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강점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 필터링이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유사 문법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영속화 기본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Python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친화적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API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07" name=""/>
          <p:cNvSpPr txBox="1"/>
          <p:nvPr/>
        </p:nvSpPr>
        <p:spPr>
          <a:xfrm>
            <a:off x="914400" y="3897720"/>
            <a:ext cx="8781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프로세스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SQLite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대규모 트래픽은 서버 모드와 별도 인프라 필요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0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09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1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12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3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4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5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6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7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8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9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0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1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2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3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4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5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6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7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8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9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0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1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2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3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4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5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6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7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8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9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0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1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2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3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4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5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6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7" name=""/>
          <p:cNvSpPr txBox="1"/>
          <p:nvPr/>
        </p:nvSpPr>
        <p:spPr>
          <a:xfrm>
            <a:off x="914400" y="2752920"/>
            <a:ext cx="1235520" cy="6922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검증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48" name=""/>
          <p:cNvSpPr txBox="1"/>
          <p:nvPr/>
        </p:nvSpPr>
        <p:spPr>
          <a:xfrm>
            <a:off x="914400" y="3935880"/>
            <a:ext cx="39135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옮긴 뒤에 정말 같은 결과가 나오는가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49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50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5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5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5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6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7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8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9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0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1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2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3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4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5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6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6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1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4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1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7" name=""/>
          <p:cNvSpPr/>
          <p:nvPr/>
        </p:nvSpPr>
        <p:spPr>
          <a:xfrm>
            <a:off x="914040" y="26478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8" name=""/>
          <p:cNvSpPr/>
          <p:nvPr/>
        </p:nvSpPr>
        <p:spPr>
          <a:xfrm>
            <a:off x="914040" y="21906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9" name=""/>
          <p:cNvSpPr txBox="1"/>
          <p:nvPr/>
        </p:nvSpPr>
        <p:spPr>
          <a:xfrm>
            <a:off x="1143000" y="1971360"/>
            <a:ext cx="26838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리콜 검증 방법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0" name=""/>
          <p:cNvSpPr txBox="1"/>
          <p:nvPr/>
        </p:nvSpPr>
        <p:spPr>
          <a:xfrm>
            <a:off x="965160" y="2954880"/>
            <a:ext cx="3888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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쿼리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만 건을 샘플링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1" name=""/>
          <p:cNvSpPr txBox="1"/>
          <p:nvPr/>
        </p:nvSpPr>
        <p:spPr>
          <a:xfrm>
            <a:off x="965160" y="3430800"/>
            <a:ext cx="5354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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 신규 인덱스에서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top-k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 조회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2" name=""/>
          <p:cNvSpPr txBox="1"/>
          <p:nvPr/>
        </p:nvSpPr>
        <p:spPr>
          <a:xfrm>
            <a:off x="965160" y="3897720"/>
            <a:ext cx="5114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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recall@k,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순위 상관계수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(Kendall tau)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측정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3" name=""/>
          <p:cNvSpPr txBox="1"/>
          <p:nvPr/>
        </p:nvSpPr>
        <p:spPr>
          <a:xfrm>
            <a:off x="965160" y="4374000"/>
            <a:ext cx="6712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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임계값 미달이면 인덱스 파라미터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(efSearch, nprobe)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튜닝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4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5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1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" name=""/>
          <p:cNvSpPr txBox="1"/>
          <p:nvPr/>
        </p:nvSpPr>
        <p:spPr>
          <a:xfrm>
            <a:off x="914400" y="2752920"/>
            <a:ext cx="5969160" cy="6922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왜 지금 이 주제인가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" name=""/>
          <p:cNvSpPr txBox="1"/>
          <p:nvPr/>
        </p:nvSpPr>
        <p:spPr>
          <a:xfrm>
            <a:off x="914400" y="3935880"/>
            <a:ext cx="8279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RAG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파이프라인이 성숙하면서 벡터 인프라 선택이 비용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주권 문제로 떠올랐다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0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8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6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9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0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4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6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2" name=""/>
          <p:cNvSpPr/>
          <p:nvPr/>
        </p:nvSpPr>
        <p:spPr>
          <a:xfrm>
            <a:off x="914040" y="2390760"/>
            <a:ext cx="10363680" cy="19080"/>
          </a:xfrm>
          <a:custGeom>
            <a:avLst/>
            <a:gdLst/>
            <a:ahLst/>
            <a:rect l="0" t="0" r="r" b="b"/>
            <a:pathLst>
              <a:path w="28788" h="53">
                <a:moveTo>
                  <a:pt x="0" y="0"/>
                </a:moveTo>
                <a:lnTo>
                  <a:pt x="28788" y="0"/>
                </a:lnTo>
                <a:lnTo>
                  <a:pt x="28788" y="53"/>
                </a:lnTo>
                <a:lnTo>
                  <a:pt x="0" y="53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3" name=""/>
          <p:cNvSpPr/>
          <p:nvPr/>
        </p:nvSpPr>
        <p:spPr>
          <a:xfrm>
            <a:off x="594000" y="2432160"/>
            <a:ext cx="11003760" cy="3042360"/>
          </a:xfrm>
          <a:custGeom>
            <a:avLst/>
            <a:gdLst/>
            <a:ahLst/>
            <a:rect l="0" t="0" r="r" b="b"/>
            <a:pathLst>
              <a:path w="30566" h="8451">
                <a:moveTo>
                  <a:pt x="916" y="996"/>
                </a:moveTo>
                <a:lnTo>
                  <a:pt x="916" y="7029"/>
                </a:lnTo>
                <a:cubicBezTo>
                  <a:pt x="916" y="7068"/>
                  <a:pt x="923" y="7105"/>
                  <a:pt x="938" y="7141"/>
                </a:cubicBezTo>
                <a:cubicBezTo>
                  <a:pt x="953" y="7176"/>
                  <a:pt x="974" y="7208"/>
                  <a:pt x="1001" y="7235"/>
                </a:cubicBezTo>
                <a:cubicBezTo>
                  <a:pt x="1028" y="7262"/>
                  <a:pt x="1060" y="7283"/>
                  <a:pt x="1096" y="7298"/>
                </a:cubicBezTo>
                <a:cubicBezTo>
                  <a:pt x="1131" y="7313"/>
                  <a:pt x="1168" y="7320"/>
                  <a:pt x="1207" y="7320"/>
                </a:cubicBezTo>
                <a:lnTo>
                  <a:pt x="29360" y="7320"/>
                </a:lnTo>
                <a:cubicBezTo>
                  <a:pt x="29398" y="7320"/>
                  <a:pt x="29435" y="7313"/>
                  <a:pt x="29471" y="7298"/>
                </a:cubicBezTo>
                <a:cubicBezTo>
                  <a:pt x="29507" y="7283"/>
                  <a:pt x="29538" y="7262"/>
                  <a:pt x="29565" y="7235"/>
                </a:cubicBezTo>
                <a:cubicBezTo>
                  <a:pt x="29593" y="7208"/>
                  <a:pt x="29614" y="7176"/>
                  <a:pt x="29629" y="7141"/>
                </a:cubicBezTo>
                <a:cubicBezTo>
                  <a:pt x="29643" y="7105"/>
                  <a:pt x="29651" y="7068"/>
                  <a:pt x="29651" y="7029"/>
                </a:cubicBezTo>
                <a:lnTo>
                  <a:pt x="29651" y="996"/>
                </a:lnTo>
                <a:cubicBezTo>
                  <a:pt x="29651" y="957"/>
                  <a:pt x="29643" y="920"/>
                  <a:pt x="29629" y="884"/>
                </a:cubicBezTo>
                <a:cubicBezTo>
                  <a:pt x="29614" y="849"/>
                  <a:pt x="29593" y="817"/>
                  <a:pt x="29565" y="790"/>
                </a:cubicBezTo>
                <a:cubicBezTo>
                  <a:pt x="29538" y="763"/>
                  <a:pt x="29507" y="742"/>
                  <a:pt x="29471" y="727"/>
                </a:cubicBezTo>
                <a:cubicBezTo>
                  <a:pt x="29435" y="712"/>
                  <a:pt x="29398" y="705"/>
                  <a:pt x="29360" y="705"/>
                </a:cubicBezTo>
                <a:lnTo>
                  <a:pt x="1207" y="705"/>
                </a:lnTo>
                <a:cubicBezTo>
                  <a:pt x="1168" y="705"/>
                  <a:pt x="1131" y="712"/>
                  <a:pt x="1096" y="727"/>
                </a:cubicBezTo>
                <a:cubicBezTo>
                  <a:pt x="1060" y="742"/>
                  <a:pt x="1028" y="763"/>
                  <a:pt x="1001" y="790"/>
                </a:cubicBezTo>
                <a:cubicBezTo>
                  <a:pt x="974" y="817"/>
                  <a:pt x="953" y="849"/>
                  <a:pt x="938" y="884"/>
                </a:cubicBezTo>
                <a:cubicBezTo>
                  <a:pt x="923" y="920"/>
                  <a:pt x="916" y="957"/>
                  <a:pt x="916" y="996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8451"/>
                </a:lnTo>
                <a:lnTo>
                  <a:pt x="0" y="8451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4" name=""/>
          <p:cNvSpPr/>
          <p:nvPr/>
        </p:nvSpPr>
        <p:spPr>
          <a:xfrm>
            <a:off x="919080" y="2681280"/>
            <a:ext cx="10353960" cy="2391120"/>
          </a:xfrm>
          <a:custGeom>
            <a:avLst/>
            <a:gdLst/>
            <a:ahLst/>
            <a:rect l="0" t="0" r="r" b="b"/>
            <a:pathLst>
              <a:path w="28761" h="6642">
                <a:moveTo>
                  <a:pt x="0" y="6337"/>
                </a:moveTo>
                <a:lnTo>
                  <a:pt x="0" y="304"/>
                </a:lnTo>
                <a:cubicBezTo>
                  <a:pt x="0" y="284"/>
                  <a:pt x="2" y="264"/>
                  <a:pt x="6" y="244"/>
                </a:cubicBezTo>
                <a:cubicBezTo>
                  <a:pt x="9" y="225"/>
                  <a:pt x="15" y="206"/>
                  <a:pt x="23" y="187"/>
                </a:cubicBezTo>
                <a:cubicBezTo>
                  <a:pt x="31" y="169"/>
                  <a:pt x="40" y="151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0"/>
                  <a:pt x="188" y="23"/>
                </a:cubicBezTo>
                <a:cubicBezTo>
                  <a:pt x="206" y="15"/>
                  <a:pt x="225" y="9"/>
                  <a:pt x="245" y="5"/>
                </a:cubicBezTo>
                <a:cubicBezTo>
                  <a:pt x="264" y="1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1"/>
                  <a:pt x="28516" y="5"/>
                </a:cubicBezTo>
                <a:cubicBezTo>
                  <a:pt x="28536" y="9"/>
                  <a:pt x="28555" y="15"/>
                  <a:pt x="28573" y="23"/>
                </a:cubicBezTo>
                <a:cubicBezTo>
                  <a:pt x="28592" y="30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1"/>
                  <a:pt x="28730" y="169"/>
                  <a:pt x="28738" y="187"/>
                </a:cubicBezTo>
                <a:cubicBezTo>
                  <a:pt x="28745" y="206"/>
                  <a:pt x="28751" y="225"/>
                  <a:pt x="28755" y="244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6337"/>
                </a:lnTo>
                <a:cubicBezTo>
                  <a:pt x="28761" y="6357"/>
                  <a:pt x="28759" y="6377"/>
                  <a:pt x="28755" y="6397"/>
                </a:cubicBezTo>
                <a:cubicBezTo>
                  <a:pt x="28751" y="6416"/>
                  <a:pt x="28745" y="6435"/>
                  <a:pt x="28738" y="6454"/>
                </a:cubicBezTo>
                <a:cubicBezTo>
                  <a:pt x="28730" y="6472"/>
                  <a:pt x="28721" y="6490"/>
                  <a:pt x="28710" y="6506"/>
                </a:cubicBezTo>
                <a:cubicBezTo>
                  <a:pt x="28699" y="6523"/>
                  <a:pt x="28686" y="6538"/>
                  <a:pt x="28672" y="6552"/>
                </a:cubicBezTo>
                <a:cubicBezTo>
                  <a:pt x="28658" y="6567"/>
                  <a:pt x="28642" y="6579"/>
                  <a:pt x="28626" y="6590"/>
                </a:cubicBezTo>
                <a:cubicBezTo>
                  <a:pt x="28609" y="6601"/>
                  <a:pt x="28592" y="6611"/>
                  <a:pt x="28573" y="6618"/>
                </a:cubicBezTo>
                <a:cubicBezTo>
                  <a:pt x="28555" y="6626"/>
                  <a:pt x="28536" y="6632"/>
                  <a:pt x="28516" y="6636"/>
                </a:cubicBezTo>
                <a:cubicBezTo>
                  <a:pt x="28496" y="6640"/>
                  <a:pt x="28477" y="6642"/>
                  <a:pt x="28457" y="6642"/>
                </a:cubicBezTo>
                <a:lnTo>
                  <a:pt x="304" y="6642"/>
                </a:lnTo>
                <a:cubicBezTo>
                  <a:pt x="284" y="6642"/>
                  <a:pt x="264" y="6640"/>
                  <a:pt x="245" y="6636"/>
                </a:cubicBezTo>
                <a:cubicBezTo>
                  <a:pt x="225" y="6632"/>
                  <a:pt x="206" y="6626"/>
                  <a:pt x="188" y="6618"/>
                </a:cubicBezTo>
                <a:cubicBezTo>
                  <a:pt x="169" y="6611"/>
                  <a:pt x="152" y="6601"/>
                  <a:pt x="135" y="6590"/>
                </a:cubicBezTo>
                <a:cubicBezTo>
                  <a:pt x="118" y="6579"/>
                  <a:pt x="103" y="6567"/>
                  <a:pt x="89" y="6552"/>
                </a:cubicBezTo>
                <a:cubicBezTo>
                  <a:pt x="75" y="6538"/>
                  <a:pt x="62" y="6523"/>
                  <a:pt x="51" y="6506"/>
                </a:cubicBezTo>
                <a:cubicBezTo>
                  <a:pt x="40" y="6490"/>
                  <a:pt x="31" y="6472"/>
                  <a:pt x="23" y="6454"/>
                </a:cubicBezTo>
                <a:cubicBezTo>
                  <a:pt x="15" y="6435"/>
                  <a:pt x="9" y="6416"/>
                  <a:pt x="6" y="6397"/>
                </a:cubicBezTo>
                <a:cubicBezTo>
                  <a:pt x="2" y="6377"/>
                  <a:pt x="0" y="6357"/>
                  <a:pt x="0" y="6337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5" name=""/>
          <p:cNvSpPr/>
          <p:nvPr/>
        </p:nvSpPr>
        <p:spPr>
          <a:xfrm>
            <a:off x="919080" y="2681280"/>
            <a:ext cx="10353960" cy="2391120"/>
          </a:xfrm>
          <a:custGeom>
            <a:avLst/>
            <a:gdLst/>
            <a:ahLst/>
            <a:rect l="0" t="0" r="r" b="b"/>
            <a:pathLst>
              <a:path w="28761" h="6642">
                <a:moveTo>
                  <a:pt x="0" y="6337"/>
                </a:moveTo>
                <a:lnTo>
                  <a:pt x="0" y="304"/>
                </a:lnTo>
                <a:cubicBezTo>
                  <a:pt x="0" y="284"/>
                  <a:pt x="2" y="264"/>
                  <a:pt x="6" y="244"/>
                </a:cubicBezTo>
                <a:cubicBezTo>
                  <a:pt x="9" y="225"/>
                  <a:pt x="15" y="206"/>
                  <a:pt x="23" y="187"/>
                </a:cubicBezTo>
                <a:cubicBezTo>
                  <a:pt x="31" y="169"/>
                  <a:pt x="40" y="151"/>
                  <a:pt x="51" y="135"/>
                </a:cubicBezTo>
                <a:cubicBezTo>
                  <a:pt x="62" y="118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0"/>
                  <a:pt x="188" y="23"/>
                </a:cubicBezTo>
                <a:cubicBezTo>
                  <a:pt x="206" y="15"/>
                  <a:pt x="225" y="9"/>
                  <a:pt x="245" y="5"/>
                </a:cubicBezTo>
                <a:cubicBezTo>
                  <a:pt x="264" y="1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1"/>
                  <a:pt x="28516" y="5"/>
                </a:cubicBezTo>
                <a:cubicBezTo>
                  <a:pt x="28536" y="9"/>
                  <a:pt x="28555" y="15"/>
                  <a:pt x="28573" y="23"/>
                </a:cubicBezTo>
                <a:cubicBezTo>
                  <a:pt x="28592" y="30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8"/>
                  <a:pt x="28710" y="135"/>
                </a:cubicBezTo>
                <a:cubicBezTo>
                  <a:pt x="28721" y="151"/>
                  <a:pt x="28730" y="169"/>
                  <a:pt x="28738" y="187"/>
                </a:cubicBezTo>
                <a:cubicBezTo>
                  <a:pt x="28745" y="206"/>
                  <a:pt x="28751" y="225"/>
                  <a:pt x="28755" y="244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6337"/>
                </a:lnTo>
                <a:cubicBezTo>
                  <a:pt x="28761" y="6357"/>
                  <a:pt x="28759" y="6377"/>
                  <a:pt x="28755" y="6397"/>
                </a:cubicBezTo>
                <a:cubicBezTo>
                  <a:pt x="28751" y="6416"/>
                  <a:pt x="28745" y="6435"/>
                  <a:pt x="28738" y="6454"/>
                </a:cubicBezTo>
                <a:cubicBezTo>
                  <a:pt x="28730" y="6472"/>
                  <a:pt x="28721" y="6490"/>
                  <a:pt x="28710" y="6506"/>
                </a:cubicBezTo>
                <a:cubicBezTo>
                  <a:pt x="28699" y="6523"/>
                  <a:pt x="28686" y="6538"/>
                  <a:pt x="28672" y="6552"/>
                </a:cubicBezTo>
                <a:cubicBezTo>
                  <a:pt x="28658" y="6567"/>
                  <a:pt x="28642" y="6579"/>
                  <a:pt x="28626" y="6590"/>
                </a:cubicBezTo>
                <a:cubicBezTo>
                  <a:pt x="28609" y="6601"/>
                  <a:pt x="28592" y="6611"/>
                  <a:pt x="28573" y="6618"/>
                </a:cubicBezTo>
                <a:cubicBezTo>
                  <a:pt x="28555" y="6626"/>
                  <a:pt x="28536" y="6632"/>
                  <a:pt x="28516" y="6636"/>
                </a:cubicBezTo>
                <a:cubicBezTo>
                  <a:pt x="28496" y="6640"/>
                  <a:pt x="28477" y="6642"/>
                  <a:pt x="28457" y="6642"/>
                </a:cubicBezTo>
                <a:lnTo>
                  <a:pt x="304" y="6642"/>
                </a:lnTo>
                <a:cubicBezTo>
                  <a:pt x="284" y="6642"/>
                  <a:pt x="264" y="6640"/>
                  <a:pt x="245" y="6636"/>
                </a:cubicBezTo>
                <a:cubicBezTo>
                  <a:pt x="225" y="6632"/>
                  <a:pt x="206" y="6626"/>
                  <a:pt x="188" y="6618"/>
                </a:cubicBezTo>
                <a:cubicBezTo>
                  <a:pt x="169" y="6611"/>
                  <a:pt x="152" y="6601"/>
                  <a:pt x="135" y="6590"/>
                </a:cubicBezTo>
                <a:cubicBezTo>
                  <a:pt x="118" y="6579"/>
                  <a:pt x="103" y="6567"/>
                  <a:pt x="89" y="6552"/>
                </a:cubicBezTo>
                <a:cubicBezTo>
                  <a:pt x="75" y="6538"/>
                  <a:pt x="62" y="6523"/>
                  <a:pt x="51" y="6506"/>
                </a:cubicBezTo>
                <a:cubicBezTo>
                  <a:pt x="40" y="6490"/>
                  <a:pt x="31" y="6472"/>
                  <a:pt x="23" y="6454"/>
                </a:cubicBezTo>
                <a:cubicBezTo>
                  <a:pt x="15" y="6435"/>
                  <a:pt x="9" y="6416"/>
                  <a:pt x="6" y="6397"/>
                </a:cubicBezTo>
                <a:cubicBezTo>
                  <a:pt x="2" y="6377"/>
                  <a:pt x="0" y="6357"/>
                  <a:pt x="0" y="6337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6" name=""/>
          <p:cNvSpPr/>
          <p:nvPr/>
        </p:nvSpPr>
        <p:spPr>
          <a:xfrm>
            <a:off x="914040" y="194292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1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7" name=""/>
          <p:cNvSpPr txBox="1"/>
          <p:nvPr/>
        </p:nvSpPr>
        <p:spPr>
          <a:xfrm>
            <a:off x="1143000" y="1723680"/>
            <a:ext cx="306144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리콜 계산 스니펫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8" name=""/>
          <p:cNvSpPr txBox="1"/>
          <p:nvPr/>
        </p:nvSpPr>
        <p:spPr>
          <a:xfrm>
            <a:off x="1152360" y="2927520"/>
            <a:ext cx="5145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def</a:t>
            </a:r>
            <a:r>
              <a:rPr lang="en-US" sz="1500" b="0" u="none" strike="noStrike">
                <a:solidFill>
                  <a:srgbClr val="6639BA"/>
                </a:solidFill>
                <a:effectLst/>
                <a:uFillTx/>
                <a:latin typeface="JetBrainsMono"/>
                <a:ea typeface="JetBrainsMono"/>
              </a:rPr>
              <a:t> recall_at_k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(pinecone_ids, new_ids, k=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9" name=""/>
          <p:cNvSpPr txBox="1"/>
          <p:nvPr/>
        </p:nvSpPr>
        <p:spPr>
          <a:xfrm>
            <a:off x="1152360" y="3213000"/>
            <a:ext cx="33159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a = 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set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(pinecone_ids[:k])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0" name=""/>
          <p:cNvSpPr txBox="1"/>
          <p:nvPr/>
        </p:nvSpPr>
        <p:spPr>
          <a:xfrm>
            <a:off x="1152360" y="3498840"/>
            <a:ext cx="27442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b = 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set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(new_ids[:k])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1" name=""/>
          <p:cNvSpPr txBox="1"/>
          <p:nvPr/>
        </p:nvSpPr>
        <p:spPr>
          <a:xfrm>
            <a:off x="1599120" y="3784680"/>
            <a:ext cx="24012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return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len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(a &amp; b) / k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2" name=""/>
          <p:cNvSpPr txBox="1"/>
          <p:nvPr/>
        </p:nvSpPr>
        <p:spPr>
          <a:xfrm>
            <a:off x="1152360" y="4356000"/>
            <a:ext cx="6402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scores = [recall_at_k(p, n)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p, n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zip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(refs, news)]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3" name=""/>
          <p:cNvSpPr txBox="1"/>
          <p:nvPr/>
        </p:nvSpPr>
        <p:spPr>
          <a:xfrm>
            <a:off x="1152360" y="4641840"/>
            <a:ext cx="5945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print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'mean recall@10 ='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sum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(scores) / </a:t>
            </a:r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len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(scores))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4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5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8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9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0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1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2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3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4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5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6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7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8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9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0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1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2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3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4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5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6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7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8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9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0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1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2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3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4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5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6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7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8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9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0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1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2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3" name=""/>
          <p:cNvSpPr txBox="1"/>
          <p:nvPr/>
        </p:nvSpPr>
        <p:spPr>
          <a:xfrm>
            <a:off x="914400" y="2752920"/>
            <a:ext cx="5283360" cy="6922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트레이드오프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4" name=""/>
          <p:cNvSpPr txBox="1"/>
          <p:nvPr/>
        </p:nvSpPr>
        <p:spPr>
          <a:xfrm>
            <a:off x="914400" y="3935880"/>
            <a:ext cx="39135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관리형이 해주던 일을 누가 할 것인가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5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6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8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9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5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3" name=""/>
          <p:cNvSpPr/>
          <p:nvPr/>
        </p:nvSpPr>
        <p:spPr>
          <a:xfrm>
            <a:off x="914040" y="26478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4" name=""/>
          <p:cNvSpPr/>
          <p:nvPr/>
        </p:nvSpPr>
        <p:spPr>
          <a:xfrm>
            <a:off x="914040" y="21906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5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6" name=""/>
          <p:cNvSpPr txBox="1"/>
          <p:nvPr/>
        </p:nvSpPr>
        <p:spPr>
          <a:xfrm>
            <a:off x="1143000" y="1971360"/>
            <a:ext cx="26838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잃게 되는 것들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7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8" name=""/>
          <p:cNvSpPr txBox="1"/>
          <p:nvPr/>
        </p:nvSpPr>
        <p:spPr>
          <a:xfrm>
            <a:off x="1234440" y="2954880"/>
            <a:ext cx="234864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자동 확장과 다중 복제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9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0" name=""/>
          <p:cNvSpPr txBox="1"/>
          <p:nvPr/>
        </p:nvSpPr>
        <p:spPr>
          <a:xfrm>
            <a:off x="1234440" y="3430800"/>
            <a:ext cx="22741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무중단 인덱스 재구축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1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2" name=""/>
          <p:cNvSpPr txBox="1"/>
          <p:nvPr/>
        </p:nvSpPr>
        <p:spPr>
          <a:xfrm>
            <a:off x="1234440" y="3897720"/>
            <a:ext cx="282060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매니지드 백업과 시점 복구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3" name=""/>
          <p:cNvSpPr txBox="1"/>
          <p:nvPr/>
        </p:nvSpPr>
        <p:spPr>
          <a:xfrm>
            <a:off x="1234440" y="4374000"/>
            <a:ext cx="28180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글로벌 엣지 라우팅과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SLA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4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5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2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0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2" name=""/>
          <p:cNvSpPr/>
          <p:nvPr/>
        </p:nvSpPr>
        <p:spPr>
          <a:xfrm>
            <a:off x="914040" y="26478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3" name=""/>
          <p:cNvSpPr/>
          <p:nvPr/>
        </p:nvSpPr>
        <p:spPr>
          <a:xfrm>
            <a:off x="914040" y="21906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4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5" name=""/>
          <p:cNvSpPr txBox="1"/>
          <p:nvPr/>
        </p:nvSpPr>
        <p:spPr>
          <a:xfrm>
            <a:off x="1143000" y="1971360"/>
            <a:ext cx="44028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직접 구현해야 하는 것들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76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7" name=""/>
          <p:cNvSpPr txBox="1"/>
          <p:nvPr/>
        </p:nvSpPr>
        <p:spPr>
          <a:xfrm>
            <a:off x="1234440" y="2954880"/>
            <a:ext cx="5679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백업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파일 스냅샷과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S3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같은 객체 저장소 연동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78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9" name=""/>
          <p:cNvSpPr txBox="1"/>
          <p:nvPr/>
        </p:nvSpPr>
        <p:spPr>
          <a:xfrm>
            <a:off x="1234440" y="3430800"/>
            <a:ext cx="4899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무중단 재인덱싱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듀얼 인덱스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라우팅 스위치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0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1" name=""/>
          <p:cNvSpPr txBox="1"/>
          <p:nvPr/>
        </p:nvSpPr>
        <p:spPr>
          <a:xfrm>
            <a:off x="1234440" y="3897720"/>
            <a:ext cx="6405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관측성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latency, recall,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크기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사용량 대시보드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2" name=""/>
          <p:cNvSpPr txBox="1"/>
          <p:nvPr/>
        </p:nvSpPr>
        <p:spPr>
          <a:xfrm>
            <a:off x="1234440" y="4374000"/>
            <a:ext cx="5462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권한과 멀티 테넌시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컬렉션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네임스페이스 격리 정책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3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4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8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09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0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2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3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4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5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5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6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7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8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9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0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1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2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3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4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5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6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7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1" name=""/>
          <p:cNvSpPr/>
          <p:nvPr/>
        </p:nvSpPr>
        <p:spPr>
          <a:xfrm>
            <a:off x="914040" y="22953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2" name=""/>
          <p:cNvSpPr/>
          <p:nvPr/>
        </p:nvSpPr>
        <p:spPr>
          <a:xfrm>
            <a:off x="914040" y="18381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3" name=""/>
          <p:cNvSpPr/>
          <p:nvPr/>
        </p:nvSpPr>
        <p:spPr>
          <a:xfrm>
            <a:off x="919080" y="2585880"/>
            <a:ext cx="4943880" cy="2591280"/>
          </a:xfrm>
          <a:custGeom>
            <a:avLst/>
            <a:gdLst/>
            <a:ahLst/>
            <a:rect l="0" t="0" r="r" b="b"/>
            <a:pathLst>
              <a:path w="13733" h="7198">
                <a:moveTo>
                  <a:pt x="0" y="6787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6787"/>
                </a:lnTo>
                <a:cubicBezTo>
                  <a:pt x="13733" y="6814"/>
                  <a:pt x="13730" y="6841"/>
                  <a:pt x="13725" y="6868"/>
                </a:cubicBezTo>
                <a:cubicBezTo>
                  <a:pt x="13719" y="6894"/>
                  <a:pt x="13712" y="6920"/>
                  <a:pt x="13701" y="6944"/>
                </a:cubicBezTo>
                <a:cubicBezTo>
                  <a:pt x="13691" y="6969"/>
                  <a:pt x="13678" y="6993"/>
                  <a:pt x="13663" y="7015"/>
                </a:cubicBezTo>
                <a:cubicBezTo>
                  <a:pt x="13649" y="7038"/>
                  <a:pt x="13632" y="7058"/>
                  <a:pt x="13612" y="7077"/>
                </a:cubicBezTo>
                <a:cubicBezTo>
                  <a:pt x="13593" y="7097"/>
                  <a:pt x="13573" y="7114"/>
                  <a:pt x="13550" y="7128"/>
                </a:cubicBezTo>
                <a:cubicBezTo>
                  <a:pt x="13528" y="7143"/>
                  <a:pt x="13504" y="7156"/>
                  <a:pt x="13479" y="7166"/>
                </a:cubicBezTo>
                <a:cubicBezTo>
                  <a:pt x="13455" y="7177"/>
                  <a:pt x="13429" y="7184"/>
                  <a:pt x="13403" y="7190"/>
                </a:cubicBezTo>
                <a:cubicBezTo>
                  <a:pt x="13376" y="7195"/>
                  <a:pt x="13349" y="7198"/>
                  <a:pt x="13322" y="7198"/>
                </a:cubicBezTo>
                <a:lnTo>
                  <a:pt x="410" y="7198"/>
                </a:lnTo>
                <a:cubicBezTo>
                  <a:pt x="383" y="7198"/>
                  <a:pt x="356" y="7195"/>
                  <a:pt x="330" y="7190"/>
                </a:cubicBezTo>
                <a:cubicBezTo>
                  <a:pt x="303" y="7184"/>
                  <a:pt x="278" y="7177"/>
                  <a:pt x="253" y="7166"/>
                </a:cubicBezTo>
                <a:cubicBezTo>
                  <a:pt x="228" y="7156"/>
                  <a:pt x="204" y="7143"/>
                  <a:pt x="182" y="7128"/>
                </a:cubicBezTo>
                <a:cubicBezTo>
                  <a:pt x="160" y="7114"/>
                  <a:pt x="139" y="7097"/>
                  <a:pt x="120" y="7077"/>
                </a:cubicBezTo>
                <a:cubicBezTo>
                  <a:pt x="101" y="7058"/>
                  <a:pt x="84" y="7038"/>
                  <a:pt x="69" y="7015"/>
                </a:cubicBezTo>
                <a:cubicBezTo>
                  <a:pt x="54" y="6993"/>
                  <a:pt x="41" y="6969"/>
                  <a:pt x="31" y="6944"/>
                </a:cubicBezTo>
                <a:cubicBezTo>
                  <a:pt x="21" y="6920"/>
                  <a:pt x="13" y="6894"/>
                  <a:pt x="8" y="6868"/>
                </a:cubicBezTo>
                <a:cubicBezTo>
                  <a:pt x="2" y="6841"/>
                  <a:pt x="0" y="6814"/>
                  <a:pt x="0" y="6787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4" name=""/>
          <p:cNvSpPr/>
          <p:nvPr/>
        </p:nvSpPr>
        <p:spPr>
          <a:xfrm>
            <a:off x="919080" y="2585880"/>
            <a:ext cx="4943880" cy="2591280"/>
          </a:xfrm>
          <a:custGeom>
            <a:avLst/>
            <a:gdLst/>
            <a:ahLst/>
            <a:rect l="0" t="0" r="r" b="b"/>
            <a:pathLst>
              <a:path w="13733" h="7198">
                <a:moveTo>
                  <a:pt x="0" y="6787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6787"/>
                </a:lnTo>
                <a:cubicBezTo>
                  <a:pt x="13733" y="6814"/>
                  <a:pt x="13730" y="6841"/>
                  <a:pt x="13725" y="6868"/>
                </a:cubicBezTo>
                <a:cubicBezTo>
                  <a:pt x="13719" y="6894"/>
                  <a:pt x="13712" y="6920"/>
                  <a:pt x="13701" y="6944"/>
                </a:cubicBezTo>
                <a:cubicBezTo>
                  <a:pt x="13691" y="6969"/>
                  <a:pt x="13678" y="6993"/>
                  <a:pt x="13663" y="7015"/>
                </a:cubicBezTo>
                <a:cubicBezTo>
                  <a:pt x="13649" y="7038"/>
                  <a:pt x="13632" y="7058"/>
                  <a:pt x="13612" y="7077"/>
                </a:cubicBezTo>
                <a:cubicBezTo>
                  <a:pt x="13593" y="7097"/>
                  <a:pt x="13573" y="7114"/>
                  <a:pt x="13550" y="7128"/>
                </a:cubicBezTo>
                <a:cubicBezTo>
                  <a:pt x="13528" y="7143"/>
                  <a:pt x="13504" y="7156"/>
                  <a:pt x="13479" y="7166"/>
                </a:cubicBezTo>
                <a:cubicBezTo>
                  <a:pt x="13455" y="7177"/>
                  <a:pt x="13429" y="7184"/>
                  <a:pt x="13403" y="7190"/>
                </a:cubicBezTo>
                <a:cubicBezTo>
                  <a:pt x="13376" y="7195"/>
                  <a:pt x="13349" y="7198"/>
                  <a:pt x="13322" y="7198"/>
                </a:cubicBezTo>
                <a:lnTo>
                  <a:pt x="410" y="7198"/>
                </a:lnTo>
                <a:cubicBezTo>
                  <a:pt x="383" y="7198"/>
                  <a:pt x="356" y="7195"/>
                  <a:pt x="330" y="7190"/>
                </a:cubicBezTo>
                <a:cubicBezTo>
                  <a:pt x="303" y="7184"/>
                  <a:pt x="278" y="7177"/>
                  <a:pt x="253" y="7166"/>
                </a:cubicBezTo>
                <a:cubicBezTo>
                  <a:pt x="228" y="7156"/>
                  <a:pt x="204" y="7143"/>
                  <a:pt x="182" y="7128"/>
                </a:cubicBezTo>
                <a:cubicBezTo>
                  <a:pt x="160" y="7114"/>
                  <a:pt x="139" y="7097"/>
                  <a:pt x="120" y="7077"/>
                </a:cubicBezTo>
                <a:cubicBezTo>
                  <a:pt x="101" y="7058"/>
                  <a:pt x="84" y="7038"/>
                  <a:pt x="69" y="7015"/>
                </a:cubicBezTo>
                <a:cubicBezTo>
                  <a:pt x="54" y="6993"/>
                  <a:pt x="41" y="6969"/>
                  <a:pt x="31" y="6944"/>
                </a:cubicBezTo>
                <a:cubicBezTo>
                  <a:pt x="21" y="6920"/>
                  <a:pt x="13" y="6894"/>
                  <a:pt x="8" y="6868"/>
                </a:cubicBezTo>
                <a:cubicBezTo>
                  <a:pt x="2" y="6841"/>
                  <a:pt x="0" y="6814"/>
                  <a:pt x="0" y="6787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25" name=""/>
          <p:cNvSpPr txBox="1"/>
          <p:nvPr/>
        </p:nvSpPr>
        <p:spPr>
          <a:xfrm>
            <a:off x="1143000" y="1618920"/>
            <a:ext cx="343872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스케일 구간별 선택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26" name=""/>
          <p:cNvSpPr/>
          <p:nvPr/>
        </p:nvSpPr>
        <p:spPr>
          <a:xfrm>
            <a:off x="133344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7" name=""/>
          <p:cNvSpPr txBox="1"/>
          <p:nvPr/>
        </p:nvSpPr>
        <p:spPr>
          <a:xfrm>
            <a:off x="1228680" y="2878560"/>
            <a:ext cx="2108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수십만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수백만 벡터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28" name=""/>
          <p:cNvSpPr/>
          <p:nvPr/>
        </p:nvSpPr>
        <p:spPr>
          <a:xfrm>
            <a:off x="133344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9" name=""/>
          <p:cNvSpPr txBox="1"/>
          <p:nvPr/>
        </p:nvSpPr>
        <p:spPr>
          <a:xfrm>
            <a:off x="1548720" y="3430800"/>
            <a:ext cx="2754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노드로 충분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0" name=""/>
          <p:cNvSpPr/>
          <p:nvPr/>
        </p:nvSpPr>
        <p:spPr>
          <a:xfrm>
            <a:off x="133344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8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8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1" name=""/>
          <p:cNvSpPr txBox="1"/>
          <p:nvPr/>
        </p:nvSpPr>
        <p:spPr>
          <a:xfrm>
            <a:off x="1548720" y="3897720"/>
            <a:ext cx="211248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가장 짧은 이전 경로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2" name=""/>
          <p:cNvSpPr/>
          <p:nvPr/>
        </p:nvSpPr>
        <p:spPr>
          <a:xfrm>
            <a:off x="6329160" y="2585880"/>
            <a:ext cx="4943880" cy="2591280"/>
          </a:xfrm>
          <a:custGeom>
            <a:avLst/>
            <a:gdLst/>
            <a:ahLst/>
            <a:rect l="0" t="0" r="r" b="b"/>
            <a:pathLst>
              <a:path w="13733" h="7198">
                <a:moveTo>
                  <a:pt x="0" y="6787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6787"/>
                </a:lnTo>
                <a:cubicBezTo>
                  <a:pt x="13733" y="6814"/>
                  <a:pt x="13730" y="6841"/>
                  <a:pt x="13725" y="6868"/>
                </a:cubicBezTo>
                <a:cubicBezTo>
                  <a:pt x="13720" y="6894"/>
                  <a:pt x="13712" y="6920"/>
                  <a:pt x="13702" y="6944"/>
                </a:cubicBezTo>
                <a:cubicBezTo>
                  <a:pt x="13691" y="6969"/>
                  <a:pt x="13679" y="6993"/>
                  <a:pt x="13664" y="7015"/>
                </a:cubicBezTo>
                <a:cubicBezTo>
                  <a:pt x="13649" y="7038"/>
                  <a:pt x="13632" y="7058"/>
                  <a:pt x="13613" y="7077"/>
                </a:cubicBezTo>
                <a:cubicBezTo>
                  <a:pt x="13594" y="7097"/>
                  <a:pt x="13573" y="7114"/>
                  <a:pt x="13551" y="7128"/>
                </a:cubicBezTo>
                <a:cubicBezTo>
                  <a:pt x="13528" y="7143"/>
                  <a:pt x="13505" y="7156"/>
                  <a:pt x="13480" y="7166"/>
                </a:cubicBezTo>
                <a:cubicBezTo>
                  <a:pt x="13455" y="7177"/>
                  <a:pt x="13429" y="7184"/>
                  <a:pt x="13403" y="7190"/>
                </a:cubicBezTo>
                <a:cubicBezTo>
                  <a:pt x="13376" y="7195"/>
                  <a:pt x="13350" y="7198"/>
                  <a:pt x="13323" y="7198"/>
                </a:cubicBezTo>
                <a:lnTo>
                  <a:pt x="410" y="7198"/>
                </a:lnTo>
                <a:cubicBezTo>
                  <a:pt x="383" y="7198"/>
                  <a:pt x="357" y="7195"/>
                  <a:pt x="330" y="7190"/>
                </a:cubicBezTo>
                <a:cubicBezTo>
                  <a:pt x="304" y="7184"/>
                  <a:pt x="278" y="7177"/>
                  <a:pt x="253" y="7166"/>
                </a:cubicBezTo>
                <a:cubicBezTo>
                  <a:pt x="228" y="7156"/>
                  <a:pt x="205" y="7143"/>
                  <a:pt x="182" y="7128"/>
                </a:cubicBezTo>
                <a:cubicBezTo>
                  <a:pt x="160" y="7114"/>
                  <a:pt x="139" y="7097"/>
                  <a:pt x="120" y="7077"/>
                </a:cubicBezTo>
                <a:cubicBezTo>
                  <a:pt x="101" y="7058"/>
                  <a:pt x="84" y="7038"/>
                  <a:pt x="69" y="7015"/>
                </a:cubicBezTo>
                <a:cubicBezTo>
                  <a:pt x="54" y="6993"/>
                  <a:pt x="42" y="6969"/>
                  <a:pt x="31" y="6944"/>
                </a:cubicBezTo>
                <a:cubicBezTo>
                  <a:pt x="21" y="6920"/>
                  <a:pt x="13" y="6894"/>
                  <a:pt x="8" y="6868"/>
                </a:cubicBezTo>
                <a:cubicBezTo>
                  <a:pt x="3" y="6841"/>
                  <a:pt x="0" y="6814"/>
                  <a:pt x="0" y="6787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3" name=""/>
          <p:cNvSpPr/>
          <p:nvPr/>
        </p:nvSpPr>
        <p:spPr>
          <a:xfrm>
            <a:off x="6329160" y="2585880"/>
            <a:ext cx="4943880" cy="2591280"/>
          </a:xfrm>
          <a:custGeom>
            <a:avLst/>
            <a:gdLst/>
            <a:ahLst/>
            <a:rect l="0" t="0" r="r" b="b"/>
            <a:pathLst>
              <a:path w="13733" h="7198">
                <a:moveTo>
                  <a:pt x="0" y="6787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6787"/>
                </a:lnTo>
                <a:cubicBezTo>
                  <a:pt x="13733" y="6814"/>
                  <a:pt x="13730" y="6841"/>
                  <a:pt x="13725" y="6868"/>
                </a:cubicBezTo>
                <a:cubicBezTo>
                  <a:pt x="13720" y="6894"/>
                  <a:pt x="13712" y="6920"/>
                  <a:pt x="13702" y="6944"/>
                </a:cubicBezTo>
                <a:cubicBezTo>
                  <a:pt x="13691" y="6969"/>
                  <a:pt x="13679" y="6993"/>
                  <a:pt x="13664" y="7015"/>
                </a:cubicBezTo>
                <a:cubicBezTo>
                  <a:pt x="13649" y="7038"/>
                  <a:pt x="13632" y="7058"/>
                  <a:pt x="13613" y="7077"/>
                </a:cubicBezTo>
                <a:cubicBezTo>
                  <a:pt x="13594" y="7097"/>
                  <a:pt x="13573" y="7114"/>
                  <a:pt x="13551" y="7128"/>
                </a:cubicBezTo>
                <a:cubicBezTo>
                  <a:pt x="13528" y="7143"/>
                  <a:pt x="13505" y="7156"/>
                  <a:pt x="13480" y="7166"/>
                </a:cubicBezTo>
                <a:cubicBezTo>
                  <a:pt x="13455" y="7177"/>
                  <a:pt x="13429" y="7184"/>
                  <a:pt x="13403" y="7190"/>
                </a:cubicBezTo>
                <a:cubicBezTo>
                  <a:pt x="13376" y="7195"/>
                  <a:pt x="13350" y="7198"/>
                  <a:pt x="13323" y="7198"/>
                </a:cubicBezTo>
                <a:lnTo>
                  <a:pt x="410" y="7198"/>
                </a:lnTo>
                <a:cubicBezTo>
                  <a:pt x="383" y="7198"/>
                  <a:pt x="357" y="7195"/>
                  <a:pt x="330" y="7190"/>
                </a:cubicBezTo>
                <a:cubicBezTo>
                  <a:pt x="304" y="7184"/>
                  <a:pt x="278" y="7177"/>
                  <a:pt x="253" y="7166"/>
                </a:cubicBezTo>
                <a:cubicBezTo>
                  <a:pt x="228" y="7156"/>
                  <a:pt x="205" y="7143"/>
                  <a:pt x="182" y="7128"/>
                </a:cubicBezTo>
                <a:cubicBezTo>
                  <a:pt x="160" y="7114"/>
                  <a:pt x="139" y="7097"/>
                  <a:pt x="120" y="7077"/>
                </a:cubicBezTo>
                <a:cubicBezTo>
                  <a:pt x="101" y="7058"/>
                  <a:pt x="84" y="7038"/>
                  <a:pt x="69" y="7015"/>
                </a:cubicBezTo>
                <a:cubicBezTo>
                  <a:pt x="54" y="6993"/>
                  <a:pt x="42" y="6969"/>
                  <a:pt x="31" y="6944"/>
                </a:cubicBezTo>
                <a:cubicBezTo>
                  <a:pt x="21" y="6920"/>
                  <a:pt x="13" y="6894"/>
                  <a:pt x="8" y="6868"/>
                </a:cubicBezTo>
                <a:cubicBezTo>
                  <a:pt x="3" y="6841"/>
                  <a:pt x="0" y="6814"/>
                  <a:pt x="0" y="6787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4" name=""/>
          <p:cNvSpPr txBox="1"/>
          <p:nvPr/>
        </p:nvSpPr>
        <p:spPr>
          <a:xfrm>
            <a:off x="1548720" y="4374000"/>
            <a:ext cx="156600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인력 최소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5" name=""/>
          <p:cNvSpPr/>
          <p:nvPr/>
        </p:nvSpPr>
        <p:spPr>
          <a:xfrm>
            <a:off x="6743520" y="358128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6" name=""/>
          <p:cNvSpPr txBox="1"/>
          <p:nvPr/>
        </p:nvSpPr>
        <p:spPr>
          <a:xfrm>
            <a:off x="6638760" y="2878560"/>
            <a:ext cx="1872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수천만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~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수억 벡터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7" name=""/>
          <p:cNvSpPr/>
          <p:nvPr/>
        </p:nvSpPr>
        <p:spPr>
          <a:xfrm>
            <a:off x="6743520" y="40478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8" name=""/>
          <p:cNvSpPr txBox="1"/>
          <p:nvPr/>
        </p:nvSpPr>
        <p:spPr>
          <a:xfrm>
            <a:off x="6958800" y="3430800"/>
            <a:ext cx="1473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샤딩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39" name=""/>
          <p:cNvSpPr/>
          <p:nvPr/>
        </p:nvSpPr>
        <p:spPr>
          <a:xfrm>
            <a:off x="6743520" y="452412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8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8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0"/>
                  <a:pt x="0" y="106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0" name=""/>
          <p:cNvSpPr txBox="1"/>
          <p:nvPr/>
        </p:nvSpPr>
        <p:spPr>
          <a:xfrm>
            <a:off x="6958800" y="3897720"/>
            <a:ext cx="3236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Milvus, Qdrant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등 분산 솔루션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41" name=""/>
          <p:cNvSpPr txBox="1"/>
          <p:nvPr/>
        </p:nvSpPr>
        <p:spPr>
          <a:xfrm>
            <a:off x="6958800" y="4374000"/>
            <a:ext cx="3602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 Serverless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재검토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42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43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4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4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5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6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7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9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0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1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1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1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2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3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3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4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5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6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7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8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9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0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1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2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3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7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0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1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2" name=""/>
          <p:cNvSpPr txBox="1"/>
          <p:nvPr/>
        </p:nvSpPr>
        <p:spPr>
          <a:xfrm>
            <a:off x="1143000" y="2523960"/>
            <a:ext cx="38160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비용 시뮬레이션 관점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3" name=""/>
          <p:cNvSpPr txBox="1"/>
          <p:nvPr/>
        </p:nvSpPr>
        <p:spPr>
          <a:xfrm>
            <a:off x="914400" y="3507120"/>
            <a:ext cx="11442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월 청구액만 보지 말고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자체 운영 시 인프라 비용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엔지니어 시간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장애 리스크를 함께 계산한다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4" name=""/>
          <p:cNvSpPr txBox="1"/>
          <p:nvPr/>
        </p:nvSpPr>
        <p:spPr>
          <a:xfrm>
            <a:off x="914400" y="3897720"/>
            <a:ext cx="7038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손익 분기점은 보통 인덱스가 일정 규모를 넘기는 시점에 나타난다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5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6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9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5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5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7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1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3" name=""/>
          <p:cNvSpPr/>
          <p:nvPr/>
        </p:nvSpPr>
        <p:spPr>
          <a:xfrm>
            <a:off x="1618920" y="2876400"/>
            <a:ext cx="57600" cy="1105200"/>
          </a:xfrm>
          <a:custGeom>
            <a:avLst/>
            <a:gdLst/>
            <a:ahLst/>
            <a:rect l="0" t="0" r="r" b="b"/>
            <a:pathLst>
              <a:path w="160" h="3070">
                <a:moveTo>
                  <a:pt x="0" y="0"/>
                </a:moveTo>
                <a:lnTo>
                  <a:pt x="160" y="0"/>
                </a:lnTo>
                <a:lnTo>
                  <a:pt x="160" y="3070"/>
                </a:lnTo>
                <a:lnTo>
                  <a:pt x="0" y="3070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4" name=""/>
          <p:cNvSpPr txBox="1"/>
          <p:nvPr/>
        </p:nvSpPr>
        <p:spPr>
          <a:xfrm>
            <a:off x="2045520" y="3049920"/>
            <a:ext cx="9534960" cy="34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마이그레이션의 진짜 비용은 라이선스가 아니라</a:t>
            </a:r>
            <a:r>
              <a:rPr lang="en-US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관리형 서비스가 조용히 해주던 운영 작</a:t>
            </a:r>
            <a:endParaRPr lang="en-US" sz="20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5" name=""/>
          <p:cNvSpPr txBox="1"/>
          <p:nvPr/>
        </p:nvSpPr>
        <p:spPr>
          <a:xfrm>
            <a:off x="2045520" y="3449880"/>
            <a:ext cx="2400480" cy="34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업을 떠안는 시간이다</a:t>
            </a:r>
            <a:r>
              <a:rPr lang="en-US" sz="201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20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6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7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3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3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4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4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4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4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9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9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2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8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8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9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0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1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2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4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4" name=""/>
          <p:cNvSpPr/>
          <p:nvPr/>
        </p:nvSpPr>
        <p:spPr>
          <a:xfrm>
            <a:off x="914040" y="24094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5" name=""/>
          <p:cNvSpPr/>
          <p:nvPr/>
        </p:nvSpPr>
        <p:spPr>
          <a:xfrm>
            <a:off x="914040" y="19620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6" name=""/>
          <p:cNvSpPr txBox="1"/>
          <p:nvPr/>
        </p:nvSpPr>
        <p:spPr>
          <a:xfrm>
            <a:off x="1143000" y="1742760"/>
            <a:ext cx="26838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추천 진행 순서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7" name=""/>
          <p:cNvSpPr txBox="1"/>
          <p:nvPr/>
        </p:nvSpPr>
        <p:spPr>
          <a:xfrm>
            <a:off x="965160" y="2716560"/>
            <a:ext cx="3930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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작은 네임스페이스 하나로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POC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8" name=""/>
          <p:cNvSpPr txBox="1"/>
          <p:nvPr/>
        </p:nvSpPr>
        <p:spPr>
          <a:xfrm>
            <a:off x="965160" y="3192840"/>
            <a:ext cx="4403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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P95 latency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목표 충족 확인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9" name=""/>
          <p:cNvSpPr txBox="1"/>
          <p:nvPr/>
        </p:nvSpPr>
        <p:spPr>
          <a:xfrm>
            <a:off x="965160" y="3669120"/>
            <a:ext cx="448488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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듀얼 라이트로 신규 트래픽 동시 기록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0" name=""/>
          <p:cNvSpPr txBox="1"/>
          <p:nvPr/>
        </p:nvSpPr>
        <p:spPr>
          <a:xfrm>
            <a:off x="965160" y="4135680"/>
            <a:ext cx="31557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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배치로 과거 데이터 이전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1" name=""/>
          <p:cNvSpPr txBox="1"/>
          <p:nvPr/>
        </p:nvSpPr>
        <p:spPr>
          <a:xfrm>
            <a:off x="965160" y="4611960"/>
            <a:ext cx="52675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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그림자 트래픽으로 일정 기간 비교 후 컷오버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2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3" name=""/>
          <p:cNvSpPr txBox="1"/>
          <p:nvPr/>
        </p:nvSpPr>
        <p:spPr>
          <a:xfrm>
            <a:off x="11095560" y="6314040"/>
            <a:ext cx="30564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8" name=""/>
          <p:cNvSpPr/>
          <p:nvPr/>
        </p:nvSpPr>
        <p:spPr>
          <a:xfrm>
            <a:off x="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9" name=""/>
          <p:cNvSpPr/>
          <p:nvPr/>
        </p:nvSpPr>
        <p:spPr>
          <a:xfrm>
            <a:off x="0" y="1285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0" name=""/>
          <p:cNvSpPr/>
          <p:nvPr/>
        </p:nvSpPr>
        <p:spPr>
          <a:xfrm>
            <a:off x="76176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1" name=""/>
          <p:cNvSpPr/>
          <p:nvPr/>
        </p:nvSpPr>
        <p:spPr>
          <a:xfrm>
            <a:off x="761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2" name=""/>
          <p:cNvSpPr/>
          <p:nvPr/>
        </p:nvSpPr>
        <p:spPr>
          <a:xfrm>
            <a:off x="761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3" name=""/>
          <p:cNvSpPr/>
          <p:nvPr/>
        </p:nvSpPr>
        <p:spPr>
          <a:xfrm>
            <a:off x="1143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4" name=""/>
          <p:cNvSpPr/>
          <p:nvPr/>
        </p:nvSpPr>
        <p:spPr>
          <a:xfrm>
            <a:off x="1143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5" name=""/>
          <p:cNvSpPr/>
          <p:nvPr/>
        </p:nvSpPr>
        <p:spPr>
          <a:xfrm>
            <a:off x="1333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6" name=""/>
          <p:cNvSpPr/>
          <p:nvPr/>
        </p:nvSpPr>
        <p:spPr>
          <a:xfrm>
            <a:off x="1333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7" name=""/>
          <p:cNvSpPr/>
          <p:nvPr/>
        </p:nvSpPr>
        <p:spPr>
          <a:xfrm>
            <a:off x="1143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8" name=""/>
          <p:cNvSpPr/>
          <p:nvPr/>
        </p:nvSpPr>
        <p:spPr>
          <a:xfrm>
            <a:off x="1143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9" name=""/>
          <p:cNvSpPr/>
          <p:nvPr/>
        </p:nvSpPr>
        <p:spPr>
          <a:xfrm>
            <a:off x="1333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0" name=""/>
          <p:cNvSpPr/>
          <p:nvPr/>
        </p:nvSpPr>
        <p:spPr>
          <a:xfrm>
            <a:off x="1333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1" name=""/>
          <p:cNvSpPr/>
          <p:nvPr/>
        </p:nvSpPr>
        <p:spPr>
          <a:xfrm>
            <a:off x="1523880" y="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2" name=""/>
          <p:cNvSpPr/>
          <p:nvPr/>
        </p:nvSpPr>
        <p:spPr>
          <a:xfrm>
            <a:off x="152388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3" name=""/>
          <p:cNvSpPr/>
          <p:nvPr/>
        </p:nvSpPr>
        <p:spPr>
          <a:xfrm>
            <a:off x="1523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4" name=""/>
          <p:cNvSpPr/>
          <p:nvPr/>
        </p:nvSpPr>
        <p:spPr>
          <a:xfrm>
            <a:off x="1904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5" name=""/>
          <p:cNvSpPr/>
          <p:nvPr/>
        </p:nvSpPr>
        <p:spPr>
          <a:xfrm>
            <a:off x="1904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6" name=""/>
          <p:cNvSpPr/>
          <p:nvPr/>
        </p:nvSpPr>
        <p:spPr>
          <a:xfrm>
            <a:off x="2095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7" name=""/>
          <p:cNvSpPr/>
          <p:nvPr/>
        </p:nvSpPr>
        <p:spPr>
          <a:xfrm>
            <a:off x="2095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8" name=""/>
          <p:cNvSpPr/>
          <p:nvPr/>
        </p:nvSpPr>
        <p:spPr>
          <a:xfrm>
            <a:off x="1904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9" name=""/>
          <p:cNvSpPr/>
          <p:nvPr/>
        </p:nvSpPr>
        <p:spPr>
          <a:xfrm>
            <a:off x="1904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0" name=""/>
          <p:cNvSpPr/>
          <p:nvPr/>
        </p:nvSpPr>
        <p:spPr>
          <a:xfrm>
            <a:off x="2095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1" name=""/>
          <p:cNvSpPr/>
          <p:nvPr/>
        </p:nvSpPr>
        <p:spPr>
          <a:xfrm>
            <a:off x="2095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2" name=""/>
          <p:cNvSpPr/>
          <p:nvPr/>
        </p:nvSpPr>
        <p:spPr>
          <a:xfrm>
            <a:off x="2286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3" name=""/>
          <p:cNvSpPr/>
          <p:nvPr/>
        </p:nvSpPr>
        <p:spPr>
          <a:xfrm>
            <a:off x="2286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4" name=""/>
          <p:cNvSpPr/>
          <p:nvPr/>
        </p:nvSpPr>
        <p:spPr>
          <a:xfrm>
            <a:off x="2286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5" name=""/>
          <p:cNvSpPr/>
          <p:nvPr/>
        </p:nvSpPr>
        <p:spPr>
          <a:xfrm>
            <a:off x="2476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6" name=""/>
          <p:cNvSpPr/>
          <p:nvPr/>
        </p:nvSpPr>
        <p:spPr>
          <a:xfrm>
            <a:off x="2476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5" name=""/>
          <p:cNvSpPr/>
          <p:nvPr/>
        </p:nvSpPr>
        <p:spPr>
          <a:xfrm>
            <a:off x="2286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6" name=""/>
          <p:cNvSpPr/>
          <p:nvPr/>
        </p:nvSpPr>
        <p:spPr>
          <a:xfrm>
            <a:off x="2286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7" name=""/>
          <p:cNvSpPr/>
          <p:nvPr/>
        </p:nvSpPr>
        <p:spPr>
          <a:xfrm>
            <a:off x="2476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8" name=""/>
          <p:cNvSpPr/>
          <p:nvPr/>
        </p:nvSpPr>
        <p:spPr>
          <a:xfrm>
            <a:off x="2476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9" name=""/>
          <p:cNvSpPr/>
          <p:nvPr/>
        </p:nvSpPr>
        <p:spPr>
          <a:xfrm>
            <a:off x="22860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0" name=""/>
          <p:cNvSpPr/>
          <p:nvPr/>
        </p:nvSpPr>
        <p:spPr>
          <a:xfrm>
            <a:off x="22860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1" name=""/>
          <p:cNvSpPr/>
          <p:nvPr/>
        </p:nvSpPr>
        <p:spPr>
          <a:xfrm>
            <a:off x="2476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2" name=""/>
          <p:cNvSpPr/>
          <p:nvPr/>
        </p:nvSpPr>
        <p:spPr>
          <a:xfrm>
            <a:off x="2476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3" name=""/>
          <p:cNvSpPr/>
          <p:nvPr/>
        </p:nvSpPr>
        <p:spPr>
          <a:xfrm>
            <a:off x="2666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4" name=""/>
          <p:cNvSpPr/>
          <p:nvPr/>
        </p:nvSpPr>
        <p:spPr>
          <a:xfrm>
            <a:off x="2666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5" name=""/>
          <p:cNvSpPr/>
          <p:nvPr/>
        </p:nvSpPr>
        <p:spPr>
          <a:xfrm>
            <a:off x="2857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6" name=""/>
          <p:cNvSpPr/>
          <p:nvPr/>
        </p:nvSpPr>
        <p:spPr>
          <a:xfrm>
            <a:off x="2857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7" name=""/>
          <p:cNvSpPr/>
          <p:nvPr/>
        </p:nvSpPr>
        <p:spPr>
          <a:xfrm>
            <a:off x="2666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8" name=""/>
          <p:cNvSpPr/>
          <p:nvPr/>
        </p:nvSpPr>
        <p:spPr>
          <a:xfrm>
            <a:off x="1523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9" name=""/>
          <p:cNvSpPr/>
          <p:nvPr/>
        </p:nvSpPr>
        <p:spPr>
          <a:xfrm>
            <a:off x="1523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0" name=""/>
          <p:cNvSpPr/>
          <p:nvPr/>
        </p:nvSpPr>
        <p:spPr>
          <a:xfrm>
            <a:off x="1714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1" name=""/>
          <p:cNvSpPr/>
          <p:nvPr/>
        </p:nvSpPr>
        <p:spPr>
          <a:xfrm>
            <a:off x="1714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2" name=""/>
          <p:cNvSpPr/>
          <p:nvPr/>
        </p:nvSpPr>
        <p:spPr>
          <a:xfrm>
            <a:off x="152388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3" name=""/>
          <p:cNvSpPr/>
          <p:nvPr/>
        </p:nvSpPr>
        <p:spPr>
          <a:xfrm>
            <a:off x="152388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4" name=""/>
          <p:cNvSpPr/>
          <p:nvPr/>
        </p:nvSpPr>
        <p:spPr>
          <a:xfrm>
            <a:off x="171432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5" name=""/>
          <p:cNvSpPr/>
          <p:nvPr/>
        </p:nvSpPr>
        <p:spPr>
          <a:xfrm>
            <a:off x="171432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6" name=""/>
          <p:cNvSpPr/>
          <p:nvPr/>
        </p:nvSpPr>
        <p:spPr>
          <a:xfrm>
            <a:off x="1904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7" name=""/>
          <p:cNvSpPr/>
          <p:nvPr/>
        </p:nvSpPr>
        <p:spPr>
          <a:xfrm>
            <a:off x="1904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8" name=""/>
          <p:cNvSpPr/>
          <p:nvPr/>
        </p:nvSpPr>
        <p:spPr>
          <a:xfrm>
            <a:off x="2095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9" name=""/>
          <p:cNvSpPr/>
          <p:nvPr/>
        </p:nvSpPr>
        <p:spPr>
          <a:xfrm>
            <a:off x="2095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0" name=""/>
          <p:cNvSpPr/>
          <p:nvPr/>
        </p:nvSpPr>
        <p:spPr>
          <a:xfrm>
            <a:off x="1904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1" name=""/>
          <p:cNvSpPr/>
          <p:nvPr/>
        </p:nvSpPr>
        <p:spPr>
          <a:xfrm>
            <a:off x="1904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2" name=""/>
          <p:cNvSpPr/>
          <p:nvPr/>
        </p:nvSpPr>
        <p:spPr>
          <a:xfrm>
            <a:off x="2095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3" name=""/>
          <p:cNvSpPr/>
          <p:nvPr/>
        </p:nvSpPr>
        <p:spPr>
          <a:xfrm>
            <a:off x="2095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4" name=""/>
          <p:cNvSpPr/>
          <p:nvPr/>
        </p:nvSpPr>
        <p:spPr>
          <a:xfrm>
            <a:off x="1523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5" name=""/>
          <p:cNvSpPr/>
          <p:nvPr/>
        </p:nvSpPr>
        <p:spPr>
          <a:xfrm>
            <a:off x="1523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6" name=""/>
          <p:cNvSpPr/>
          <p:nvPr/>
        </p:nvSpPr>
        <p:spPr>
          <a:xfrm>
            <a:off x="1714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7" name=""/>
          <p:cNvSpPr/>
          <p:nvPr/>
        </p:nvSpPr>
        <p:spPr>
          <a:xfrm>
            <a:off x="1714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8" name=""/>
          <p:cNvSpPr/>
          <p:nvPr/>
        </p:nvSpPr>
        <p:spPr>
          <a:xfrm>
            <a:off x="1523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9" name=""/>
          <p:cNvSpPr/>
          <p:nvPr/>
        </p:nvSpPr>
        <p:spPr>
          <a:xfrm>
            <a:off x="1523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0" name=""/>
          <p:cNvSpPr/>
          <p:nvPr/>
        </p:nvSpPr>
        <p:spPr>
          <a:xfrm>
            <a:off x="1714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1" name=""/>
          <p:cNvSpPr/>
          <p:nvPr/>
        </p:nvSpPr>
        <p:spPr>
          <a:xfrm>
            <a:off x="1714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2" name=""/>
          <p:cNvSpPr/>
          <p:nvPr/>
        </p:nvSpPr>
        <p:spPr>
          <a:xfrm>
            <a:off x="1904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3" name=""/>
          <p:cNvSpPr/>
          <p:nvPr/>
        </p:nvSpPr>
        <p:spPr>
          <a:xfrm>
            <a:off x="1904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4" name=""/>
          <p:cNvSpPr/>
          <p:nvPr/>
        </p:nvSpPr>
        <p:spPr>
          <a:xfrm>
            <a:off x="2286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5" name=""/>
          <p:cNvSpPr/>
          <p:nvPr/>
        </p:nvSpPr>
        <p:spPr>
          <a:xfrm>
            <a:off x="2286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6" name=""/>
          <p:cNvSpPr/>
          <p:nvPr/>
        </p:nvSpPr>
        <p:spPr>
          <a:xfrm>
            <a:off x="2476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7" name=""/>
          <p:cNvSpPr/>
          <p:nvPr/>
        </p:nvSpPr>
        <p:spPr>
          <a:xfrm>
            <a:off x="2476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8" name=""/>
          <p:cNvSpPr/>
          <p:nvPr/>
        </p:nvSpPr>
        <p:spPr>
          <a:xfrm>
            <a:off x="2286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9" name=""/>
          <p:cNvSpPr/>
          <p:nvPr/>
        </p:nvSpPr>
        <p:spPr>
          <a:xfrm>
            <a:off x="2666880" y="857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0" name=""/>
          <p:cNvSpPr/>
          <p:nvPr/>
        </p:nvSpPr>
        <p:spPr>
          <a:xfrm>
            <a:off x="2666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1" name=""/>
          <p:cNvSpPr/>
          <p:nvPr/>
        </p:nvSpPr>
        <p:spPr>
          <a:xfrm>
            <a:off x="2286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2" name=""/>
          <p:cNvSpPr/>
          <p:nvPr/>
        </p:nvSpPr>
        <p:spPr>
          <a:xfrm>
            <a:off x="0" y="1714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3" name=""/>
          <p:cNvSpPr/>
          <p:nvPr/>
        </p:nvSpPr>
        <p:spPr>
          <a:xfrm>
            <a:off x="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4" name=""/>
          <p:cNvSpPr/>
          <p:nvPr/>
        </p:nvSpPr>
        <p:spPr>
          <a:xfrm>
            <a:off x="761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5" name=""/>
          <p:cNvSpPr/>
          <p:nvPr/>
        </p:nvSpPr>
        <p:spPr>
          <a:xfrm>
            <a:off x="761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6" name=""/>
          <p:cNvSpPr/>
          <p:nvPr/>
        </p:nvSpPr>
        <p:spPr>
          <a:xfrm>
            <a:off x="761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7" name=""/>
          <p:cNvSpPr/>
          <p:nvPr/>
        </p:nvSpPr>
        <p:spPr>
          <a:xfrm>
            <a:off x="952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8" name=""/>
          <p:cNvSpPr/>
          <p:nvPr/>
        </p:nvSpPr>
        <p:spPr>
          <a:xfrm>
            <a:off x="952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9" name=""/>
          <p:cNvSpPr/>
          <p:nvPr/>
        </p:nvSpPr>
        <p:spPr>
          <a:xfrm>
            <a:off x="11430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0" name=""/>
          <p:cNvSpPr/>
          <p:nvPr/>
        </p:nvSpPr>
        <p:spPr>
          <a:xfrm>
            <a:off x="11430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1" name=""/>
          <p:cNvSpPr/>
          <p:nvPr/>
        </p:nvSpPr>
        <p:spPr>
          <a:xfrm>
            <a:off x="133344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2" name=""/>
          <p:cNvSpPr/>
          <p:nvPr/>
        </p:nvSpPr>
        <p:spPr>
          <a:xfrm>
            <a:off x="133344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3" name=""/>
          <p:cNvSpPr/>
          <p:nvPr/>
        </p:nvSpPr>
        <p:spPr>
          <a:xfrm>
            <a:off x="11430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4" name=""/>
          <p:cNvSpPr/>
          <p:nvPr/>
        </p:nvSpPr>
        <p:spPr>
          <a:xfrm>
            <a:off x="11430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5" name=""/>
          <p:cNvSpPr/>
          <p:nvPr/>
        </p:nvSpPr>
        <p:spPr>
          <a:xfrm>
            <a:off x="1333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6" name=""/>
          <p:cNvSpPr/>
          <p:nvPr/>
        </p:nvSpPr>
        <p:spPr>
          <a:xfrm>
            <a:off x="1333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7" name=""/>
          <p:cNvSpPr/>
          <p:nvPr/>
        </p:nvSpPr>
        <p:spPr>
          <a:xfrm>
            <a:off x="761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8" name=""/>
          <p:cNvSpPr/>
          <p:nvPr/>
        </p:nvSpPr>
        <p:spPr>
          <a:xfrm>
            <a:off x="761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9" name=""/>
          <p:cNvSpPr/>
          <p:nvPr/>
        </p:nvSpPr>
        <p:spPr>
          <a:xfrm>
            <a:off x="952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0" name=""/>
          <p:cNvSpPr/>
          <p:nvPr/>
        </p:nvSpPr>
        <p:spPr>
          <a:xfrm>
            <a:off x="952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1" name=""/>
          <p:cNvSpPr/>
          <p:nvPr/>
        </p:nvSpPr>
        <p:spPr>
          <a:xfrm>
            <a:off x="761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2" name=""/>
          <p:cNvSpPr/>
          <p:nvPr/>
        </p:nvSpPr>
        <p:spPr>
          <a:xfrm>
            <a:off x="761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3" name=""/>
          <p:cNvSpPr/>
          <p:nvPr/>
        </p:nvSpPr>
        <p:spPr>
          <a:xfrm>
            <a:off x="952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4" name=""/>
          <p:cNvSpPr/>
          <p:nvPr/>
        </p:nvSpPr>
        <p:spPr>
          <a:xfrm>
            <a:off x="952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5" name=""/>
          <p:cNvSpPr/>
          <p:nvPr/>
        </p:nvSpPr>
        <p:spPr>
          <a:xfrm>
            <a:off x="11430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6" name=""/>
          <p:cNvSpPr/>
          <p:nvPr/>
        </p:nvSpPr>
        <p:spPr>
          <a:xfrm>
            <a:off x="11430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7" name=""/>
          <p:cNvSpPr/>
          <p:nvPr/>
        </p:nvSpPr>
        <p:spPr>
          <a:xfrm>
            <a:off x="1333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8" name=""/>
          <p:cNvSpPr/>
          <p:nvPr/>
        </p:nvSpPr>
        <p:spPr>
          <a:xfrm>
            <a:off x="1333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9" name=""/>
          <p:cNvSpPr/>
          <p:nvPr/>
        </p:nvSpPr>
        <p:spPr>
          <a:xfrm>
            <a:off x="1143000" y="2357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0" name=""/>
          <p:cNvSpPr/>
          <p:nvPr/>
        </p:nvSpPr>
        <p:spPr>
          <a:xfrm>
            <a:off x="1143000" y="2464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1" name=""/>
          <p:cNvSpPr/>
          <p:nvPr/>
        </p:nvSpPr>
        <p:spPr>
          <a:xfrm>
            <a:off x="1333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2" name=""/>
          <p:cNvSpPr/>
          <p:nvPr/>
        </p:nvSpPr>
        <p:spPr>
          <a:xfrm>
            <a:off x="1333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3" name=""/>
          <p:cNvSpPr/>
          <p:nvPr/>
        </p:nvSpPr>
        <p:spPr>
          <a:xfrm>
            <a:off x="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4" name=""/>
          <p:cNvSpPr/>
          <p:nvPr/>
        </p:nvSpPr>
        <p:spPr>
          <a:xfrm>
            <a:off x="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5" name=""/>
          <p:cNvSpPr/>
          <p:nvPr/>
        </p:nvSpPr>
        <p:spPr>
          <a:xfrm>
            <a:off x="761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6" name=""/>
          <p:cNvSpPr/>
          <p:nvPr/>
        </p:nvSpPr>
        <p:spPr>
          <a:xfrm>
            <a:off x="761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7" name=""/>
          <p:cNvSpPr/>
          <p:nvPr/>
        </p:nvSpPr>
        <p:spPr>
          <a:xfrm>
            <a:off x="952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8" name=""/>
          <p:cNvSpPr/>
          <p:nvPr/>
        </p:nvSpPr>
        <p:spPr>
          <a:xfrm>
            <a:off x="952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9" name=""/>
          <p:cNvSpPr/>
          <p:nvPr/>
        </p:nvSpPr>
        <p:spPr>
          <a:xfrm>
            <a:off x="761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0" name=""/>
          <p:cNvSpPr/>
          <p:nvPr/>
        </p:nvSpPr>
        <p:spPr>
          <a:xfrm>
            <a:off x="761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1" name=""/>
          <p:cNvSpPr/>
          <p:nvPr/>
        </p:nvSpPr>
        <p:spPr>
          <a:xfrm>
            <a:off x="952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2" name=""/>
          <p:cNvSpPr/>
          <p:nvPr/>
        </p:nvSpPr>
        <p:spPr>
          <a:xfrm>
            <a:off x="952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3" name=""/>
          <p:cNvSpPr/>
          <p:nvPr/>
        </p:nvSpPr>
        <p:spPr>
          <a:xfrm>
            <a:off x="1143000" y="2571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4" name=""/>
          <p:cNvSpPr/>
          <p:nvPr/>
        </p:nvSpPr>
        <p:spPr>
          <a:xfrm>
            <a:off x="1143000" y="2786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5" name=""/>
          <p:cNvSpPr/>
          <p:nvPr/>
        </p:nvSpPr>
        <p:spPr>
          <a:xfrm>
            <a:off x="761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6" name=""/>
          <p:cNvSpPr/>
          <p:nvPr/>
        </p:nvSpPr>
        <p:spPr>
          <a:xfrm>
            <a:off x="761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7" name=""/>
          <p:cNvSpPr/>
          <p:nvPr/>
        </p:nvSpPr>
        <p:spPr>
          <a:xfrm>
            <a:off x="952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8" name=""/>
          <p:cNvSpPr/>
          <p:nvPr/>
        </p:nvSpPr>
        <p:spPr>
          <a:xfrm>
            <a:off x="952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9" name=""/>
          <p:cNvSpPr/>
          <p:nvPr/>
        </p:nvSpPr>
        <p:spPr>
          <a:xfrm>
            <a:off x="761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0" name=""/>
          <p:cNvSpPr/>
          <p:nvPr/>
        </p:nvSpPr>
        <p:spPr>
          <a:xfrm>
            <a:off x="761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1" name=""/>
          <p:cNvSpPr/>
          <p:nvPr/>
        </p:nvSpPr>
        <p:spPr>
          <a:xfrm>
            <a:off x="952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2" name=""/>
          <p:cNvSpPr/>
          <p:nvPr/>
        </p:nvSpPr>
        <p:spPr>
          <a:xfrm>
            <a:off x="952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3" name=""/>
          <p:cNvSpPr/>
          <p:nvPr/>
        </p:nvSpPr>
        <p:spPr>
          <a:xfrm>
            <a:off x="1143000" y="3000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4" name=""/>
          <p:cNvSpPr/>
          <p:nvPr/>
        </p:nvSpPr>
        <p:spPr>
          <a:xfrm>
            <a:off x="114300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5" name=""/>
          <p:cNvSpPr/>
          <p:nvPr/>
        </p:nvSpPr>
        <p:spPr>
          <a:xfrm>
            <a:off x="1523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6" name=""/>
          <p:cNvSpPr/>
          <p:nvPr/>
        </p:nvSpPr>
        <p:spPr>
          <a:xfrm>
            <a:off x="1523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7" name=""/>
          <p:cNvSpPr/>
          <p:nvPr/>
        </p:nvSpPr>
        <p:spPr>
          <a:xfrm>
            <a:off x="1904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8" name=""/>
          <p:cNvSpPr/>
          <p:nvPr/>
        </p:nvSpPr>
        <p:spPr>
          <a:xfrm>
            <a:off x="1904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9" name=""/>
          <p:cNvSpPr/>
          <p:nvPr/>
        </p:nvSpPr>
        <p:spPr>
          <a:xfrm>
            <a:off x="152388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0" name=""/>
          <p:cNvSpPr/>
          <p:nvPr/>
        </p:nvSpPr>
        <p:spPr>
          <a:xfrm>
            <a:off x="2286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1" name=""/>
          <p:cNvSpPr/>
          <p:nvPr/>
        </p:nvSpPr>
        <p:spPr>
          <a:xfrm>
            <a:off x="2286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2" name=""/>
          <p:cNvSpPr/>
          <p:nvPr/>
        </p:nvSpPr>
        <p:spPr>
          <a:xfrm>
            <a:off x="1523880" y="2571480"/>
            <a:ext cx="1524240" cy="857880"/>
          </a:xfrm>
          <a:custGeom>
            <a:avLst/>
            <a:gdLst/>
            <a:ahLst/>
            <a:rect l="0" t="0" r="r" b="b"/>
            <a:pathLst>
              <a:path w="4234" h="2383">
                <a:moveTo>
                  <a:pt x="0" y="0"/>
                </a:moveTo>
                <a:lnTo>
                  <a:pt x="4234" y="0"/>
                </a:lnTo>
                <a:lnTo>
                  <a:pt x="4234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1" name=""/>
          <p:cNvSpPr/>
          <p:nvPr/>
        </p:nvSpPr>
        <p:spPr>
          <a:xfrm>
            <a:off x="34290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2" name=""/>
          <p:cNvSpPr/>
          <p:nvPr/>
        </p:nvSpPr>
        <p:spPr>
          <a:xfrm>
            <a:off x="34290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3" name=""/>
          <p:cNvSpPr/>
          <p:nvPr/>
        </p:nvSpPr>
        <p:spPr>
          <a:xfrm>
            <a:off x="3619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4" name=""/>
          <p:cNvSpPr/>
          <p:nvPr/>
        </p:nvSpPr>
        <p:spPr>
          <a:xfrm>
            <a:off x="3619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6" name=""/>
          <p:cNvSpPr/>
          <p:nvPr/>
        </p:nvSpPr>
        <p:spPr>
          <a:xfrm>
            <a:off x="3047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7" name=""/>
          <p:cNvSpPr/>
          <p:nvPr/>
        </p:nvSpPr>
        <p:spPr>
          <a:xfrm>
            <a:off x="3809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8" name=""/>
          <p:cNvSpPr/>
          <p:nvPr/>
        </p:nvSpPr>
        <p:spPr>
          <a:xfrm>
            <a:off x="3809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9" name=""/>
          <p:cNvSpPr/>
          <p:nvPr/>
        </p:nvSpPr>
        <p:spPr>
          <a:xfrm>
            <a:off x="4190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0" name=""/>
          <p:cNvSpPr/>
          <p:nvPr/>
        </p:nvSpPr>
        <p:spPr>
          <a:xfrm>
            <a:off x="4190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1" name=""/>
          <p:cNvSpPr/>
          <p:nvPr/>
        </p:nvSpPr>
        <p:spPr>
          <a:xfrm>
            <a:off x="3809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2" name=""/>
          <p:cNvSpPr/>
          <p:nvPr/>
        </p:nvSpPr>
        <p:spPr>
          <a:xfrm>
            <a:off x="3047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3" name=""/>
          <p:cNvSpPr/>
          <p:nvPr/>
        </p:nvSpPr>
        <p:spPr>
          <a:xfrm>
            <a:off x="4572000" y="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4" name=""/>
          <p:cNvSpPr/>
          <p:nvPr/>
        </p:nvSpPr>
        <p:spPr>
          <a:xfrm>
            <a:off x="4572000" y="857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5" name=""/>
          <p:cNvSpPr/>
          <p:nvPr/>
        </p:nvSpPr>
        <p:spPr>
          <a:xfrm>
            <a:off x="3047760" y="1714320"/>
            <a:ext cx="3048480" cy="1715040"/>
          </a:xfrm>
          <a:custGeom>
            <a:avLst/>
            <a:gdLst/>
            <a:ahLst/>
            <a:rect l="0" t="0" r="r" b="b"/>
            <a:pathLst>
              <a:path w="8468" h="4764">
                <a:moveTo>
                  <a:pt x="0" y="0"/>
                </a:moveTo>
                <a:lnTo>
                  <a:pt x="8468" y="0"/>
                </a:lnTo>
                <a:lnTo>
                  <a:pt x="8468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7" name=""/>
          <p:cNvSpPr/>
          <p:nvPr/>
        </p:nvSpPr>
        <p:spPr>
          <a:xfrm>
            <a:off x="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8" name=""/>
          <p:cNvSpPr/>
          <p:nvPr/>
        </p:nvSpPr>
        <p:spPr>
          <a:xfrm>
            <a:off x="761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9" name=""/>
          <p:cNvSpPr/>
          <p:nvPr/>
        </p:nvSpPr>
        <p:spPr>
          <a:xfrm>
            <a:off x="761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0" name=""/>
          <p:cNvSpPr/>
          <p:nvPr/>
        </p:nvSpPr>
        <p:spPr>
          <a:xfrm>
            <a:off x="952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1" name=""/>
          <p:cNvSpPr/>
          <p:nvPr/>
        </p:nvSpPr>
        <p:spPr>
          <a:xfrm>
            <a:off x="952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2" name=""/>
          <p:cNvSpPr/>
          <p:nvPr/>
        </p:nvSpPr>
        <p:spPr>
          <a:xfrm>
            <a:off x="761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3" name=""/>
          <p:cNvSpPr/>
          <p:nvPr/>
        </p:nvSpPr>
        <p:spPr>
          <a:xfrm>
            <a:off x="761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4" name=""/>
          <p:cNvSpPr/>
          <p:nvPr/>
        </p:nvSpPr>
        <p:spPr>
          <a:xfrm>
            <a:off x="952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5" name=""/>
          <p:cNvSpPr/>
          <p:nvPr/>
        </p:nvSpPr>
        <p:spPr>
          <a:xfrm>
            <a:off x="952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6" name=""/>
          <p:cNvSpPr/>
          <p:nvPr/>
        </p:nvSpPr>
        <p:spPr>
          <a:xfrm>
            <a:off x="114300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7" name=""/>
          <p:cNvSpPr/>
          <p:nvPr/>
        </p:nvSpPr>
        <p:spPr>
          <a:xfrm>
            <a:off x="114300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8" name=""/>
          <p:cNvSpPr/>
          <p:nvPr/>
        </p:nvSpPr>
        <p:spPr>
          <a:xfrm>
            <a:off x="761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9" name=""/>
          <p:cNvSpPr/>
          <p:nvPr/>
        </p:nvSpPr>
        <p:spPr>
          <a:xfrm>
            <a:off x="761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0" name=""/>
          <p:cNvSpPr/>
          <p:nvPr/>
        </p:nvSpPr>
        <p:spPr>
          <a:xfrm>
            <a:off x="952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1" name=""/>
          <p:cNvSpPr/>
          <p:nvPr/>
        </p:nvSpPr>
        <p:spPr>
          <a:xfrm>
            <a:off x="952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2" name=""/>
          <p:cNvSpPr/>
          <p:nvPr/>
        </p:nvSpPr>
        <p:spPr>
          <a:xfrm>
            <a:off x="761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3" name=""/>
          <p:cNvSpPr/>
          <p:nvPr/>
        </p:nvSpPr>
        <p:spPr>
          <a:xfrm>
            <a:off x="761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4" name=""/>
          <p:cNvSpPr/>
          <p:nvPr/>
        </p:nvSpPr>
        <p:spPr>
          <a:xfrm>
            <a:off x="952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5" name=""/>
          <p:cNvSpPr/>
          <p:nvPr/>
        </p:nvSpPr>
        <p:spPr>
          <a:xfrm>
            <a:off x="952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6" name=""/>
          <p:cNvSpPr/>
          <p:nvPr/>
        </p:nvSpPr>
        <p:spPr>
          <a:xfrm>
            <a:off x="1143000" y="3857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7" name=""/>
          <p:cNvSpPr/>
          <p:nvPr/>
        </p:nvSpPr>
        <p:spPr>
          <a:xfrm>
            <a:off x="114300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8" name=""/>
          <p:cNvSpPr/>
          <p:nvPr/>
        </p:nvSpPr>
        <p:spPr>
          <a:xfrm>
            <a:off x="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2" name=""/>
          <p:cNvSpPr/>
          <p:nvPr/>
        </p:nvSpPr>
        <p:spPr>
          <a:xfrm>
            <a:off x="952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3" name=""/>
          <p:cNvSpPr/>
          <p:nvPr/>
        </p:nvSpPr>
        <p:spPr>
          <a:xfrm>
            <a:off x="952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6" name=""/>
          <p:cNvSpPr/>
          <p:nvPr/>
        </p:nvSpPr>
        <p:spPr>
          <a:xfrm>
            <a:off x="952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7" name=""/>
          <p:cNvSpPr/>
          <p:nvPr/>
        </p:nvSpPr>
        <p:spPr>
          <a:xfrm>
            <a:off x="952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8" name=""/>
          <p:cNvSpPr/>
          <p:nvPr/>
        </p:nvSpPr>
        <p:spPr>
          <a:xfrm>
            <a:off x="11430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9" name=""/>
          <p:cNvSpPr/>
          <p:nvPr/>
        </p:nvSpPr>
        <p:spPr>
          <a:xfrm>
            <a:off x="11430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2" name=""/>
          <p:cNvSpPr/>
          <p:nvPr/>
        </p:nvSpPr>
        <p:spPr>
          <a:xfrm>
            <a:off x="11430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3" name=""/>
          <p:cNvSpPr/>
          <p:nvPr/>
        </p:nvSpPr>
        <p:spPr>
          <a:xfrm>
            <a:off x="11430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8" name=""/>
          <p:cNvSpPr/>
          <p:nvPr/>
        </p:nvSpPr>
        <p:spPr>
          <a:xfrm>
            <a:off x="952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9" name=""/>
          <p:cNvSpPr/>
          <p:nvPr/>
        </p:nvSpPr>
        <p:spPr>
          <a:xfrm>
            <a:off x="952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0" name=""/>
          <p:cNvSpPr/>
          <p:nvPr/>
        </p:nvSpPr>
        <p:spPr>
          <a:xfrm>
            <a:off x="761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1" name=""/>
          <p:cNvSpPr/>
          <p:nvPr/>
        </p:nvSpPr>
        <p:spPr>
          <a:xfrm>
            <a:off x="11430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2" name=""/>
          <p:cNvSpPr/>
          <p:nvPr/>
        </p:nvSpPr>
        <p:spPr>
          <a:xfrm>
            <a:off x="11430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5" name=""/>
          <p:cNvSpPr/>
          <p:nvPr/>
        </p:nvSpPr>
        <p:spPr>
          <a:xfrm>
            <a:off x="11430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6" name=""/>
          <p:cNvSpPr/>
          <p:nvPr/>
        </p:nvSpPr>
        <p:spPr>
          <a:xfrm>
            <a:off x="11430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0" name=""/>
          <p:cNvSpPr/>
          <p:nvPr/>
        </p:nvSpPr>
        <p:spPr>
          <a:xfrm>
            <a:off x="152388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1" name=""/>
          <p:cNvSpPr/>
          <p:nvPr/>
        </p:nvSpPr>
        <p:spPr>
          <a:xfrm>
            <a:off x="1523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2" name=""/>
          <p:cNvSpPr/>
          <p:nvPr/>
        </p:nvSpPr>
        <p:spPr>
          <a:xfrm>
            <a:off x="1523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3" name=""/>
          <p:cNvSpPr/>
          <p:nvPr/>
        </p:nvSpPr>
        <p:spPr>
          <a:xfrm>
            <a:off x="1904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4" name=""/>
          <p:cNvSpPr/>
          <p:nvPr/>
        </p:nvSpPr>
        <p:spPr>
          <a:xfrm>
            <a:off x="1904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5" name=""/>
          <p:cNvSpPr/>
          <p:nvPr/>
        </p:nvSpPr>
        <p:spPr>
          <a:xfrm>
            <a:off x="2286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6" name=""/>
          <p:cNvSpPr/>
          <p:nvPr/>
        </p:nvSpPr>
        <p:spPr>
          <a:xfrm>
            <a:off x="2286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7" name=""/>
          <p:cNvSpPr/>
          <p:nvPr/>
        </p:nvSpPr>
        <p:spPr>
          <a:xfrm>
            <a:off x="0" y="5143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8" name=""/>
          <p:cNvSpPr/>
          <p:nvPr/>
        </p:nvSpPr>
        <p:spPr>
          <a:xfrm>
            <a:off x="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9" name=""/>
          <p:cNvSpPr/>
          <p:nvPr/>
        </p:nvSpPr>
        <p:spPr>
          <a:xfrm>
            <a:off x="761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0" name=""/>
          <p:cNvSpPr/>
          <p:nvPr/>
        </p:nvSpPr>
        <p:spPr>
          <a:xfrm>
            <a:off x="761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1" name=""/>
          <p:cNvSpPr/>
          <p:nvPr/>
        </p:nvSpPr>
        <p:spPr>
          <a:xfrm>
            <a:off x="1143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2" name=""/>
          <p:cNvSpPr/>
          <p:nvPr/>
        </p:nvSpPr>
        <p:spPr>
          <a:xfrm>
            <a:off x="1143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3" name=""/>
          <p:cNvSpPr/>
          <p:nvPr/>
        </p:nvSpPr>
        <p:spPr>
          <a:xfrm>
            <a:off x="1333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4" name=""/>
          <p:cNvSpPr/>
          <p:nvPr/>
        </p:nvSpPr>
        <p:spPr>
          <a:xfrm>
            <a:off x="1333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5" name=""/>
          <p:cNvSpPr/>
          <p:nvPr/>
        </p:nvSpPr>
        <p:spPr>
          <a:xfrm>
            <a:off x="1143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6" name=""/>
          <p:cNvSpPr/>
          <p:nvPr/>
        </p:nvSpPr>
        <p:spPr>
          <a:xfrm>
            <a:off x="1143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7" name=""/>
          <p:cNvSpPr/>
          <p:nvPr/>
        </p:nvSpPr>
        <p:spPr>
          <a:xfrm>
            <a:off x="1333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8" name=""/>
          <p:cNvSpPr/>
          <p:nvPr/>
        </p:nvSpPr>
        <p:spPr>
          <a:xfrm>
            <a:off x="1333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9" name=""/>
          <p:cNvSpPr/>
          <p:nvPr/>
        </p:nvSpPr>
        <p:spPr>
          <a:xfrm>
            <a:off x="76176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1" name=""/>
          <p:cNvSpPr/>
          <p:nvPr/>
        </p:nvSpPr>
        <p:spPr>
          <a:xfrm>
            <a:off x="1523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2" name=""/>
          <p:cNvSpPr/>
          <p:nvPr/>
        </p:nvSpPr>
        <p:spPr>
          <a:xfrm>
            <a:off x="1523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3" name=""/>
          <p:cNvSpPr/>
          <p:nvPr/>
        </p:nvSpPr>
        <p:spPr>
          <a:xfrm>
            <a:off x="1714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4" name=""/>
          <p:cNvSpPr/>
          <p:nvPr/>
        </p:nvSpPr>
        <p:spPr>
          <a:xfrm>
            <a:off x="1714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5" name=""/>
          <p:cNvSpPr/>
          <p:nvPr/>
        </p:nvSpPr>
        <p:spPr>
          <a:xfrm>
            <a:off x="1523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6" name=""/>
          <p:cNvSpPr/>
          <p:nvPr/>
        </p:nvSpPr>
        <p:spPr>
          <a:xfrm>
            <a:off x="1523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7" name=""/>
          <p:cNvSpPr/>
          <p:nvPr/>
        </p:nvSpPr>
        <p:spPr>
          <a:xfrm>
            <a:off x="1714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8" name=""/>
          <p:cNvSpPr/>
          <p:nvPr/>
        </p:nvSpPr>
        <p:spPr>
          <a:xfrm>
            <a:off x="1714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9" name=""/>
          <p:cNvSpPr/>
          <p:nvPr/>
        </p:nvSpPr>
        <p:spPr>
          <a:xfrm>
            <a:off x="1904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0" name=""/>
          <p:cNvSpPr/>
          <p:nvPr/>
        </p:nvSpPr>
        <p:spPr>
          <a:xfrm>
            <a:off x="1904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1" name=""/>
          <p:cNvSpPr/>
          <p:nvPr/>
        </p:nvSpPr>
        <p:spPr>
          <a:xfrm>
            <a:off x="1523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2" name=""/>
          <p:cNvSpPr/>
          <p:nvPr/>
        </p:nvSpPr>
        <p:spPr>
          <a:xfrm>
            <a:off x="1523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3" name=""/>
          <p:cNvSpPr/>
          <p:nvPr/>
        </p:nvSpPr>
        <p:spPr>
          <a:xfrm>
            <a:off x="1714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4" name=""/>
          <p:cNvSpPr/>
          <p:nvPr/>
        </p:nvSpPr>
        <p:spPr>
          <a:xfrm>
            <a:off x="1714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5" name=""/>
          <p:cNvSpPr/>
          <p:nvPr/>
        </p:nvSpPr>
        <p:spPr>
          <a:xfrm>
            <a:off x="1523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6" name=""/>
          <p:cNvSpPr/>
          <p:nvPr/>
        </p:nvSpPr>
        <p:spPr>
          <a:xfrm>
            <a:off x="1523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7" name=""/>
          <p:cNvSpPr/>
          <p:nvPr/>
        </p:nvSpPr>
        <p:spPr>
          <a:xfrm>
            <a:off x="1714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8" name=""/>
          <p:cNvSpPr/>
          <p:nvPr/>
        </p:nvSpPr>
        <p:spPr>
          <a:xfrm>
            <a:off x="1714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9" name=""/>
          <p:cNvSpPr/>
          <p:nvPr/>
        </p:nvSpPr>
        <p:spPr>
          <a:xfrm>
            <a:off x="1904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0" name=""/>
          <p:cNvSpPr/>
          <p:nvPr/>
        </p:nvSpPr>
        <p:spPr>
          <a:xfrm>
            <a:off x="1904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1" name=""/>
          <p:cNvSpPr/>
          <p:nvPr/>
        </p:nvSpPr>
        <p:spPr>
          <a:xfrm>
            <a:off x="2095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2" name=""/>
          <p:cNvSpPr/>
          <p:nvPr/>
        </p:nvSpPr>
        <p:spPr>
          <a:xfrm>
            <a:off x="2095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3" name=""/>
          <p:cNvSpPr/>
          <p:nvPr/>
        </p:nvSpPr>
        <p:spPr>
          <a:xfrm>
            <a:off x="1904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4" name=""/>
          <p:cNvSpPr/>
          <p:nvPr/>
        </p:nvSpPr>
        <p:spPr>
          <a:xfrm>
            <a:off x="1904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5" name=""/>
          <p:cNvSpPr/>
          <p:nvPr/>
        </p:nvSpPr>
        <p:spPr>
          <a:xfrm>
            <a:off x="2095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6" name=""/>
          <p:cNvSpPr/>
          <p:nvPr/>
        </p:nvSpPr>
        <p:spPr>
          <a:xfrm>
            <a:off x="2095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7" name=""/>
          <p:cNvSpPr/>
          <p:nvPr/>
        </p:nvSpPr>
        <p:spPr>
          <a:xfrm>
            <a:off x="2286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8" name=""/>
          <p:cNvSpPr/>
          <p:nvPr/>
        </p:nvSpPr>
        <p:spPr>
          <a:xfrm>
            <a:off x="2286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9" name=""/>
          <p:cNvSpPr/>
          <p:nvPr/>
        </p:nvSpPr>
        <p:spPr>
          <a:xfrm>
            <a:off x="2286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0" name=""/>
          <p:cNvSpPr/>
          <p:nvPr/>
        </p:nvSpPr>
        <p:spPr>
          <a:xfrm>
            <a:off x="2286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1" name=""/>
          <p:cNvSpPr/>
          <p:nvPr/>
        </p:nvSpPr>
        <p:spPr>
          <a:xfrm>
            <a:off x="2476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2" name=""/>
          <p:cNvSpPr/>
          <p:nvPr/>
        </p:nvSpPr>
        <p:spPr>
          <a:xfrm>
            <a:off x="2476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3" name=""/>
          <p:cNvSpPr/>
          <p:nvPr/>
        </p:nvSpPr>
        <p:spPr>
          <a:xfrm>
            <a:off x="2666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4" name=""/>
          <p:cNvSpPr/>
          <p:nvPr/>
        </p:nvSpPr>
        <p:spPr>
          <a:xfrm>
            <a:off x="266688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5" name=""/>
          <p:cNvSpPr/>
          <p:nvPr/>
        </p:nvSpPr>
        <p:spPr>
          <a:xfrm>
            <a:off x="1523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6" name=""/>
          <p:cNvSpPr/>
          <p:nvPr/>
        </p:nvSpPr>
        <p:spPr>
          <a:xfrm>
            <a:off x="1523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7" name=""/>
          <p:cNvSpPr/>
          <p:nvPr/>
        </p:nvSpPr>
        <p:spPr>
          <a:xfrm>
            <a:off x="1904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8" name=""/>
          <p:cNvSpPr/>
          <p:nvPr/>
        </p:nvSpPr>
        <p:spPr>
          <a:xfrm>
            <a:off x="1904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9" name=""/>
          <p:cNvSpPr/>
          <p:nvPr/>
        </p:nvSpPr>
        <p:spPr>
          <a:xfrm>
            <a:off x="2095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0" name=""/>
          <p:cNvSpPr/>
          <p:nvPr/>
        </p:nvSpPr>
        <p:spPr>
          <a:xfrm>
            <a:off x="2095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1" name=""/>
          <p:cNvSpPr/>
          <p:nvPr/>
        </p:nvSpPr>
        <p:spPr>
          <a:xfrm>
            <a:off x="1904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2" name=""/>
          <p:cNvSpPr/>
          <p:nvPr/>
        </p:nvSpPr>
        <p:spPr>
          <a:xfrm>
            <a:off x="1904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3" name=""/>
          <p:cNvSpPr/>
          <p:nvPr/>
        </p:nvSpPr>
        <p:spPr>
          <a:xfrm>
            <a:off x="2095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4" name=""/>
          <p:cNvSpPr/>
          <p:nvPr/>
        </p:nvSpPr>
        <p:spPr>
          <a:xfrm>
            <a:off x="2095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5" name=""/>
          <p:cNvSpPr/>
          <p:nvPr/>
        </p:nvSpPr>
        <p:spPr>
          <a:xfrm>
            <a:off x="152388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6" name=""/>
          <p:cNvSpPr/>
          <p:nvPr/>
        </p:nvSpPr>
        <p:spPr>
          <a:xfrm>
            <a:off x="228600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7" name=""/>
          <p:cNvSpPr/>
          <p:nvPr/>
        </p:nvSpPr>
        <p:spPr>
          <a:xfrm>
            <a:off x="228600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8" name=""/>
          <p:cNvSpPr/>
          <p:nvPr/>
        </p:nvSpPr>
        <p:spPr>
          <a:xfrm>
            <a:off x="2476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9" name=""/>
          <p:cNvSpPr/>
          <p:nvPr/>
        </p:nvSpPr>
        <p:spPr>
          <a:xfrm>
            <a:off x="2476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0" name=""/>
          <p:cNvSpPr/>
          <p:nvPr/>
        </p:nvSpPr>
        <p:spPr>
          <a:xfrm>
            <a:off x="2286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1" name=""/>
          <p:cNvSpPr/>
          <p:nvPr/>
        </p:nvSpPr>
        <p:spPr>
          <a:xfrm>
            <a:off x="2286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2" name=""/>
          <p:cNvSpPr/>
          <p:nvPr/>
        </p:nvSpPr>
        <p:spPr>
          <a:xfrm>
            <a:off x="2476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3" name=""/>
          <p:cNvSpPr/>
          <p:nvPr/>
        </p:nvSpPr>
        <p:spPr>
          <a:xfrm>
            <a:off x="2476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4" name=""/>
          <p:cNvSpPr/>
          <p:nvPr/>
        </p:nvSpPr>
        <p:spPr>
          <a:xfrm>
            <a:off x="2666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5" name=""/>
          <p:cNvSpPr/>
          <p:nvPr/>
        </p:nvSpPr>
        <p:spPr>
          <a:xfrm>
            <a:off x="2666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6" name=""/>
          <p:cNvSpPr/>
          <p:nvPr/>
        </p:nvSpPr>
        <p:spPr>
          <a:xfrm>
            <a:off x="2666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7" name=""/>
          <p:cNvSpPr/>
          <p:nvPr/>
        </p:nvSpPr>
        <p:spPr>
          <a:xfrm>
            <a:off x="2857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8" name=""/>
          <p:cNvSpPr/>
          <p:nvPr/>
        </p:nvSpPr>
        <p:spPr>
          <a:xfrm>
            <a:off x="2857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9" name=""/>
          <p:cNvSpPr/>
          <p:nvPr/>
        </p:nvSpPr>
        <p:spPr>
          <a:xfrm>
            <a:off x="2286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0" name=""/>
          <p:cNvSpPr/>
          <p:nvPr/>
        </p:nvSpPr>
        <p:spPr>
          <a:xfrm>
            <a:off x="2286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1" name=""/>
          <p:cNvSpPr/>
          <p:nvPr/>
        </p:nvSpPr>
        <p:spPr>
          <a:xfrm>
            <a:off x="2476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2" name=""/>
          <p:cNvSpPr/>
          <p:nvPr/>
        </p:nvSpPr>
        <p:spPr>
          <a:xfrm>
            <a:off x="2476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3" name=""/>
          <p:cNvSpPr/>
          <p:nvPr/>
        </p:nvSpPr>
        <p:spPr>
          <a:xfrm>
            <a:off x="2286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4" name=""/>
          <p:cNvSpPr/>
          <p:nvPr/>
        </p:nvSpPr>
        <p:spPr>
          <a:xfrm>
            <a:off x="2666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5" name=""/>
          <p:cNvSpPr/>
          <p:nvPr/>
        </p:nvSpPr>
        <p:spPr>
          <a:xfrm>
            <a:off x="2666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6" name=""/>
          <p:cNvSpPr/>
          <p:nvPr/>
        </p:nvSpPr>
        <p:spPr>
          <a:xfrm>
            <a:off x="2857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7" name=""/>
          <p:cNvSpPr/>
          <p:nvPr/>
        </p:nvSpPr>
        <p:spPr>
          <a:xfrm>
            <a:off x="2857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8" name=""/>
          <p:cNvSpPr/>
          <p:nvPr/>
        </p:nvSpPr>
        <p:spPr>
          <a:xfrm>
            <a:off x="2666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9" name=""/>
          <p:cNvSpPr/>
          <p:nvPr/>
        </p:nvSpPr>
        <p:spPr>
          <a:xfrm>
            <a:off x="2666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0" name=""/>
          <p:cNvSpPr/>
          <p:nvPr/>
        </p:nvSpPr>
        <p:spPr>
          <a:xfrm>
            <a:off x="2857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1" name=""/>
          <p:cNvSpPr/>
          <p:nvPr/>
        </p:nvSpPr>
        <p:spPr>
          <a:xfrm>
            <a:off x="2857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3" name=""/>
          <p:cNvSpPr/>
          <p:nvPr/>
        </p:nvSpPr>
        <p:spPr>
          <a:xfrm>
            <a:off x="3047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4" name=""/>
          <p:cNvSpPr/>
          <p:nvPr/>
        </p:nvSpPr>
        <p:spPr>
          <a:xfrm>
            <a:off x="3047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7" name=""/>
          <p:cNvSpPr/>
          <p:nvPr/>
        </p:nvSpPr>
        <p:spPr>
          <a:xfrm>
            <a:off x="32382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8" name=""/>
          <p:cNvSpPr/>
          <p:nvPr/>
        </p:nvSpPr>
        <p:spPr>
          <a:xfrm>
            <a:off x="32382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1" name=""/>
          <p:cNvSpPr/>
          <p:nvPr/>
        </p:nvSpPr>
        <p:spPr>
          <a:xfrm>
            <a:off x="32382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2" name=""/>
          <p:cNvSpPr/>
          <p:nvPr/>
        </p:nvSpPr>
        <p:spPr>
          <a:xfrm>
            <a:off x="32382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3" name=""/>
          <p:cNvSpPr/>
          <p:nvPr/>
        </p:nvSpPr>
        <p:spPr>
          <a:xfrm>
            <a:off x="342900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4" name=""/>
          <p:cNvSpPr/>
          <p:nvPr/>
        </p:nvSpPr>
        <p:spPr>
          <a:xfrm>
            <a:off x="34290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5" name=""/>
          <p:cNvSpPr/>
          <p:nvPr/>
        </p:nvSpPr>
        <p:spPr>
          <a:xfrm>
            <a:off x="34290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8" name=""/>
          <p:cNvSpPr/>
          <p:nvPr/>
        </p:nvSpPr>
        <p:spPr>
          <a:xfrm>
            <a:off x="3809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0" name=""/>
          <p:cNvSpPr/>
          <p:nvPr/>
        </p:nvSpPr>
        <p:spPr>
          <a:xfrm>
            <a:off x="3809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1" name=""/>
          <p:cNvSpPr/>
          <p:nvPr/>
        </p:nvSpPr>
        <p:spPr>
          <a:xfrm>
            <a:off x="4190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2" name=""/>
          <p:cNvSpPr/>
          <p:nvPr/>
        </p:nvSpPr>
        <p:spPr>
          <a:xfrm>
            <a:off x="4190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3" name=""/>
          <p:cNvSpPr/>
          <p:nvPr/>
        </p:nvSpPr>
        <p:spPr>
          <a:xfrm>
            <a:off x="4572000" y="5143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4" name=""/>
          <p:cNvSpPr/>
          <p:nvPr/>
        </p:nvSpPr>
        <p:spPr>
          <a:xfrm>
            <a:off x="4572000" y="600048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5" name=""/>
          <p:cNvSpPr/>
          <p:nvPr/>
        </p:nvSpPr>
        <p:spPr>
          <a:xfrm>
            <a:off x="6095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6" name=""/>
          <p:cNvSpPr/>
          <p:nvPr/>
        </p:nvSpPr>
        <p:spPr>
          <a:xfrm>
            <a:off x="6095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7" name=""/>
          <p:cNvSpPr/>
          <p:nvPr/>
        </p:nvSpPr>
        <p:spPr>
          <a:xfrm>
            <a:off x="7619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8" name=""/>
          <p:cNvSpPr/>
          <p:nvPr/>
        </p:nvSpPr>
        <p:spPr>
          <a:xfrm>
            <a:off x="7619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9" name=""/>
          <p:cNvSpPr/>
          <p:nvPr/>
        </p:nvSpPr>
        <p:spPr>
          <a:xfrm>
            <a:off x="8001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0" name=""/>
          <p:cNvSpPr/>
          <p:nvPr/>
        </p:nvSpPr>
        <p:spPr>
          <a:xfrm>
            <a:off x="8001000" y="214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1" name=""/>
          <p:cNvSpPr/>
          <p:nvPr/>
        </p:nvSpPr>
        <p:spPr>
          <a:xfrm>
            <a:off x="7619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2" name=""/>
          <p:cNvSpPr/>
          <p:nvPr/>
        </p:nvSpPr>
        <p:spPr>
          <a:xfrm>
            <a:off x="8381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3" name=""/>
          <p:cNvSpPr/>
          <p:nvPr/>
        </p:nvSpPr>
        <p:spPr>
          <a:xfrm>
            <a:off x="8381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4" name=""/>
          <p:cNvSpPr/>
          <p:nvPr/>
        </p:nvSpPr>
        <p:spPr>
          <a:xfrm>
            <a:off x="8572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5" name=""/>
          <p:cNvSpPr/>
          <p:nvPr/>
        </p:nvSpPr>
        <p:spPr>
          <a:xfrm>
            <a:off x="8572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6" name=""/>
          <p:cNvSpPr/>
          <p:nvPr/>
        </p:nvSpPr>
        <p:spPr>
          <a:xfrm>
            <a:off x="8381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7" name=""/>
          <p:cNvSpPr/>
          <p:nvPr/>
        </p:nvSpPr>
        <p:spPr>
          <a:xfrm>
            <a:off x="8762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8" name=""/>
          <p:cNvSpPr/>
          <p:nvPr/>
        </p:nvSpPr>
        <p:spPr>
          <a:xfrm>
            <a:off x="8762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9" name=""/>
          <p:cNvSpPr/>
          <p:nvPr/>
        </p:nvSpPr>
        <p:spPr>
          <a:xfrm>
            <a:off x="89532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0" name=""/>
          <p:cNvSpPr/>
          <p:nvPr/>
        </p:nvSpPr>
        <p:spPr>
          <a:xfrm>
            <a:off x="89532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1" name=""/>
          <p:cNvSpPr/>
          <p:nvPr/>
        </p:nvSpPr>
        <p:spPr>
          <a:xfrm>
            <a:off x="8762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2" name=""/>
          <p:cNvSpPr/>
          <p:nvPr/>
        </p:nvSpPr>
        <p:spPr>
          <a:xfrm>
            <a:off x="8762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3" name=""/>
          <p:cNvSpPr/>
          <p:nvPr/>
        </p:nvSpPr>
        <p:spPr>
          <a:xfrm>
            <a:off x="895320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4" name=""/>
          <p:cNvSpPr/>
          <p:nvPr/>
        </p:nvSpPr>
        <p:spPr>
          <a:xfrm>
            <a:off x="895320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5" name=""/>
          <p:cNvSpPr/>
          <p:nvPr/>
        </p:nvSpPr>
        <p:spPr>
          <a:xfrm>
            <a:off x="8381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6" name=""/>
          <p:cNvSpPr/>
          <p:nvPr/>
        </p:nvSpPr>
        <p:spPr>
          <a:xfrm>
            <a:off x="7619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7" name=""/>
          <p:cNvSpPr/>
          <p:nvPr/>
        </p:nvSpPr>
        <p:spPr>
          <a:xfrm>
            <a:off x="609588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8" name=""/>
          <p:cNvSpPr/>
          <p:nvPr/>
        </p:nvSpPr>
        <p:spPr>
          <a:xfrm>
            <a:off x="91440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9" name=""/>
          <p:cNvSpPr/>
          <p:nvPr/>
        </p:nvSpPr>
        <p:spPr>
          <a:xfrm>
            <a:off x="91440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0" name=""/>
          <p:cNvSpPr/>
          <p:nvPr/>
        </p:nvSpPr>
        <p:spPr>
          <a:xfrm>
            <a:off x="9334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1" name=""/>
          <p:cNvSpPr/>
          <p:nvPr/>
        </p:nvSpPr>
        <p:spPr>
          <a:xfrm>
            <a:off x="9334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2" name=""/>
          <p:cNvSpPr/>
          <p:nvPr/>
        </p:nvSpPr>
        <p:spPr>
          <a:xfrm>
            <a:off x="9144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3" name=""/>
          <p:cNvSpPr/>
          <p:nvPr/>
        </p:nvSpPr>
        <p:spPr>
          <a:xfrm>
            <a:off x="9144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4" name=""/>
          <p:cNvSpPr/>
          <p:nvPr/>
        </p:nvSpPr>
        <p:spPr>
          <a:xfrm>
            <a:off x="9334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5" name=""/>
          <p:cNvSpPr/>
          <p:nvPr/>
        </p:nvSpPr>
        <p:spPr>
          <a:xfrm>
            <a:off x="9334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6" name=""/>
          <p:cNvSpPr/>
          <p:nvPr/>
        </p:nvSpPr>
        <p:spPr>
          <a:xfrm>
            <a:off x="9524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7" name=""/>
          <p:cNvSpPr/>
          <p:nvPr/>
        </p:nvSpPr>
        <p:spPr>
          <a:xfrm>
            <a:off x="9524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8" name=""/>
          <p:cNvSpPr/>
          <p:nvPr/>
        </p:nvSpPr>
        <p:spPr>
          <a:xfrm>
            <a:off x="9524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9" name=""/>
          <p:cNvSpPr/>
          <p:nvPr/>
        </p:nvSpPr>
        <p:spPr>
          <a:xfrm>
            <a:off x="9715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0" name=""/>
          <p:cNvSpPr/>
          <p:nvPr/>
        </p:nvSpPr>
        <p:spPr>
          <a:xfrm>
            <a:off x="9715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1" name=""/>
          <p:cNvSpPr/>
          <p:nvPr/>
        </p:nvSpPr>
        <p:spPr>
          <a:xfrm>
            <a:off x="9144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2" name=""/>
          <p:cNvSpPr/>
          <p:nvPr/>
        </p:nvSpPr>
        <p:spPr>
          <a:xfrm>
            <a:off x="9144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3" name=""/>
          <p:cNvSpPr/>
          <p:nvPr/>
        </p:nvSpPr>
        <p:spPr>
          <a:xfrm>
            <a:off x="9334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4" name=""/>
          <p:cNvSpPr/>
          <p:nvPr/>
        </p:nvSpPr>
        <p:spPr>
          <a:xfrm>
            <a:off x="9334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5" name=""/>
          <p:cNvSpPr/>
          <p:nvPr/>
        </p:nvSpPr>
        <p:spPr>
          <a:xfrm>
            <a:off x="9144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6" name=""/>
          <p:cNvSpPr/>
          <p:nvPr/>
        </p:nvSpPr>
        <p:spPr>
          <a:xfrm>
            <a:off x="9524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7" name=""/>
          <p:cNvSpPr/>
          <p:nvPr/>
        </p:nvSpPr>
        <p:spPr>
          <a:xfrm>
            <a:off x="9524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8" name=""/>
          <p:cNvSpPr/>
          <p:nvPr/>
        </p:nvSpPr>
        <p:spPr>
          <a:xfrm>
            <a:off x="9715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9" name=""/>
          <p:cNvSpPr/>
          <p:nvPr/>
        </p:nvSpPr>
        <p:spPr>
          <a:xfrm>
            <a:off x="9715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0" name=""/>
          <p:cNvSpPr/>
          <p:nvPr/>
        </p:nvSpPr>
        <p:spPr>
          <a:xfrm>
            <a:off x="952488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1" name=""/>
          <p:cNvSpPr/>
          <p:nvPr/>
        </p:nvSpPr>
        <p:spPr>
          <a:xfrm>
            <a:off x="952488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2" name=""/>
          <p:cNvSpPr/>
          <p:nvPr/>
        </p:nvSpPr>
        <p:spPr>
          <a:xfrm>
            <a:off x="971532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3" name=""/>
          <p:cNvSpPr/>
          <p:nvPr/>
        </p:nvSpPr>
        <p:spPr>
          <a:xfrm>
            <a:off x="971532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4" name=""/>
          <p:cNvSpPr/>
          <p:nvPr/>
        </p:nvSpPr>
        <p:spPr>
          <a:xfrm>
            <a:off x="990576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5" name=""/>
          <p:cNvSpPr/>
          <p:nvPr/>
        </p:nvSpPr>
        <p:spPr>
          <a:xfrm>
            <a:off x="9905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6" name=""/>
          <p:cNvSpPr/>
          <p:nvPr/>
        </p:nvSpPr>
        <p:spPr>
          <a:xfrm>
            <a:off x="9905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7" name=""/>
          <p:cNvSpPr/>
          <p:nvPr/>
        </p:nvSpPr>
        <p:spPr>
          <a:xfrm>
            <a:off x="10096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8" name=""/>
          <p:cNvSpPr/>
          <p:nvPr/>
        </p:nvSpPr>
        <p:spPr>
          <a:xfrm>
            <a:off x="10096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9" name=""/>
          <p:cNvSpPr/>
          <p:nvPr/>
        </p:nvSpPr>
        <p:spPr>
          <a:xfrm>
            <a:off x="9905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0" name=""/>
          <p:cNvSpPr/>
          <p:nvPr/>
        </p:nvSpPr>
        <p:spPr>
          <a:xfrm>
            <a:off x="9905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1" name=""/>
          <p:cNvSpPr/>
          <p:nvPr/>
        </p:nvSpPr>
        <p:spPr>
          <a:xfrm>
            <a:off x="10096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2" name=""/>
          <p:cNvSpPr/>
          <p:nvPr/>
        </p:nvSpPr>
        <p:spPr>
          <a:xfrm>
            <a:off x="10096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3" name=""/>
          <p:cNvSpPr/>
          <p:nvPr/>
        </p:nvSpPr>
        <p:spPr>
          <a:xfrm>
            <a:off x="10287000" y="428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4" name=""/>
          <p:cNvSpPr/>
          <p:nvPr/>
        </p:nvSpPr>
        <p:spPr>
          <a:xfrm>
            <a:off x="10287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5" name=""/>
          <p:cNvSpPr/>
          <p:nvPr/>
        </p:nvSpPr>
        <p:spPr>
          <a:xfrm>
            <a:off x="9144000" y="857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6" name=""/>
          <p:cNvSpPr/>
          <p:nvPr/>
        </p:nvSpPr>
        <p:spPr>
          <a:xfrm>
            <a:off x="9144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7" name=""/>
          <p:cNvSpPr/>
          <p:nvPr/>
        </p:nvSpPr>
        <p:spPr>
          <a:xfrm>
            <a:off x="9524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8" name=""/>
          <p:cNvSpPr/>
          <p:nvPr/>
        </p:nvSpPr>
        <p:spPr>
          <a:xfrm>
            <a:off x="9524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9" name=""/>
          <p:cNvSpPr/>
          <p:nvPr/>
        </p:nvSpPr>
        <p:spPr>
          <a:xfrm>
            <a:off x="9715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0" name=""/>
          <p:cNvSpPr/>
          <p:nvPr/>
        </p:nvSpPr>
        <p:spPr>
          <a:xfrm>
            <a:off x="9715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1" name=""/>
          <p:cNvSpPr/>
          <p:nvPr/>
        </p:nvSpPr>
        <p:spPr>
          <a:xfrm>
            <a:off x="9524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2" name=""/>
          <p:cNvSpPr/>
          <p:nvPr/>
        </p:nvSpPr>
        <p:spPr>
          <a:xfrm>
            <a:off x="9144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3" name=""/>
          <p:cNvSpPr/>
          <p:nvPr/>
        </p:nvSpPr>
        <p:spPr>
          <a:xfrm>
            <a:off x="9905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4" name=""/>
          <p:cNvSpPr/>
          <p:nvPr/>
        </p:nvSpPr>
        <p:spPr>
          <a:xfrm>
            <a:off x="9905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5" name=""/>
          <p:cNvSpPr/>
          <p:nvPr/>
        </p:nvSpPr>
        <p:spPr>
          <a:xfrm>
            <a:off x="10096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6" name=""/>
          <p:cNvSpPr/>
          <p:nvPr/>
        </p:nvSpPr>
        <p:spPr>
          <a:xfrm>
            <a:off x="10096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7" name=""/>
          <p:cNvSpPr/>
          <p:nvPr/>
        </p:nvSpPr>
        <p:spPr>
          <a:xfrm>
            <a:off x="9905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8" name=""/>
          <p:cNvSpPr/>
          <p:nvPr/>
        </p:nvSpPr>
        <p:spPr>
          <a:xfrm>
            <a:off x="9905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9" name=""/>
          <p:cNvSpPr/>
          <p:nvPr/>
        </p:nvSpPr>
        <p:spPr>
          <a:xfrm>
            <a:off x="10096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0" name=""/>
          <p:cNvSpPr/>
          <p:nvPr/>
        </p:nvSpPr>
        <p:spPr>
          <a:xfrm>
            <a:off x="10096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1" name=""/>
          <p:cNvSpPr/>
          <p:nvPr/>
        </p:nvSpPr>
        <p:spPr>
          <a:xfrm>
            <a:off x="10287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2" name=""/>
          <p:cNvSpPr/>
          <p:nvPr/>
        </p:nvSpPr>
        <p:spPr>
          <a:xfrm>
            <a:off x="10287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3" name=""/>
          <p:cNvSpPr/>
          <p:nvPr/>
        </p:nvSpPr>
        <p:spPr>
          <a:xfrm>
            <a:off x="10477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4" name=""/>
          <p:cNvSpPr/>
          <p:nvPr/>
        </p:nvSpPr>
        <p:spPr>
          <a:xfrm>
            <a:off x="10477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5" name=""/>
          <p:cNvSpPr/>
          <p:nvPr/>
        </p:nvSpPr>
        <p:spPr>
          <a:xfrm>
            <a:off x="102870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6" name=""/>
          <p:cNvSpPr/>
          <p:nvPr/>
        </p:nvSpPr>
        <p:spPr>
          <a:xfrm>
            <a:off x="102870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7" name=""/>
          <p:cNvSpPr/>
          <p:nvPr/>
        </p:nvSpPr>
        <p:spPr>
          <a:xfrm>
            <a:off x="10477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8" name=""/>
          <p:cNvSpPr/>
          <p:nvPr/>
        </p:nvSpPr>
        <p:spPr>
          <a:xfrm>
            <a:off x="10477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9" name=""/>
          <p:cNvSpPr/>
          <p:nvPr/>
        </p:nvSpPr>
        <p:spPr>
          <a:xfrm>
            <a:off x="9905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0" name=""/>
          <p:cNvSpPr/>
          <p:nvPr/>
        </p:nvSpPr>
        <p:spPr>
          <a:xfrm>
            <a:off x="9905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1" name=""/>
          <p:cNvSpPr/>
          <p:nvPr/>
        </p:nvSpPr>
        <p:spPr>
          <a:xfrm>
            <a:off x="10287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2" name=""/>
          <p:cNvSpPr/>
          <p:nvPr/>
        </p:nvSpPr>
        <p:spPr>
          <a:xfrm>
            <a:off x="10287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3" name=""/>
          <p:cNvSpPr/>
          <p:nvPr/>
        </p:nvSpPr>
        <p:spPr>
          <a:xfrm>
            <a:off x="10477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4" name=""/>
          <p:cNvSpPr/>
          <p:nvPr/>
        </p:nvSpPr>
        <p:spPr>
          <a:xfrm>
            <a:off x="10477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5" name=""/>
          <p:cNvSpPr/>
          <p:nvPr/>
        </p:nvSpPr>
        <p:spPr>
          <a:xfrm>
            <a:off x="10287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6" name=""/>
          <p:cNvSpPr/>
          <p:nvPr/>
        </p:nvSpPr>
        <p:spPr>
          <a:xfrm>
            <a:off x="10287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7" name=""/>
          <p:cNvSpPr/>
          <p:nvPr/>
        </p:nvSpPr>
        <p:spPr>
          <a:xfrm>
            <a:off x="10477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8" name=""/>
          <p:cNvSpPr/>
          <p:nvPr/>
        </p:nvSpPr>
        <p:spPr>
          <a:xfrm>
            <a:off x="10477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9" name=""/>
          <p:cNvSpPr/>
          <p:nvPr/>
        </p:nvSpPr>
        <p:spPr>
          <a:xfrm>
            <a:off x="10667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0" name=""/>
          <p:cNvSpPr/>
          <p:nvPr/>
        </p:nvSpPr>
        <p:spPr>
          <a:xfrm>
            <a:off x="1066788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1" name=""/>
          <p:cNvSpPr/>
          <p:nvPr/>
        </p:nvSpPr>
        <p:spPr>
          <a:xfrm>
            <a:off x="10667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2" name=""/>
          <p:cNvSpPr/>
          <p:nvPr/>
        </p:nvSpPr>
        <p:spPr>
          <a:xfrm>
            <a:off x="10667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3" name=""/>
          <p:cNvSpPr/>
          <p:nvPr/>
        </p:nvSpPr>
        <p:spPr>
          <a:xfrm>
            <a:off x="10858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4" name=""/>
          <p:cNvSpPr/>
          <p:nvPr/>
        </p:nvSpPr>
        <p:spPr>
          <a:xfrm>
            <a:off x="10858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5" name=""/>
          <p:cNvSpPr/>
          <p:nvPr/>
        </p:nvSpPr>
        <p:spPr>
          <a:xfrm>
            <a:off x="10667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6" name=""/>
          <p:cNvSpPr/>
          <p:nvPr/>
        </p:nvSpPr>
        <p:spPr>
          <a:xfrm>
            <a:off x="10667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7" name=""/>
          <p:cNvSpPr/>
          <p:nvPr/>
        </p:nvSpPr>
        <p:spPr>
          <a:xfrm>
            <a:off x="10858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8" name=""/>
          <p:cNvSpPr/>
          <p:nvPr/>
        </p:nvSpPr>
        <p:spPr>
          <a:xfrm>
            <a:off x="10858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9" name=""/>
          <p:cNvSpPr/>
          <p:nvPr/>
        </p:nvSpPr>
        <p:spPr>
          <a:xfrm>
            <a:off x="11048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0" name=""/>
          <p:cNvSpPr/>
          <p:nvPr/>
        </p:nvSpPr>
        <p:spPr>
          <a:xfrm>
            <a:off x="11048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1" name=""/>
          <p:cNvSpPr/>
          <p:nvPr/>
        </p:nvSpPr>
        <p:spPr>
          <a:xfrm>
            <a:off x="1143000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2" name=""/>
          <p:cNvSpPr/>
          <p:nvPr/>
        </p:nvSpPr>
        <p:spPr>
          <a:xfrm>
            <a:off x="11430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3" name=""/>
          <p:cNvSpPr/>
          <p:nvPr/>
        </p:nvSpPr>
        <p:spPr>
          <a:xfrm>
            <a:off x="9144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4" name=""/>
          <p:cNvSpPr/>
          <p:nvPr/>
        </p:nvSpPr>
        <p:spPr>
          <a:xfrm>
            <a:off x="9144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5" name=""/>
          <p:cNvSpPr/>
          <p:nvPr/>
        </p:nvSpPr>
        <p:spPr>
          <a:xfrm>
            <a:off x="9905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6" name=""/>
          <p:cNvSpPr/>
          <p:nvPr/>
        </p:nvSpPr>
        <p:spPr>
          <a:xfrm>
            <a:off x="9905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7" name=""/>
          <p:cNvSpPr/>
          <p:nvPr/>
        </p:nvSpPr>
        <p:spPr>
          <a:xfrm>
            <a:off x="10287000" y="17143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8" name=""/>
          <p:cNvSpPr/>
          <p:nvPr/>
        </p:nvSpPr>
        <p:spPr>
          <a:xfrm>
            <a:off x="10287000" y="192852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9" name=""/>
          <p:cNvSpPr/>
          <p:nvPr/>
        </p:nvSpPr>
        <p:spPr>
          <a:xfrm>
            <a:off x="9905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0" name=""/>
          <p:cNvSpPr/>
          <p:nvPr/>
        </p:nvSpPr>
        <p:spPr>
          <a:xfrm>
            <a:off x="914400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1" name=""/>
          <p:cNvSpPr/>
          <p:nvPr/>
        </p:nvSpPr>
        <p:spPr>
          <a:xfrm>
            <a:off x="10667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2" name=""/>
          <p:cNvSpPr/>
          <p:nvPr/>
        </p:nvSpPr>
        <p:spPr>
          <a:xfrm>
            <a:off x="10667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3" name=""/>
          <p:cNvSpPr/>
          <p:nvPr/>
        </p:nvSpPr>
        <p:spPr>
          <a:xfrm>
            <a:off x="10858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4" name=""/>
          <p:cNvSpPr/>
          <p:nvPr/>
        </p:nvSpPr>
        <p:spPr>
          <a:xfrm>
            <a:off x="10858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5" name=""/>
          <p:cNvSpPr/>
          <p:nvPr/>
        </p:nvSpPr>
        <p:spPr>
          <a:xfrm>
            <a:off x="10667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6" name=""/>
          <p:cNvSpPr/>
          <p:nvPr/>
        </p:nvSpPr>
        <p:spPr>
          <a:xfrm>
            <a:off x="10667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7" name=""/>
          <p:cNvSpPr/>
          <p:nvPr/>
        </p:nvSpPr>
        <p:spPr>
          <a:xfrm>
            <a:off x="10858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8" name=""/>
          <p:cNvSpPr/>
          <p:nvPr/>
        </p:nvSpPr>
        <p:spPr>
          <a:xfrm>
            <a:off x="10858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9" name=""/>
          <p:cNvSpPr/>
          <p:nvPr/>
        </p:nvSpPr>
        <p:spPr>
          <a:xfrm>
            <a:off x="11048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0" name=""/>
          <p:cNvSpPr/>
          <p:nvPr/>
        </p:nvSpPr>
        <p:spPr>
          <a:xfrm>
            <a:off x="11048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1" name=""/>
          <p:cNvSpPr/>
          <p:nvPr/>
        </p:nvSpPr>
        <p:spPr>
          <a:xfrm>
            <a:off x="11048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2" name=""/>
          <p:cNvSpPr/>
          <p:nvPr/>
        </p:nvSpPr>
        <p:spPr>
          <a:xfrm>
            <a:off x="11239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3" name=""/>
          <p:cNvSpPr/>
          <p:nvPr/>
        </p:nvSpPr>
        <p:spPr>
          <a:xfrm>
            <a:off x="11239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4" name=""/>
          <p:cNvSpPr/>
          <p:nvPr/>
        </p:nvSpPr>
        <p:spPr>
          <a:xfrm>
            <a:off x="1066788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5" name=""/>
          <p:cNvSpPr/>
          <p:nvPr/>
        </p:nvSpPr>
        <p:spPr>
          <a:xfrm>
            <a:off x="1066788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6" name=""/>
          <p:cNvSpPr/>
          <p:nvPr/>
        </p:nvSpPr>
        <p:spPr>
          <a:xfrm>
            <a:off x="1085832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7" name=""/>
          <p:cNvSpPr/>
          <p:nvPr/>
        </p:nvSpPr>
        <p:spPr>
          <a:xfrm>
            <a:off x="1085832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8" name=""/>
          <p:cNvSpPr/>
          <p:nvPr/>
        </p:nvSpPr>
        <p:spPr>
          <a:xfrm>
            <a:off x="10667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9" name=""/>
          <p:cNvSpPr/>
          <p:nvPr/>
        </p:nvSpPr>
        <p:spPr>
          <a:xfrm>
            <a:off x="10667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0" name=""/>
          <p:cNvSpPr/>
          <p:nvPr/>
        </p:nvSpPr>
        <p:spPr>
          <a:xfrm>
            <a:off x="10858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1" name=""/>
          <p:cNvSpPr/>
          <p:nvPr/>
        </p:nvSpPr>
        <p:spPr>
          <a:xfrm>
            <a:off x="10858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2" name=""/>
          <p:cNvSpPr/>
          <p:nvPr/>
        </p:nvSpPr>
        <p:spPr>
          <a:xfrm>
            <a:off x="11048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3" name=""/>
          <p:cNvSpPr/>
          <p:nvPr/>
        </p:nvSpPr>
        <p:spPr>
          <a:xfrm>
            <a:off x="11048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4" name=""/>
          <p:cNvSpPr/>
          <p:nvPr/>
        </p:nvSpPr>
        <p:spPr>
          <a:xfrm>
            <a:off x="11239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5" name=""/>
          <p:cNvSpPr/>
          <p:nvPr/>
        </p:nvSpPr>
        <p:spPr>
          <a:xfrm>
            <a:off x="11239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6" name=""/>
          <p:cNvSpPr/>
          <p:nvPr/>
        </p:nvSpPr>
        <p:spPr>
          <a:xfrm>
            <a:off x="11048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7" name=""/>
          <p:cNvSpPr/>
          <p:nvPr/>
        </p:nvSpPr>
        <p:spPr>
          <a:xfrm>
            <a:off x="11048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8" name=""/>
          <p:cNvSpPr/>
          <p:nvPr/>
        </p:nvSpPr>
        <p:spPr>
          <a:xfrm>
            <a:off x="11239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9" name=""/>
          <p:cNvSpPr/>
          <p:nvPr/>
        </p:nvSpPr>
        <p:spPr>
          <a:xfrm>
            <a:off x="11239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0" name=""/>
          <p:cNvSpPr/>
          <p:nvPr/>
        </p:nvSpPr>
        <p:spPr>
          <a:xfrm>
            <a:off x="11430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1" name=""/>
          <p:cNvSpPr/>
          <p:nvPr/>
        </p:nvSpPr>
        <p:spPr>
          <a:xfrm>
            <a:off x="11430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2" name=""/>
          <p:cNvSpPr/>
          <p:nvPr/>
        </p:nvSpPr>
        <p:spPr>
          <a:xfrm>
            <a:off x="1066788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3" name=""/>
          <p:cNvSpPr/>
          <p:nvPr/>
        </p:nvSpPr>
        <p:spPr>
          <a:xfrm>
            <a:off x="1066788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4" name=""/>
          <p:cNvSpPr/>
          <p:nvPr/>
        </p:nvSpPr>
        <p:spPr>
          <a:xfrm>
            <a:off x="11048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5" name=""/>
          <p:cNvSpPr/>
          <p:nvPr/>
        </p:nvSpPr>
        <p:spPr>
          <a:xfrm>
            <a:off x="11048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6" name=""/>
          <p:cNvSpPr/>
          <p:nvPr/>
        </p:nvSpPr>
        <p:spPr>
          <a:xfrm>
            <a:off x="11239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7" name=""/>
          <p:cNvSpPr/>
          <p:nvPr/>
        </p:nvSpPr>
        <p:spPr>
          <a:xfrm>
            <a:off x="11239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8" name=""/>
          <p:cNvSpPr/>
          <p:nvPr/>
        </p:nvSpPr>
        <p:spPr>
          <a:xfrm>
            <a:off x="11048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9" name=""/>
          <p:cNvSpPr/>
          <p:nvPr/>
        </p:nvSpPr>
        <p:spPr>
          <a:xfrm>
            <a:off x="11048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0" name=""/>
          <p:cNvSpPr/>
          <p:nvPr/>
        </p:nvSpPr>
        <p:spPr>
          <a:xfrm>
            <a:off x="11239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1" name=""/>
          <p:cNvSpPr/>
          <p:nvPr/>
        </p:nvSpPr>
        <p:spPr>
          <a:xfrm>
            <a:off x="11239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2" name=""/>
          <p:cNvSpPr/>
          <p:nvPr/>
        </p:nvSpPr>
        <p:spPr>
          <a:xfrm>
            <a:off x="10667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3" name=""/>
          <p:cNvSpPr/>
          <p:nvPr/>
        </p:nvSpPr>
        <p:spPr>
          <a:xfrm>
            <a:off x="10667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4" name=""/>
          <p:cNvSpPr/>
          <p:nvPr/>
        </p:nvSpPr>
        <p:spPr>
          <a:xfrm>
            <a:off x="11048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5" name=""/>
          <p:cNvSpPr/>
          <p:nvPr/>
        </p:nvSpPr>
        <p:spPr>
          <a:xfrm>
            <a:off x="11048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6" name=""/>
          <p:cNvSpPr/>
          <p:nvPr/>
        </p:nvSpPr>
        <p:spPr>
          <a:xfrm>
            <a:off x="11239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7" name=""/>
          <p:cNvSpPr/>
          <p:nvPr/>
        </p:nvSpPr>
        <p:spPr>
          <a:xfrm>
            <a:off x="11239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8" name=""/>
          <p:cNvSpPr/>
          <p:nvPr/>
        </p:nvSpPr>
        <p:spPr>
          <a:xfrm>
            <a:off x="11048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9" name=""/>
          <p:cNvSpPr/>
          <p:nvPr/>
        </p:nvSpPr>
        <p:spPr>
          <a:xfrm>
            <a:off x="11048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0" name=""/>
          <p:cNvSpPr/>
          <p:nvPr/>
        </p:nvSpPr>
        <p:spPr>
          <a:xfrm>
            <a:off x="11239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1" name=""/>
          <p:cNvSpPr/>
          <p:nvPr/>
        </p:nvSpPr>
        <p:spPr>
          <a:xfrm>
            <a:off x="11239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2" name=""/>
          <p:cNvSpPr/>
          <p:nvPr/>
        </p:nvSpPr>
        <p:spPr>
          <a:xfrm>
            <a:off x="1143000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3" name=""/>
          <p:cNvSpPr/>
          <p:nvPr/>
        </p:nvSpPr>
        <p:spPr>
          <a:xfrm>
            <a:off x="11430000" y="300024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4" name=""/>
          <p:cNvSpPr/>
          <p:nvPr/>
        </p:nvSpPr>
        <p:spPr>
          <a:xfrm>
            <a:off x="6095880" y="342900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5" name=""/>
          <p:cNvSpPr/>
          <p:nvPr/>
        </p:nvSpPr>
        <p:spPr>
          <a:xfrm>
            <a:off x="609588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6" name=""/>
          <p:cNvSpPr/>
          <p:nvPr/>
        </p:nvSpPr>
        <p:spPr>
          <a:xfrm>
            <a:off x="6095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7" name=""/>
          <p:cNvSpPr/>
          <p:nvPr/>
        </p:nvSpPr>
        <p:spPr>
          <a:xfrm>
            <a:off x="7619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8" name=""/>
          <p:cNvSpPr/>
          <p:nvPr/>
        </p:nvSpPr>
        <p:spPr>
          <a:xfrm>
            <a:off x="7619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89" name=""/>
          <p:cNvSpPr/>
          <p:nvPr/>
        </p:nvSpPr>
        <p:spPr>
          <a:xfrm>
            <a:off x="7619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0" name=""/>
          <p:cNvSpPr/>
          <p:nvPr/>
        </p:nvSpPr>
        <p:spPr>
          <a:xfrm>
            <a:off x="7619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1" name=""/>
          <p:cNvSpPr/>
          <p:nvPr/>
        </p:nvSpPr>
        <p:spPr>
          <a:xfrm>
            <a:off x="800100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2" name=""/>
          <p:cNvSpPr/>
          <p:nvPr/>
        </p:nvSpPr>
        <p:spPr>
          <a:xfrm>
            <a:off x="8001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3" name=""/>
          <p:cNvSpPr/>
          <p:nvPr/>
        </p:nvSpPr>
        <p:spPr>
          <a:xfrm>
            <a:off x="8381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4" name=""/>
          <p:cNvSpPr/>
          <p:nvPr/>
        </p:nvSpPr>
        <p:spPr>
          <a:xfrm>
            <a:off x="8381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5" name=""/>
          <p:cNvSpPr/>
          <p:nvPr/>
        </p:nvSpPr>
        <p:spPr>
          <a:xfrm>
            <a:off x="8381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6" name=""/>
          <p:cNvSpPr/>
          <p:nvPr/>
        </p:nvSpPr>
        <p:spPr>
          <a:xfrm>
            <a:off x="8381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7" name=""/>
          <p:cNvSpPr/>
          <p:nvPr/>
        </p:nvSpPr>
        <p:spPr>
          <a:xfrm>
            <a:off x="8572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8" name=""/>
          <p:cNvSpPr/>
          <p:nvPr/>
        </p:nvSpPr>
        <p:spPr>
          <a:xfrm>
            <a:off x="8572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9" name=""/>
          <p:cNvSpPr/>
          <p:nvPr/>
        </p:nvSpPr>
        <p:spPr>
          <a:xfrm>
            <a:off x="8762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0" name=""/>
          <p:cNvSpPr/>
          <p:nvPr/>
        </p:nvSpPr>
        <p:spPr>
          <a:xfrm>
            <a:off x="8762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1" name=""/>
          <p:cNvSpPr/>
          <p:nvPr/>
        </p:nvSpPr>
        <p:spPr>
          <a:xfrm>
            <a:off x="8953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2" name=""/>
          <p:cNvSpPr/>
          <p:nvPr/>
        </p:nvSpPr>
        <p:spPr>
          <a:xfrm>
            <a:off x="8953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3" name=""/>
          <p:cNvSpPr/>
          <p:nvPr/>
        </p:nvSpPr>
        <p:spPr>
          <a:xfrm>
            <a:off x="8762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4" name=""/>
          <p:cNvSpPr/>
          <p:nvPr/>
        </p:nvSpPr>
        <p:spPr>
          <a:xfrm>
            <a:off x="8762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5" name=""/>
          <p:cNvSpPr/>
          <p:nvPr/>
        </p:nvSpPr>
        <p:spPr>
          <a:xfrm>
            <a:off x="8953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6" name=""/>
          <p:cNvSpPr/>
          <p:nvPr/>
        </p:nvSpPr>
        <p:spPr>
          <a:xfrm>
            <a:off x="8953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7" name=""/>
          <p:cNvSpPr/>
          <p:nvPr/>
        </p:nvSpPr>
        <p:spPr>
          <a:xfrm>
            <a:off x="9144000" y="342900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8" name=""/>
          <p:cNvSpPr/>
          <p:nvPr/>
        </p:nvSpPr>
        <p:spPr>
          <a:xfrm>
            <a:off x="9144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9" name=""/>
          <p:cNvSpPr/>
          <p:nvPr/>
        </p:nvSpPr>
        <p:spPr>
          <a:xfrm>
            <a:off x="9144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0" name=""/>
          <p:cNvSpPr/>
          <p:nvPr/>
        </p:nvSpPr>
        <p:spPr>
          <a:xfrm>
            <a:off x="990576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1" name=""/>
          <p:cNvSpPr/>
          <p:nvPr/>
        </p:nvSpPr>
        <p:spPr>
          <a:xfrm>
            <a:off x="9905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2" name=""/>
          <p:cNvSpPr/>
          <p:nvPr/>
        </p:nvSpPr>
        <p:spPr>
          <a:xfrm>
            <a:off x="9905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3" name=""/>
          <p:cNvSpPr/>
          <p:nvPr/>
        </p:nvSpPr>
        <p:spPr>
          <a:xfrm>
            <a:off x="10287000" y="4714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4" name=""/>
          <p:cNvSpPr/>
          <p:nvPr/>
        </p:nvSpPr>
        <p:spPr>
          <a:xfrm>
            <a:off x="1028700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6" name=""/>
          <p:cNvSpPr/>
          <p:nvPr/>
        </p:nvSpPr>
        <p:spPr>
          <a:xfrm>
            <a:off x="10667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19" name=""/>
          <p:cNvSpPr/>
          <p:nvPr/>
        </p:nvSpPr>
        <p:spPr>
          <a:xfrm>
            <a:off x="11239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0" name=""/>
          <p:cNvSpPr/>
          <p:nvPr/>
        </p:nvSpPr>
        <p:spPr>
          <a:xfrm>
            <a:off x="11239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3" name=""/>
          <p:cNvSpPr/>
          <p:nvPr/>
        </p:nvSpPr>
        <p:spPr>
          <a:xfrm>
            <a:off x="11239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4" name=""/>
          <p:cNvSpPr/>
          <p:nvPr/>
        </p:nvSpPr>
        <p:spPr>
          <a:xfrm>
            <a:off x="11239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5" name=""/>
          <p:cNvSpPr/>
          <p:nvPr/>
        </p:nvSpPr>
        <p:spPr>
          <a:xfrm>
            <a:off x="10667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6" name=""/>
          <p:cNvSpPr/>
          <p:nvPr/>
        </p:nvSpPr>
        <p:spPr>
          <a:xfrm>
            <a:off x="10667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7" name=""/>
          <p:cNvSpPr/>
          <p:nvPr/>
        </p:nvSpPr>
        <p:spPr>
          <a:xfrm>
            <a:off x="11048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8" name=""/>
          <p:cNvSpPr/>
          <p:nvPr/>
        </p:nvSpPr>
        <p:spPr>
          <a:xfrm>
            <a:off x="11048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29" name=""/>
          <p:cNvSpPr/>
          <p:nvPr/>
        </p:nvSpPr>
        <p:spPr>
          <a:xfrm>
            <a:off x="11239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0" name=""/>
          <p:cNvSpPr/>
          <p:nvPr/>
        </p:nvSpPr>
        <p:spPr>
          <a:xfrm>
            <a:off x="11239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1" name=""/>
          <p:cNvSpPr/>
          <p:nvPr/>
        </p:nvSpPr>
        <p:spPr>
          <a:xfrm>
            <a:off x="11048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2" name=""/>
          <p:cNvSpPr/>
          <p:nvPr/>
        </p:nvSpPr>
        <p:spPr>
          <a:xfrm>
            <a:off x="11048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3" name=""/>
          <p:cNvSpPr/>
          <p:nvPr/>
        </p:nvSpPr>
        <p:spPr>
          <a:xfrm>
            <a:off x="11239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4" name=""/>
          <p:cNvSpPr/>
          <p:nvPr/>
        </p:nvSpPr>
        <p:spPr>
          <a:xfrm>
            <a:off x="11239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5" name=""/>
          <p:cNvSpPr/>
          <p:nvPr/>
        </p:nvSpPr>
        <p:spPr>
          <a:xfrm>
            <a:off x="1143000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6" name=""/>
          <p:cNvSpPr/>
          <p:nvPr/>
        </p:nvSpPr>
        <p:spPr>
          <a:xfrm>
            <a:off x="1143000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7" name=""/>
          <p:cNvSpPr/>
          <p:nvPr/>
        </p:nvSpPr>
        <p:spPr>
          <a:xfrm>
            <a:off x="10667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8" name=""/>
          <p:cNvSpPr/>
          <p:nvPr/>
        </p:nvSpPr>
        <p:spPr>
          <a:xfrm>
            <a:off x="10667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9" name=""/>
          <p:cNvSpPr/>
          <p:nvPr/>
        </p:nvSpPr>
        <p:spPr>
          <a:xfrm>
            <a:off x="10858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0" name=""/>
          <p:cNvSpPr/>
          <p:nvPr/>
        </p:nvSpPr>
        <p:spPr>
          <a:xfrm>
            <a:off x="10858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1" name=""/>
          <p:cNvSpPr/>
          <p:nvPr/>
        </p:nvSpPr>
        <p:spPr>
          <a:xfrm>
            <a:off x="10667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2" name=""/>
          <p:cNvSpPr/>
          <p:nvPr/>
        </p:nvSpPr>
        <p:spPr>
          <a:xfrm>
            <a:off x="10667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3" name=""/>
          <p:cNvSpPr/>
          <p:nvPr/>
        </p:nvSpPr>
        <p:spPr>
          <a:xfrm>
            <a:off x="10858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4" name=""/>
          <p:cNvSpPr/>
          <p:nvPr/>
        </p:nvSpPr>
        <p:spPr>
          <a:xfrm>
            <a:off x="10858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5" name=""/>
          <p:cNvSpPr/>
          <p:nvPr/>
        </p:nvSpPr>
        <p:spPr>
          <a:xfrm>
            <a:off x="11048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6" name=""/>
          <p:cNvSpPr/>
          <p:nvPr/>
        </p:nvSpPr>
        <p:spPr>
          <a:xfrm>
            <a:off x="11048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7" name=""/>
          <p:cNvSpPr/>
          <p:nvPr/>
        </p:nvSpPr>
        <p:spPr>
          <a:xfrm>
            <a:off x="11239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8" name=""/>
          <p:cNvSpPr/>
          <p:nvPr/>
        </p:nvSpPr>
        <p:spPr>
          <a:xfrm>
            <a:off x="11239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9" name=""/>
          <p:cNvSpPr/>
          <p:nvPr/>
        </p:nvSpPr>
        <p:spPr>
          <a:xfrm>
            <a:off x="11048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0" name=""/>
          <p:cNvSpPr/>
          <p:nvPr/>
        </p:nvSpPr>
        <p:spPr>
          <a:xfrm>
            <a:off x="11048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1" name=""/>
          <p:cNvSpPr/>
          <p:nvPr/>
        </p:nvSpPr>
        <p:spPr>
          <a:xfrm>
            <a:off x="11239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2" name=""/>
          <p:cNvSpPr/>
          <p:nvPr/>
        </p:nvSpPr>
        <p:spPr>
          <a:xfrm>
            <a:off x="11239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3" name=""/>
          <p:cNvSpPr/>
          <p:nvPr/>
        </p:nvSpPr>
        <p:spPr>
          <a:xfrm>
            <a:off x="10667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4" name=""/>
          <p:cNvSpPr/>
          <p:nvPr/>
        </p:nvSpPr>
        <p:spPr>
          <a:xfrm>
            <a:off x="10667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5" name=""/>
          <p:cNvSpPr/>
          <p:nvPr/>
        </p:nvSpPr>
        <p:spPr>
          <a:xfrm>
            <a:off x="10858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6" name=""/>
          <p:cNvSpPr/>
          <p:nvPr/>
        </p:nvSpPr>
        <p:spPr>
          <a:xfrm>
            <a:off x="10858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7" name=""/>
          <p:cNvSpPr/>
          <p:nvPr/>
        </p:nvSpPr>
        <p:spPr>
          <a:xfrm>
            <a:off x="10667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8" name=""/>
          <p:cNvSpPr/>
          <p:nvPr/>
        </p:nvSpPr>
        <p:spPr>
          <a:xfrm>
            <a:off x="10667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9" name=""/>
          <p:cNvSpPr/>
          <p:nvPr/>
        </p:nvSpPr>
        <p:spPr>
          <a:xfrm>
            <a:off x="10858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0" name=""/>
          <p:cNvSpPr/>
          <p:nvPr/>
        </p:nvSpPr>
        <p:spPr>
          <a:xfrm>
            <a:off x="10858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1" name=""/>
          <p:cNvSpPr/>
          <p:nvPr/>
        </p:nvSpPr>
        <p:spPr>
          <a:xfrm>
            <a:off x="11048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2" name=""/>
          <p:cNvSpPr/>
          <p:nvPr/>
        </p:nvSpPr>
        <p:spPr>
          <a:xfrm>
            <a:off x="11048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3" name=""/>
          <p:cNvSpPr/>
          <p:nvPr/>
        </p:nvSpPr>
        <p:spPr>
          <a:xfrm>
            <a:off x="11239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4" name=""/>
          <p:cNvSpPr/>
          <p:nvPr/>
        </p:nvSpPr>
        <p:spPr>
          <a:xfrm>
            <a:off x="11239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5" name=""/>
          <p:cNvSpPr/>
          <p:nvPr/>
        </p:nvSpPr>
        <p:spPr>
          <a:xfrm>
            <a:off x="11048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6" name=""/>
          <p:cNvSpPr/>
          <p:nvPr/>
        </p:nvSpPr>
        <p:spPr>
          <a:xfrm>
            <a:off x="11430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7" name=""/>
          <p:cNvSpPr/>
          <p:nvPr/>
        </p:nvSpPr>
        <p:spPr>
          <a:xfrm>
            <a:off x="11430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8" name=""/>
          <p:cNvSpPr/>
          <p:nvPr/>
        </p:nvSpPr>
        <p:spPr>
          <a:xfrm>
            <a:off x="9144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9" name=""/>
          <p:cNvSpPr/>
          <p:nvPr/>
        </p:nvSpPr>
        <p:spPr>
          <a:xfrm>
            <a:off x="9144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0" name=""/>
          <p:cNvSpPr/>
          <p:nvPr/>
        </p:nvSpPr>
        <p:spPr>
          <a:xfrm>
            <a:off x="914400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1" name=""/>
          <p:cNvSpPr/>
          <p:nvPr/>
        </p:nvSpPr>
        <p:spPr>
          <a:xfrm>
            <a:off x="9524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2" name=""/>
          <p:cNvSpPr/>
          <p:nvPr/>
        </p:nvSpPr>
        <p:spPr>
          <a:xfrm>
            <a:off x="9524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3" name=""/>
          <p:cNvSpPr/>
          <p:nvPr/>
        </p:nvSpPr>
        <p:spPr>
          <a:xfrm>
            <a:off x="9524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4" name=""/>
          <p:cNvSpPr/>
          <p:nvPr/>
        </p:nvSpPr>
        <p:spPr>
          <a:xfrm>
            <a:off x="9715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5" name=""/>
          <p:cNvSpPr/>
          <p:nvPr/>
        </p:nvSpPr>
        <p:spPr>
          <a:xfrm>
            <a:off x="9715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6" name=""/>
          <p:cNvSpPr/>
          <p:nvPr/>
        </p:nvSpPr>
        <p:spPr>
          <a:xfrm>
            <a:off x="9905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7" name=""/>
          <p:cNvSpPr/>
          <p:nvPr/>
        </p:nvSpPr>
        <p:spPr>
          <a:xfrm>
            <a:off x="9905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8" name=""/>
          <p:cNvSpPr/>
          <p:nvPr/>
        </p:nvSpPr>
        <p:spPr>
          <a:xfrm>
            <a:off x="10287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9" name=""/>
          <p:cNvSpPr/>
          <p:nvPr/>
        </p:nvSpPr>
        <p:spPr>
          <a:xfrm>
            <a:off x="10287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0" name=""/>
          <p:cNvSpPr/>
          <p:nvPr/>
        </p:nvSpPr>
        <p:spPr>
          <a:xfrm>
            <a:off x="10477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1" name=""/>
          <p:cNvSpPr/>
          <p:nvPr/>
        </p:nvSpPr>
        <p:spPr>
          <a:xfrm>
            <a:off x="10477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2" name=""/>
          <p:cNvSpPr/>
          <p:nvPr/>
        </p:nvSpPr>
        <p:spPr>
          <a:xfrm>
            <a:off x="10287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3" name=""/>
          <p:cNvSpPr/>
          <p:nvPr/>
        </p:nvSpPr>
        <p:spPr>
          <a:xfrm>
            <a:off x="10287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4" name=""/>
          <p:cNvSpPr/>
          <p:nvPr/>
        </p:nvSpPr>
        <p:spPr>
          <a:xfrm>
            <a:off x="10477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5" name=""/>
          <p:cNvSpPr/>
          <p:nvPr/>
        </p:nvSpPr>
        <p:spPr>
          <a:xfrm>
            <a:off x="10477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6" name=""/>
          <p:cNvSpPr/>
          <p:nvPr/>
        </p:nvSpPr>
        <p:spPr>
          <a:xfrm>
            <a:off x="9905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7" name=""/>
          <p:cNvSpPr/>
          <p:nvPr/>
        </p:nvSpPr>
        <p:spPr>
          <a:xfrm>
            <a:off x="9905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8" name=""/>
          <p:cNvSpPr/>
          <p:nvPr/>
        </p:nvSpPr>
        <p:spPr>
          <a:xfrm>
            <a:off x="10096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9" name=""/>
          <p:cNvSpPr/>
          <p:nvPr/>
        </p:nvSpPr>
        <p:spPr>
          <a:xfrm>
            <a:off x="10096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0" name=""/>
          <p:cNvSpPr/>
          <p:nvPr/>
        </p:nvSpPr>
        <p:spPr>
          <a:xfrm>
            <a:off x="9905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1" name=""/>
          <p:cNvSpPr/>
          <p:nvPr/>
        </p:nvSpPr>
        <p:spPr>
          <a:xfrm>
            <a:off x="9905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2" name=""/>
          <p:cNvSpPr/>
          <p:nvPr/>
        </p:nvSpPr>
        <p:spPr>
          <a:xfrm>
            <a:off x="10096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3" name=""/>
          <p:cNvSpPr/>
          <p:nvPr/>
        </p:nvSpPr>
        <p:spPr>
          <a:xfrm>
            <a:off x="10096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4" name=""/>
          <p:cNvSpPr/>
          <p:nvPr/>
        </p:nvSpPr>
        <p:spPr>
          <a:xfrm>
            <a:off x="10287000" y="5572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5" name=""/>
          <p:cNvSpPr/>
          <p:nvPr/>
        </p:nvSpPr>
        <p:spPr>
          <a:xfrm>
            <a:off x="10287000" y="5679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6" name=""/>
          <p:cNvSpPr/>
          <p:nvPr/>
        </p:nvSpPr>
        <p:spPr>
          <a:xfrm>
            <a:off x="10477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7" name=""/>
          <p:cNvSpPr/>
          <p:nvPr/>
        </p:nvSpPr>
        <p:spPr>
          <a:xfrm>
            <a:off x="10477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8" name=""/>
          <p:cNvSpPr/>
          <p:nvPr/>
        </p:nvSpPr>
        <p:spPr>
          <a:xfrm>
            <a:off x="10287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9" name=""/>
          <p:cNvSpPr/>
          <p:nvPr/>
        </p:nvSpPr>
        <p:spPr>
          <a:xfrm>
            <a:off x="10287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0" name=""/>
          <p:cNvSpPr/>
          <p:nvPr/>
        </p:nvSpPr>
        <p:spPr>
          <a:xfrm>
            <a:off x="10477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1" name=""/>
          <p:cNvSpPr/>
          <p:nvPr/>
        </p:nvSpPr>
        <p:spPr>
          <a:xfrm>
            <a:off x="10477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2" name=""/>
          <p:cNvSpPr/>
          <p:nvPr/>
        </p:nvSpPr>
        <p:spPr>
          <a:xfrm>
            <a:off x="9144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3" name=""/>
          <p:cNvSpPr/>
          <p:nvPr/>
        </p:nvSpPr>
        <p:spPr>
          <a:xfrm>
            <a:off x="9144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4" name=""/>
          <p:cNvSpPr/>
          <p:nvPr/>
        </p:nvSpPr>
        <p:spPr>
          <a:xfrm>
            <a:off x="9144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5" name=""/>
          <p:cNvSpPr/>
          <p:nvPr/>
        </p:nvSpPr>
        <p:spPr>
          <a:xfrm>
            <a:off x="9334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6" name=""/>
          <p:cNvSpPr/>
          <p:nvPr/>
        </p:nvSpPr>
        <p:spPr>
          <a:xfrm>
            <a:off x="9334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7" name=""/>
          <p:cNvSpPr/>
          <p:nvPr/>
        </p:nvSpPr>
        <p:spPr>
          <a:xfrm>
            <a:off x="9524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8" name=""/>
          <p:cNvSpPr/>
          <p:nvPr/>
        </p:nvSpPr>
        <p:spPr>
          <a:xfrm>
            <a:off x="9524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9" name=""/>
          <p:cNvSpPr/>
          <p:nvPr/>
        </p:nvSpPr>
        <p:spPr>
          <a:xfrm>
            <a:off x="9715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0" name=""/>
          <p:cNvSpPr/>
          <p:nvPr/>
        </p:nvSpPr>
        <p:spPr>
          <a:xfrm>
            <a:off x="9715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1" name=""/>
          <p:cNvSpPr/>
          <p:nvPr/>
        </p:nvSpPr>
        <p:spPr>
          <a:xfrm>
            <a:off x="9524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2" name=""/>
          <p:cNvSpPr/>
          <p:nvPr/>
        </p:nvSpPr>
        <p:spPr>
          <a:xfrm>
            <a:off x="9524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3" name=""/>
          <p:cNvSpPr/>
          <p:nvPr/>
        </p:nvSpPr>
        <p:spPr>
          <a:xfrm>
            <a:off x="9715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4" name=""/>
          <p:cNvSpPr/>
          <p:nvPr/>
        </p:nvSpPr>
        <p:spPr>
          <a:xfrm>
            <a:off x="9715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5" name=""/>
          <p:cNvSpPr/>
          <p:nvPr/>
        </p:nvSpPr>
        <p:spPr>
          <a:xfrm>
            <a:off x="9144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6" name=""/>
          <p:cNvSpPr/>
          <p:nvPr/>
        </p:nvSpPr>
        <p:spPr>
          <a:xfrm>
            <a:off x="9144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7" name=""/>
          <p:cNvSpPr/>
          <p:nvPr/>
        </p:nvSpPr>
        <p:spPr>
          <a:xfrm>
            <a:off x="9334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8" name=""/>
          <p:cNvSpPr/>
          <p:nvPr/>
        </p:nvSpPr>
        <p:spPr>
          <a:xfrm>
            <a:off x="9334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9" name=""/>
          <p:cNvSpPr/>
          <p:nvPr/>
        </p:nvSpPr>
        <p:spPr>
          <a:xfrm>
            <a:off x="91440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0" name=""/>
          <p:cNvSpPr/>
          <p:nvPr/>
        </p:nvSpPr>
        <p:spPr>
          <a:xfrm>
            <a:off x="91440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1" name=""/>
          <p:cNvSpPr/>
          <p:nvPr/>
        </p:nvSpPr>
        <p:spPr>
          <a:xfrm>
            <a:off x="9334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2" name=""/>
          <p:cNvSpPr/>
          <p:nvPr/>
        </p:nvSpPr>
        <p:spPr>
          <a:xfrm>
            <a:off x="9334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3" name=""/>
          <p:cNvSpPr/>
          <p:nvPr/>
        </p:nvSpPr>
        <p:spPr>
          <a:xfrm>
            <a:off x="9524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4" name=""/>
          <p:cNvSpPr/>
          <p:nvPr/>
        </p:nvSpPr>
        <p:spPr>
          <a:xfrm>
            <a:off x="9524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5" name=""/>
          <p:cNvSpPr/>
          <p:nvPr/>
        </p:nvSpPr>
        <p:spPr>
          <a:xfrm>
            <a:off x="9715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6" name=""/>
          <p:cNvSpPr/>
          <p:nvPr/>
        </p:nvSpPr>
        <p:spPr>
          <a:xfrm>
            <a:off x="9715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7" name=""/>
          <p:cNvSpPr/>
          <p:nvPr/>
        </p:nvSpPr>
        <p:spPr>
          <a:xfrm>
            <a:off x="9524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8" name=""/>
          <p:cNvSpPr/>
          <p:nvPr/>
        </p:nvSpPr>
        <p:spPr>
          <a:xfrm>
            <a:off x="9905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9" name=""/>
          <p:cNvSpPr/>
          <p:nvPr/>
        </p:nvSpPr>
        <p:spPr>
          <a:xfrm>
            <a:off x="9905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0" name=""/>
          <p:cNvSpPr/>
          <p:nvPr/>
        </p:nvSpPr>
        <p:spPr>
          <a:xfrm>
            <a:off x="10096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1" name=""/>
          <p:cNvSpPr/>
          <p:nvPr/>
        </p:nvSpPr>
        <p:spPr>
          <a:xfrm>
            <a:off x="10096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2" name=""/>
          <p:cNvSpPr/>
          <p:nvPr/>
        </p:nvSpPr>
        <p:spPr>
          <a:xfrm>
            <a:off x="9905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3" name=""/>
          <p:cNvSpPr/>
          <p:nvPr/>
        </p:nvSpPr>
        <p:spPr>
          <a:xfrm>
            <a:off x="9905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4" name=""/>
          <p:cNvSpPr/>
          <p:nvPr/>
        </p:nvSpPr>
        <p:spPr>
          <a:xfrm>
            <a:off x="10096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5" name=""/>
          <p:cNvSpPr/>
          <p:nvPr/>
        </p:nvSpPr>
        <p:spPr>
          <a:xfrm>
            <a:off x="10096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6" name=""/>
          <p:cNvSpPr/>
          <p:nvPr/>
        </p:nvSpPr>
        <p:spPr>
          <a:xfrm>
            <a:off x="10287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7" name=""/>
          <p:cNvSpPr/>
          <p:nvPr/>
        </p:nvSpPr>
        <p:spPr>
          <a:xfrm>
            <a:off x="10287000" y="6215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8" name=""/>
          <p:cNvSpPr/>
          <p:nvPr/>
        </p:nvSpPr>
        <p:spPr>
          <a:xfrm>
            <a:off x="990576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9" name=""/>
          <p:cNvSpPr/>
          <p:nvPr/>
        </p:nvSpPr>
        <p:spPr>
          <a:xfrm>
            <a:off x="10667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0" name=""/>
          <p:cNvSpPr/>
          <p:nvPr/>
        </p:nvSpPr>
        <p:spPr>
          <a:xfrm>
            <a:off x="10667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1" name=""/>
          <p:cNvSpPr/>
          <p:nvPr/>
        </p:nvSpPr>
        <p:spPr>
          <a:xfrm>
            <a:off x="10858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2" name=""/>
          <p:cNvSpPr/>
          <p:nvPr/>
        </p:nvSpPr>
        <p:spPr>
          <a:xfrm>
            <a:off x="10858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3" name=""/>
          <p:cNvSpPr/>
          <p:nvPr/>
        </p:nvSpPr>
        <p:spPr>
          <a:xfrm>
            <a:off x="10667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4" name=""/>
          <p:cNvSpPr/>
          <p:nvPr/>
        </p:nvSpPr>
        <p:spPr>
          <a:xfrm>
            <a:off x="10667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5" name=""/>
          <p:cNvSpPr/>
          <p:nvPr/>
        </p:nvSpPr>
        <p:spPr>
          <a:xfrm>
            <a:off x="10858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6" name=""/>
          <p:cNvSpPr/>
          <p:nvPr/>
        </p:nvSpPr>
        <p:spPr>
          <a:xfrm>
            <a:off x="10858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7" name=""/>
          <p:cNvSpPr/>
          <p:nvPr/>
        </p:nvSpPr>
        <p:spPr>
          <a:xfrm>
            <a:off x="11048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8" name=""/>
          <p:cNvSpPr/>
          <p:nvPr/>
        </p:nvSpPr>
        <p:spPr>
          <a:xfrm>
            <a:off x="11048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9" name=""/>
          <p:cNvSpPr/>
          <p:nvPr/>
        </p:nvSpPr>
        <p:spPr>
          <a:xfrm>
            <a:off x="1066788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0" name=""/>
          <p:cNvSpPr/>
          <p:nvPr/>
        </p:nvSpPr>
        <p:spPr>
          <a:xfrm>
            <a:off x="11430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1" name=""/>
          <p:cNvSpPr/>
          <p:nvPr/>
        </p:nvSpPr>
        <p:spPr>
          <a:xfrm>
            <a:off x="1143000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2" name=""/>
          <p:cNvSpPr/>
          <p:nvPr/>
        </p:nvSpPr>
        <p:spPr>
          <a:xfrm>
            <a:off x="10667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3" name=""/>
          <p:cNvSpPr/>
          <p:nvPr/>
        </p:nvSpPr>
        <p:spPr>
          <a:xfrm>
            <a:off x="914040" y="2323800"/>
            <a:ext cx="45360" cy="45360"/>
          </a:xfrm>
          <a:custGeom>
            <a:avLst/>
            <a:gdLst/>
            <a:ahLst/>
            <a:rect l="0" t="0" r="r" b="b"/>
            <a:pathLst>
              <a:path w="126" h="126">
                <a:moveTo>
                  <a:pt x="0" y="126"/>
                </a:moveTo>
                <a:lnTo>
                  <a:pt x="126" y="0"/>
                </a:lnTo>
                <a:lnTo>
                  <a:pt x="0" y="0"/>
                </a:lnTo>
                <a:lnTo>
                  <a:pt x="0" y="12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4" name=""/>
          <p:cNvSpPr/>
          <p:nvPr/>
        </p:nvSpPr>
        <p:spPr>
          <a:xfrm>
            <a:off x="914040" y="23238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6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5" name=""/>
          <p:cNvSpPr/>
          <p:nvPr/>
        </p:nvSpPr>
        <p:spPr>
          <a:xfrm>
            <a:off x="914040" y="2323800"/>
            <a:ext cx="135000" cy="135000"/>
          </a:xfrm>
          <a:custGeom>
            <a:avLst/>
            <a:gdLst/>
            <a:ahLst/>
            <a:rect l="0" t="0" r="r" b="b"/>
            <a:pathLst>
              <a:path w="375" h="375">
                <a:moveTo>
                  <a:pt x="249" y="0"/>
                </a:moveTo>
                <a:lnTo>
                  <a:pt x="0" y="250"/>
                </a:lnTo>
                <a:lnTo>
                  <a:pt x="0" y="375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6" name=""/>
          <p:cNvSpPr/>
          <p:nvPr/>
        </p:nvSpPr>
        <p:spPr>
          <a:xfrm>
            <a:off x="914040" y="23238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5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7" name=""/>
          <p:cNvSpPr/>
          <p:nvPr/>
        </p:nvSpPr>
        <p:spPr>
          <a:xfrm>
            <a:off x="914040" y="2323800"/>
            <a:ext cx="224640" cy="224640"/>
          </a:xfrm>
          <a:custGeom>
            <a:avLst/>
            <a:gdLst/>
            <a:ahLst/>
            <a:rect l="0" t="0" r="r" b="b"/>
            <a:pathLst>
              <a:path w="624" h="624">
                <a:moveTo>
                  <a:pt x="499" y="0"/>
                </a:moveTo>
                <a:lnTo>
                  <a:pt x="0" y="499"/>
                </a:lnTo>
                <a:lnTo>
                  <a:pt x="0" y="624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8" name=""/>
          <p:cNvSpPr/>
          <p:nvPr/>
        </p:nvSpPr>
        <p:spPr>
          <a:xfrm>
            <a:off x="914040" y="23238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59" name=""/>
          <p:cNvSpPr/>
          <p:nvPr/>
        </p:nvSpPr>
        <p:spPr>
          <a:xfrm>
            <a:off x="914040" y="23238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0" name=""/>
          <p:cNvSpPr/>
          <p:nvPr/>
        </p:nvSpPr>
        <p:spPr>
          <a:xfrm>
            <a:off x="914040" y="2323800"/>
            <a:ext cx="358920" cy="358920"/>
          </a:xfrm>
          <a:custGeom>
            <a:avLst/>
            <a:gdLst/>
            <a:ahLst/>
            <a:rect l="0" t="0" r="r" b="b"/>
            <a:pathLst>
              <a:path w="997" h="997">
                <a:moveTo>
                  <a:pt x="872" y="0"/>
                </a:moveTo>
                <a:lnTo>
                  <a:pt x="0" y="872"/>
                </a:lnTo>
                <a:lnTo>
                  <a:pt x="0" y="997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1" name=""/>
          <p:cNvSpPr/>
          <p:nvPr/>
        </p:nvSpPr>
        <p:spPr>
          <a:xfrm>
            <a:off x="914040" y="23238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7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2" name=""/>
          <p:cNvSpPr/>
          <p:nvPr/>
        </p:nvSpPr>
        <p:spPr>
          <a:xfrm>
            <a:off x="914040" y="2323800"/>
            <a:ext cx="448560" cy="448560"/>
          </a:xfrm>
          <a:custGeom>
            <a:avLst/>
            <a:gdLst/>
            <a:ahLst/>
            <a:rect l="0" t="0" r="r" b="b"/>
            <a:pathLst>
              <a:path w="1246" h="1246">
                <a:moveTo>
                  <a:pt x="1121" y="0"/>
                </a:moveTo>
                <a:lnTo>
                  <a:pt x="0" y="1121"/>
                </a:lnTo>
                <a:lnTo>
                  <a:pt x="0" y="1246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3" name=""/>
          <p:cNvSpPr/>
          <p:nvPr/>
        </p:nvSpPr>
        <p:spPr>
          <a:xfrm>
            <a:off x="914040" y="23238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6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4" name=""/>
          <p:cNvSpPr/>
          <p:nvPr/>
        </p:nvSpPr>
        <p:spPr>
          <a:xfrm>
            <a:off x="914040" y="2323800"/>
            <a:ext cx="538200" cy="538200"/>
          </a:xfrm>
          <a:custGeom>
            <a:avLst/>
            <a:gdLst/>
            <a:ahLst/>
            <a:rect l="0" t="0" r="r" b="b"/>
            <a:pathLst>
              <a:path w="1495" h="1495">
                <a:moveTo>
                  <a:pt x="1370" y="0"/>
                </a:moveTo>
                <a:lnTo>
                  <a:pt x="0" y="1370"/>
                </a:lnTo>
                <a:lnTo>
                  <a:pt x="0" y="1495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5" name=""/>
          <p:cNvSpPr/>
          <p:nvPr/>
        </p:nvSpPr>
        <p:spPr>
          <a:xfrm>
            <a:off x="914040" y="23238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5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6" name=""/>
          <p:cNvSpPr/>
          <p:nvPr/>
        </p:nvSpPr>
        <p:spPr>
          <a:xfrm>
            <a:off x="914040" y="23238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7" name=""/>
          <p:cNvSpPr/>
          <p:nvPr/>
        </p:nvSpPr>
        <p:spPr>
          <a:xfrm>
            <a:off x="914040" y="2323800"/>
            <a:ext cx="672480" cy="672480"/>
          </a:xfrm>
          <a:custGeom>
            <a:avLst/>
            <a:gdLst/>
            <a:ahLst/>
            <a:rect l="0" t="0" r="r" b="b"/>
            <a:pathLst>
              <a:path w="1868" h="1868">
                <a:moveTo>
                  <a:pt x="1744" y="0"/>
                </a:moveTo>
                <a:lnTo>
                  <a:pt x="0" y="1743"/>
                </a:lnTo>
                <a:lnTo>
                  <a:pt x="0" y="1868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8" name=""/>
          <p:cNvSpPr/>
          <p:nvPr/>
        </p:nvSpPr>
        <p:spPr>
          <a:xfrm>
            <a:off x="914040" y="23238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8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69" name=""/>
          <p:cNvSpPr/>
          <p:nvPr/>
        </p:nvSpPr>
        <p:spPr>
          <a:xfrm>
            <a:off x="914040" y="2323800"/>
            <a:ext cx="762120" cy="762120"/>
          </a:xfrm>
          <a:custGeom>
            <a:avLst/>
            <a:gdLst/>
            <a:ahLst/>
            <a:rect l="0" t="0" r="r" b="b"/>
            <a:pathLst>
              <a:path w="2117" h="2117">
                <a:moveTo>
                  <a:pt x="1992" y="0"/>
                </a:moveTo>
                <a:lnTo>
                  <a:pt x="0" y="1992"/>
                </a:lnTo>
                <a:lnTo>
                  <a:pt x="0" y="2117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0" name=""/>
          <p:cNvSpPr/>
          <p:nvPr/>
        </p:nvSpPr>
        <p:spPr>
          <a:xfrm>
            <a:off x="914040" y="23238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7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1" name=""/>
          <p:cNvSpPr/>
          <p:nvPr/>
        </p:nvSpPr>
        <p:spPr>
          <a:xfrm>
            <a:off x="914040" y="2323800"/>
            <a:ext cx="851760" cy="851760"/>
          </a:xfrm>
          <a:custGeom>
            <a:avLst/>
            <a:gdLst/>
            <a:ahLst/>
            <a:rect l="0" t="0" r="r" b="b"/>
            <a:pathLst>
              <a:path w="2366" h="2366">
                <a:moveTo>
                  <a:pt x="2241" y="0"/>
                </a:moveTo>
                <a:lnTo>
                  <a:pt x="0" y="2241"/>
                </a:lnTo>
                <a:lnTo>
                  <a:pt x="0" y="2366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2" name=""/>
          <p:cNvSpPr/>
          <p:nvPr/>
        </p:nvSpPr>
        <p:spPr>
          <a:xfrm>
            <a:off x="914040" y="23238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6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3" name=""/>
          <p:cNvSpPr/>
          <p:nvPr/>
        </p:nvSpPr>
        <p:spPr>
          <a:xfrm>
            <a:off x="914040" y="2323800"/>
            <a:ext cx="941400" cy="941400"/>
          </a:xfrm>
          <a:custGeom>
            <a:avLst/>
            <a:gdLst/>
            <a:ahLst/>
            <a:rect l="0" t="0" r="r" b="b"/>
            <a:pathLst>
              <a:path w="2615" h="2615">
                <a:moveTo>
                  <a:pt x="2490" y="0"/>
                </a:moveTo>
                <a:lnTo>
                  <a:pt x="0" y="2490"/>
                </a:lnTo>
                <a:lnTo>
                  <a:pt x="0" y="2615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4" name=""/>
          <p:cNvSpPr/>
          <p:nvPr/>
        </p:nvSpPr>
        <p:spPr>
          <a:xfrm>
            <a:off x="914040" y="23238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5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5" name=""/>
          <p:cNvSpPr/>
          <p:nvPr/>
        </p:nvSpPr>
        <p:spPr>
          <a:xfrm>
            <a:off x="914040" y="23238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6" name=""/>
          <p:cNvSpPr/>
          <p:nvPr/>
        </p:nvSpPr>
        <p:spPr>
          <a:xfrm>
            <a:off x="914040" y="2323800"/>
            <a:ext cx="1075680" cy="1075680"/>
          </a:xfrm>
          <a:custGeom>
            <a:avLst/>
            <a:gdLst/>
            <a:ahLst/>
            <a:rect l="0" t="0" r="r" b="b"/>
            <a:pathLst>
              <a:path w="2988" h="2988">
                <a:moveTo>
                  <a:pt x="2864" y="0"/>
                </a:moveTo>
                <a:lnTo>
                  <a:pt x="0" y="2863"/>
                </a:lnTo>
                <a:lnTo>
                  <a:pt x="0" y="2988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7" name=""/>
          <p:cNvSpPr/>
          <p:nvPr/>
        </p:nvSpPr>
        <p:spPr>
          <a:xfrm>
            <a:off x="914040" y="23238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8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8" name=""/>
          <p:cNvSpPr/>
          <p:nvPr/>
        </p:nvSpPr>
        <p:spPr>
          <a:xfrm>
            <a:off x="929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79" name=""/>
          <p:cNvSpPr/>
          <p:nvPr/>
        </p:nvSpPr>
        <p:spPr>
          <a:xfrm>
            <a:off x="974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0" name=""/>
          <p:cNvSpPr/>
          <p:nvPr/>
        </p:nvSpPr>
        <p:spPr>
          <a:xfrm>
            <a:off x="1018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1" name=""/>
          <p:cNvSpPr/>
          <p:nvPr/>
        </p:nvSpPr>
        <p:spPr>
          <a:xfrm>
            <a:off x="1063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2" name=""/>
          <p:cNvSpPr/>
          <p:nvPr/>
        </p:nvSpPr>
        <p:spPr>
          <a:xfrm>
            <a:off x="1108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3" name=""/>
          <p:cNvSpPr/>
          <p:nvPr/>
        </p:nvSpPr>
        <p:spPr>
          <a:xfrm>
            <a:off x="1153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4" name=""/>
          <p:cNvSpPr/>
          <p:nvPr/>
        </p:nvSpPr>
        <p:spPr>
          <a:xfrm>
            <a:off x="1198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5" name=""/>
          <p:cNvSpPr/>
          <p:nvPr/>
        </p:nvSpPr>
        <p:spPr>
          <a:xfrm>
            <a:off x="1242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6" name=""/>
          <p:cNvSpPr/>
          <p:nvPr/>
        </p:nvSpPr>
        <p:spPr>
          <a:xfrm>
            <a:off x="1287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7" name=""/>
          <p:cNvSpPr/>
          <p:nvPr/>
        </p:nvSpPr>
        <p:spPr>
          <a:xfrm>
            <a:off x="1332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8" name=""/>
          <p:cNvSpPr/>
          <p:nvPr/>
        </p:nvSpPr>
        <p:spPr>
          <a:xfrm>
            <a:off x="1377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89" name=""/>
          <p:cNvSpPr/>
          <p:nvPr/>
        </p:nvSpPr>
        <p:spPr>
          <a:xfrm>
            <a:off x="1422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0" name=""/>
          <p:cNvSpPr/>
          <p:nvPr/>
        </p:nvSpPr>
        <p:spPr>
          <a:xfrm>
            <a:off x="1466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1" name=""/>
          <p:cNvSpPr/>
          <p:nvPr/>
        </p:nvSpPr>
        <p:spPr>
          <a:xfrm>
            <a:off x="1511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2" name=""/>
          <p:cNvSpPr/>
          <p:nvPr/>
        </p:nvSpPr>
        <p:spPr>
          <a:xfrm>
            <a:off x="1556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3" name=""/>
          <p:cNvSpPr/>
          <p:nvPr/>
        </p:nvSpPr>
        <p:spPr>
          <a:xfrm>
            <a:off x="1601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4" name=""/>
          <p:cNvSpPr/>
          <p:nvPr/>
        </p:nvSpPr>
        <p:spPr>
          <a:xfrm>
            <a:off x="1645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5" name=""/>
          <p:cNvSpPr/>
          <p:nvPr/>
        </p:nvSpPr>
        <p:spPr>
          <a:xfrm>
            <a:off x="1690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6" name=""/>
          <p:cNvSpPr/>
          <p:nvPr/>
        </p:nvSpPr>
        <p:spPr>
          <a:xfrm>
            <a:off x="1735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7" name=""/>
          <p:cNvSpPr/>
          <p:nvPr/>
        </p:nvSpPr>
        <p:spPr>
          <a:xfrm>
            <a:off x="1780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8" name=""/>
          <p:cNvSpPr/>
          <p:nvPr/>
        </p:nvSpPr>
        <p:spPr>
          <a:xfrm>
            <a:off x="1825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99" name=""/>
          <p:cNvSpPr/>
          <p:nvPr/>
        </p:nvSpPr>
        <p:spPr>
          <a:xfrm>
            <a:off x="1869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0" name=""/>
          <p:cNvSpPr/>
          <p:nvPr/>
        </p:nvSpPr>
        <p:spPr>
          <a:xfrm>
            <a:off x="1914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1" name=""/>
          <p:cNvSpPr/>
          <p:nvPr/>
        </p:nvSpPr>
        <p:spPr>
          <a:xfrm>
            <a:off x="1959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2" name=""/>
          <p:cNvSpPr/>
          <p:nvPr/>
        </p:nvSpPr>
        <p:spPr>
          <a:xfrm>
            <a:off x="2004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3" name=""/>
          <p:cNvSpPr/>
          <p:nvPr/>
        </p:nvSpPr>
        <p:spPr>
          <a:xfrm>
            <a:off x="2049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4" name=""/>
          <p:cNvSpPr/>
          <p:nvPr/>
        </p:nvSpPr>
        <p:spPr>
          <a:xfrm>
            <a:off x="2094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5" name=""/>
          <p:cNvSpPr/>
          <p:nvPr/>
        </p:nvSpPr>
        <p:spPr>
          <a:xfrm>
            <a:off x="2138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6" name=""/>
          <p:cNvSpPr/>
          <p:nvPr/>
        </p:nvSpPr>
        <p:spPr>
          <a:xfrm>
            <a:off x="2183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7" name=""/>
          <p:cNvSpPr/>
          <p:nvPr/>
        </p:nvSpPr>
        <p:spPr>
          <a:xfrm>
            <a:off x="2228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8" name=""/>
          <p:cNvSpPr/>
          <p:nvPr/>
        </p:nvSpPr>
        <p:spPr>
          <a:xfrm>
            <a:off x="2273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09" name=""/>
          <p:cNvSpPr/>
          <p:nvPr/>
        </p:nvSpPr>
        <p:spPr>
          <a:xfrm>
            <a:off x="23180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0" name=""/>
          <p:cNvSpPr/>
          <p:nvPr/>
        </p:nvSpPr>
        <p:spPr>
          <a:xfrm>
            <a:off x="2362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1" name=""/>
          <p:cNvSpPr/>
          <p:nvPr/>
        </p:nvSpPr>
        <p:spPr>
          <a:xfrm>
            <a:off x="2407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2" name=""/>
          <p:cNvSpPr/>
          <p:nvPr/>
        </p:nvSpPr>
        <p:spPr>
          <a:xfrm>
            <a:off x="2452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3" name=""/>
          <p:cNvSpPr/>
          <p:nvPr/>
        </p:nvSpPr>
        <p:spPr>
          <a:xfrm>
            <a:off x="2497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4" name=""/>
          <p:cNvSpPr/>
          <p:nvPr/>
        </p:nvSpPr>
        <p:spPr>
          <a:xfrm>
            <a:off x="2541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5" name=""/>
          <p:cNvSpPr/>
          <p:nvPr/>
        </p:nvSpPr>
        <p:spPr>
          <a:xfrm>
            <a:off x="2586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6" name=""/>
          <p:cNvSpPr/>
          <p:nvPr/>
        </p:nvSpPr>
        <p:spPr>
          <a:xfrm>
            <a:off x="2631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7" name=""/>
          <p:cNvSpPr/>
          <p:nvPr/>
        </p:nvSpPr>
        <p:spPr>
          <a:xfrm>
            <a:off x="2676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8" name=""/>
          <p:cNvSpPr/>
          <p:nvPr/>
        </p:nvSpPr>
        <p:spPr>
          <a:xfrm>
            <a:off x="2721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19" name=""/>
          <p:cNvSpPr/>
          <p:nvPr/>
        </p:nvSpPr>
        <p:spPr>
          <a:xfrm>
            <a:off x="2765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0" name=""/>
          <p:cNvSpPr/>
          <p:nvPr/>
        </p:nvSpPr>
        <p:spPr>
          <a:xfrm>
            <a:off x="2810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1" name=""/>
          <p:cNvSpPr/>
          <p:nvPr/>
        </p:nvSpPr>
        <p:spPr>
          <a:xfrm>
            <a:off x="2855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2" name=""/>
          <p:cNvSpPr/>
          <p:nvPr/>
        </p:nvSpPr>
        <p:spPr>
          <a:xfrm>
            <a:off x="2900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3" name=""/>
          <p:cNvSpPr/>
          <p:nvPr/>
        </p:nvSpPr>
        <p:spPr>
          <a:xfrm>
            <a:off x="2945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4" name=""/>
          <p:cNvSpPr/>
          <p:nvPr/>
        </p:nvSpPr>
        <p:spPr>
          <a:xfrm>
            <a:off x="2989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5" name=""/>
          <p:cNvSpPr/>
          <p:nvPr/>
        </p:nvSpPr>
        <p:spPr>
          <a:xfrm>
            <a:off x="3034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6" name=""/>
          <p:cNvSpPr/>
          <p:nvPr/>
        </p:nvSpPr>
        <p:spPr>
          <a:xfrm>
            <a:off x="3079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7" name=""/>
          <p:cNvSpPr/>
          <p:nvPr/>
        </p:nvSpPr>
        <p:spPr>
          <a:xfrm>
            <a:off x="3124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8" name=""/>
          <p:cNvSpPr/>
          <p:nvPr/>
        </p:nvSpPr>
        <p:spPr>
          <a:xfrm>
            <a:off x="3169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29" name=""/>
          <p:cNvSpPr/>
          <p:nvPr/>
        </p:nvSpPr>
        <p:spPr>
          <a:xfrm>
            <a:off x="3214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0" name=""/>
          <p:cNvSpPr/>
          <p:nvPr/>
        </p:nvSpPr>
        <p:spPr>
          <a:xfrm>
            <a:off x="3258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1" name=""/>
          <p:cNvSpPr/>
          <p:nvPr/>
        </p:nvSpPr>
        <p:spPr>
          <a:xfrm>
            <a:off x="3303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2" name=""/>
          <p:cNvSpPr/>
          <p:nvPr/>
        </p:nvSpPr>
        <p:spPr>
          <a:xfrm>
            <a:off x="3348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3" name=""/>
          <p:cNvSpPr/>
          <p:nvPr/>
        </p:nvSpPr>
        <p:spPr>
          <a:xfrm>
            <a:off x="3393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4" name=""/>
          <p:cNvSpPr/>
          <p:nvPr/>
        </p:nvSpPr>
        <p:spPr>
          <a:xfrm>
            <a:off x="3438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5" name=""/>
          <p:cNvSpPr/>
          <p:nvPr/>
        </p:nvSpPr>
        <p:spPr>
          <a:xfrm>
            <a:off x="3482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6" name=""/>
          <p:cNvSpPr/>
          <p:nvPr/>
        </p:nvSpPr>
        <p:spPr>
          <a:xfrm>
            <a:off x="3527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7" name=""/>
          <p:cNvSpPr/>
          <p:nvPr/>
        </p:nvSpPr>
        <p:spPr>
          <a:xfrm>
            <a:off x="3572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8" name=""/>
          <p:cNvSpPr/>
          <p:nvPr/>
        </p:nvSpPr>
        <p:spPr>
          <a:xfrm>
            <a:off x="3616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39" name=""/>
          <p:cNvSpPr/>
          <p:nvPr/>
        </p:nvSpPr>
        <p:spPr>
          <a:xfrm>
            <a:off x="3661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0" name=""/>
          <p:cNvSpPr/>
          <p:nvPr/>
        </p:nvSpPr>
        <p:spPr>
          <a:xfrm>
            <a:off x="3706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1" name=""/>
          <p:cNvSpPr/>
          <p:nvPr/>
        </p:nvSpPr>
        <p:spPr>
          <a:xfrm>
            <a:off x="3751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2" name=""/>
          <p:cNvSpPr/>
          <p:nvPr/>
        </p:nvSpPr>
        <p:spPr>
          <a:xfrm>
            <a:off x="3796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3" name=""/>
          <p:cNvSpPr/>
          <p:nvPr/>
        </p:nvSpPr>
        <p:spPr>
          <a:xfrm>
            <a:off x="3841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4" name=""/>
          <p:cNvSpPr/>
          <p:nvPr/>
        </p:nvSpPr>
        <p:spPr>
          <a:xfrm>
            <a:off x="3885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5" name=""/>
          <p:cNvSpPr/>
          <p:nvPr/>
        </p:nvSpPr>
        <p:spPr>
          <a:xfrm>
            <a:off x="3930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6" name=""/>
          <p:cNvSpPr/>
          <p:nvPr/>
        </p:nvSpPr>
        <p:spPr>
          <a:xfrm>
            <a:off x="3975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7" name=""/>
          <p:cNvSpPr/>
          <p:nvPr/>
        </p:nvSpPr>
        <p:spPr>
          <a:xfrm>
            <a:off x="4020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8" name=""/>
          <p:cNvSpPr/>
          <p:nvPr/>
        </p:nvSpPr>
        <p:spPr>
          <a:xfrm>
            <a:off x="4065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49" name=""/>
          <p:cNvSpPr/>
          <p:nvPr/>
        </p:nvSpPr>
        <p:spPr>
          <a:xfrm>
            <a:off x="4109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0" name=""/>
          <p:cNvSpPr/>
          <p:nvPr/>
        </p:nvSpPr>
        <p:spPr>
          <a:xfrm>
            <a:off x="4154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1" name=""/>
          <p:cNvSpPr/>
          <p:nvPr/>
        </p:nvSpPr>
        <p:spPr>
          <a:xfrm>
            <a:off x="4199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2" name=""/>
          <p:cNvSpPr/>
          <p:nvPr/>
        </p:nvSpPr>
        <p:spPr>
          <a:xfrm>
            <a:off x="42444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3" name=""/>
          <p:cNvSpPr/>
          <p:nvPr/>
        </p:nvSpPr>
        <p:spPr>
          <a:xfrm>
            <a:off x="4289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4" name=""/>
          <p:cNvSpPr/>
          <p:nvPr/>
        </p:nvSpPr>
        <p:spPr>
          <a:xfrm>
            <a:off x="4333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5" name=""/>
          <p:cNvSpPr/>
          <p:nvPr/>
        </p:nvSpPr>
        <p:spPr>
          <a:xfrm>
            <a:off x="4378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6" name=""/>
          <p:cNvSpPr/>
          <p:nvPr/>
        </p:nvSpPr>
        <p:spPr>
          <a:xfrm>
            <a:off x="4423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7" name=""/>
          <p:cNvSpPr/>
          <p:nvPr/>
        </p:nvSpPr>
        <p:spPr>
          <a:xfrm>
            <a:off x="4468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8" name=""/>
          <p:cNvSpPr/>
          <p:nvPr/>
        </p:nvSpPr>
        <p:spPr>
          <a:xfrm>
            <a:off x="4512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9" name=""/>
          <p:cNvSpPr/>
          <p:nvPr/>
        </p:nvSpPr>
        <p:spPr>
          <a:xfrm>
            <a:off x="4557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0" name=""/>
          <p:cNvSpPr/>
          <p:nvPr/>
        </p:nvSpPr>
        <p:spPr>
          <a:xfrm>
            <a:off x="4602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1" name=""/>
          <p:cNvSpPr/>
          <p:nvPr/>
        </p:nvSpPr>
        <p:spPr>
          <a:xfrm>
            <a:off x="4647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2" name=""/>
          <p:cNvSpPr/>
          <p:nvPr/>
        </p:nvSpPr>
        <p:spPr>
          <a:xfrm>
            <a:off x="4692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3" name=""/>
          <p:cNvSpPr/>
          <p:nvPr/>
        </p:nvSpPr>
        <p:spPr>
          <a:xfrm>
            <a:off x="4736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4" name=""/>
          <p:cNvSpPr/>
          <p:nvPr/>
        </p:nvSpPr>
        <p:spPr>
          <a:xfrm>
            <a:off x="4781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5" name=""/>
          <p:cNvSpPr/>
          <p:nvPr/>
        </p:nvSpPr>
        <p:spPr>
          <a:xfrm>
            <a:off x="4826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6" name=""/>
          <p:cNvSpPr/>
          <p:nvPr/>
        </p:nvSpPr>
        <p:spPr>
          <a:xfrm>
            <a:off x="48715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7" name=""/>
          <p:cNvSpPr/>
          <p:nvPr/>
        </p:nvSpPr>
        <p:spPr>
          <a:xfrm>
            <a:off x="4916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8" name=""/>
          <p:cNvSpPr/>
          <p:nvPr/>
        </p:nvSpPr>
        <p:spPr>
          <a:xfrm>
            <a:off x="4961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69" name=""/>
          <p:cNvSpPr/>
          <p:nvPr/>
        </p:nvSpPr>
        <p:spPr>
          <a:xfrm>
            <a:off x="5005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0" name=""/>
          <p:cNvSpPr/>
          <p:nvPr/>
        </p:nvSpPr>
        <p:spPr>
          <a:xfrm>
            <a:off x="5050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1" name=""/>
          <p:cNvSpPr/>
          <p:nvPr/>
        </p:nvSpPr>
        <p:spPr>
          <a:xfrm>
            <a:off x="5095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2" name=""/>
          <p:cNvSpPr/>
          <p:nvPr/>
        </p:nvSpPr>
        <p:spPr>
          <a:xfrm>
            <a:off x="5140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3" name=""/>
          <p:cNvSpPr/>
          <p:nvPr/>
        </p:nvSpPr>
        <p:spPr>
          <a:xfrm>
            <a:off x="5185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4" name=""/>
          <p:cNvSpPr/>
          <p:nvPr/>
        </p:nvSpPr>
        <p:spPr>
          <a:xfrm>
            <a:off x="5229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5" name=""/>
          <p:cNvSpPr/>
          <p:nvPr/>
        </p:nvSpPr>
        <p:spPr>
          <a:xfrm>
            <a:off x="5274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6" name=""/>
          <p:cNvSpPr/>
          <p:nvPr/>
        </p:nvSpPr>
        <p:spPr>
          <a:xfrm>
            <a:off x="5319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7" name=""/>
          <p:cNvSpPr/>
          <p:nvPr/>
        </p:nvSpPr>
        <p:spPr>
          <a:xfrm>
            <a:off x="5364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8" name=""/>
          <p:cNvSpPr/>
          <p:nvPr/>
        </p:nvSpPr>
        <p:spPr>
          <a:xfrm>
            <a:off x="5409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79" name=""/>
          <p:cNvSpPr/>
          <p:nvPr/>
        </p:nvSpPr>
        <p:spPr>
          <a:xfrm>
            <a:off x="5453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0" name=""/>
          <p:cNvSpPr/>
          <p:nvPr/>
        </p:nvSpPr>
        <p:spPr>
          <a:xfrm>
            <a:off x="5498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1" name=""/>
          <p:cNvSpPr/>
          <p:nvPr/>
        </p:nvSpPr>
        <p:spPr>
          <a:xfrm>
            <a:off x="5543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2" name=""/>
          <p:cNvSpPr/>
          <p:nvPr/>
        </p:nvSpPr>
        <p:spPr>
          <a:xfrm>
            <a:off x="5588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3" name=""/>
          <p:cNvSpPr/>
          <p:nvPr/>
        </p:nvSpPr>
        <p:spPr>
          <a:xfrm>
            <a:off x="5632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4" name=""/>
          <p:cNvSpPr/>
          <p:nvPr/>
        </p:nvSpPr>
        <p:spPr>
          <a:xfrm>
            <a:off x="5677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5" name=""/>
          <p:cNvSpPr/>
          <p:nvPr/>
        </p:nvSpPr>
        <p:spPr>
          <a:xfrm>
            <a:off x="5722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6" name=""/>
          <p:cNvSpPr/>
          <p:nvPr/>
        </p:nvSpPr>
        <p:spPr>
          <a:xfrm>
            <a:off x="5767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7" name=""/>
          <p:cNvSpPr/>
          <p:nvPr/>
        </p:nvSpPr>
        <p:spPr>
          <a:xfrm>
            <a:off x="5812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8" name=""/>
          <p:cNvSpPr/>
          <p:nvPr/>
        </p:nvSpPr>
        <p:spPr>
          <a:xfrm>
            <a:off x="5856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89" name=""/>
          <p:cNvSpPr/>
          <p:nvPr/>
        </p:nvSpPr>
        <p:spPr>
          <a:xfrm>
            <a:off x="5901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0" name=""/>
          <p:cNvSpPr/>
          <p:nvPr/>
        </p:nvSpPr>
        <p:spPr>
          <a:xfrm>
            <a:off x="5946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1" name=""/>
          <p:cNvSpPr/>
          <p:nvPr/>
        </p:nvSpPr>
        <p:spPr>
          <a:xfrm>
            <a:off x="5991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2" name=""/>
          <p:cNvSpPr/>
          <p:nvPr/>
        </p:nvSpPr>
        <p:spPr>
          <a:xfrm>
            <a:off x="6036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3" name=""/>
          <p:cNvSpPr/>
          <p:nvPr/>
        </p:nvSpPr>
        <p:spPr>
          <a:xfrm>
            <a:off x="6080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4" name=""/>
          <p:cNvSpPr/>
          <p:nvPr/>
        </p:nvSpPr>
        <p:spPr>
          <a:xfrm>
            <a:off x="6125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5" name=""/>
          <p:cNvSpPr/>
          <p:nvPr/>
        </p:nvSpPr>
        <p:spPr>
          <a:xfrm>
            <a:off x="6170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6" name=""/>
          <p:cNvSpPr/>
          <p:nvPr/>
        </p:nvSpPr>
        <p:spPr>
          <a:xfrm>
            <a:off x="62154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7" name=""/>
          <p:cNvSpPr/>
          <p:nvPr/>
        </p:nvSpPr>
        <p:spPr>
          <a:xfrm>
            <a:off x="6260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8" name=""/>
          <p:cNvSpPr/>
          <p:nvPr/>
        </p:nvSpPr>
        <p:spPr>
          <a:xfrm>
            <a:off x="63050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99" name=""/>
          <p:cNvSpPr/>
          <p:nvPr/>
        </p:nvSpPr>
        <p:spPr>
          <a:xfrm>
            <a:off x="6349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0" name=""/>
          <p:cNvSpPr/>
          <p:nvPr/>
        </p:nvSpPr>
        <p:spPr>
          <a:xfrm>
            <a:off x="6394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1" name=""/>
          <p:cNvSpPr/>
          <p:nvPr/>
        </p:nvSpPr>
        <p:spPr>
          <a:xfrm>
            <a:off x="6439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2" name=""/>
          <p:cNvSpPr/>
          <p:nvPr/>
        </p:nvSpPr>
        <p:spPr>
          <a:xfrm>
            <a:off x="6483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3" name=""/>
          <p:cNvSpPr/>
          <p:nvPr/>
        </p:nvSpPr>
        <p:spPr>
          <a:xfrm>
            <a:off x="6528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4" name=""/>
          <p:cNvSpPr/>
          <p:nvPr/>
        </p:nvSpPr>
        <p:spPr>
          <a:xfrm>
            <a:off x="6573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5" name=""/>
          <p:cNvSpPr/>
          <p:nvPr/>
        </p:nvSpPr>
        <p:spPr>
          <a:xfrm>
            <a:off x="6618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6" name=""/>
          <p:cNvSpPr/>
          <p:nvPr/>
        </p:nvSpPr>
        <p:spPr>
          <a:xfrm>
            <a:off x="6663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7" name=""/>
          <p:cNvSpPr/>
          <p:nvPr/>
        </p:nvSpPr>
        <p:spPr>
          <a:xfrm>
            <a:off x="6708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8" name=""/>
          <p:cNvSpPr/>
          <p:nvPr/>
        </p:nvSpPr>
        <p:spPr>
          <a:xfrm>
            <a:off x="6752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09" name=""/>
          <p:cNvSpPr/>
          <p:nvPr/>
        </p:nvSpPr>
        <p:spPr>
          <a:xfrm>
            <a:off x="6797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0" name=""/>
          <p:cNvSpPr/>
          <p:nvPr/>
        </p:nvSpPr>
        <p:spPr>
          <a:xfrm>
            <a:off x="6842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1" name=""/>
          <p:cNvSpPr/>
          <p:nvPr/>
        </p:nvSpPr>
        <p:spPr>
          <a:xfrm>
            <a:off x="6887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2" name=""/>
          <p:cNvSpPr/>
          <p:nvPr/>
        </p:nvSpPr>
        <p:spPr>
          <a:xfrm>
            <a:off x="6932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3" name=""/>
          <p:cNvSpPr/>
          <p:nvPr/>
        </p:nvSpPr>
        <p:spPr>
          <a:xfrm>
            <a:off x="6976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4" name=""/>
          <p:cNvSpPr/>
          <p:nvPr/>
        </p:nvSpPr>
        <p:spPr>
          <a:xfrm>
            <a:off x="7021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5" name=""/>
          <p:cNvSpPr/>
          <p:nvPr/>
        </p:nvSpPr>
        <p:spPr>
          <a:xfrm>
            <a:off x="7066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6" name=""/>
          <p:cNvSpPr/>
          <p:nvPr/>
        </p:nvSpPr>
        <p:spPr>
          <a:xfrm>
            <a:off x="7111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7" name=""/>
          <p:cNvSpPr/>
          <p:nvPr/>
        </p:nvSpPr>
        <p:spPr>
          <a:xfrm>
            <a:off x="7156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8" name=""/>
          <p:cNvSpPr/>
          <p:nvPr/>
        </p:nvSpPr>
        <p:spPr>
          <a:xfrm>
            <a:off x="7200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19" name=""/>
          <p:cNvSpPr/>
          <p:nvPr/>
        </p:nvSpPr>
        <p:spPr>
          <a:xfrm>
            <a:off x="7245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0" name=""/>
          <p:cNvSpPr/>
          <p:nvPr/>
        </p:nvSpPr>
        <p:spPr>
          <a:xfrm>
            <a:off x="7290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1" name=""/>
          <p:cNvSpPr/>
          <p:nvPr/>
        </p:nvSpPr>
        <p:spPr>
          <a:xfrm>
            <a:off x="7335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2" name=""/>
          <p:cNvSpPr/>
          <p:nvPr/>
        </p:nvSpPr>
        <p:spPr>
          <a:xfrm>
            <a:off x="7380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3" name=""/>
          <p:cNvSpPr/>
          <p:nvPr/>
        </p:nvSpPr>
        <p:spPr>
          <a:xfrm>
            <a:off x="7425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4" name=""/>
          <p:cNvSpPr/>
          <p:nvPr/>
        </p:nvSpPr>
        <p:spPr>
          <a:xfrm>
            <a:off x="7469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25" name=""/>
          <p:cNvSpPr/>
          <p:nvPr/>
        </p:nvSpPr>
        <p:spPr>
          <a:xfrm>
            <a:off x="7514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6" name=""/>
          <p:cNvSpPr/>
          <p:nvPr/>
        </p:nvSpPr>
        <p:spPr>
          <a:xfrm>
            <a:off x="7559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7" name=""/>
          <p:cNvSpPr/>
          <p:nvPr/>
        </p:nvSpPr>
        <p:spPr>
          <a:xfrm>
            <a:off x="7603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8" name=""/>
          <p:cNvSpPr/>
          <p:nvPr/>
        </p:nvSpPr>
        <p:spPr>
          <a:xfrm>
            <a:off x="7648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9" name=""/>
          <p:cNvSpPr/>
          <p:nvPr/>
        </p:nvSpPr>
        <p:spPr>
          <a:xfrm>
            <a:off x="7693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0" name=""/>
          <p:cNvSpPr/>
          <p:nvPr/>
        </p:nvSpPr>
        <p:spPr>
          <a:xfrm>
            <a:off x="7738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1" name=""/>
          <p:cNvSpPr/>
          <p:nvPr/>
        </p:nvSpPr>
        <p:spPr>
          <a:xfrm>
            <a:off x="7783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2" name=""/>
          <p:cNvSpPr/>
          <p:nvPr/>
        </p:nvSpPr>
        <p:spPr>
          <a:xfrm>
            <a:off x="7828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3" name=""/>
          <p:cNvSpPr/>
          <p:nvPr/>
        </p:nvSpPr>
        <p:spPr>
          <a:xfrm>
            <a:off x="7872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4" name=""/>
          <p:cNvSpPr/>
          <p:nvPr/>
        </p:nvSpPr>
        <p:spPr>
          <a:xfrm>
            <a:off x="7917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5" name=""/>
          <p:cNvSpPr/>
          <p:nvPr/>
        </p:nvSpPr>
        <p:spPr>
          <a:xfrm>
            <a:off x="7962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6" name=""/>
          <p:cNvSpPr/>
          <p:nvPr/>
        </p:nvSpPr>
        <p:spPr>
          <a:xfrm>
            <a:off x="8007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7" name=""/>
          <p:cNvSpPr/>
          <p:nvPr/>
        </p:nvSpPr>
        <p:spPr>
          <a:xfrm>
            <a:off x="8052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8" name=""/>
          <p:cNvSpPr/>
          <p:nvPr/>
        </p:nvSpPr>
        <p:spPr>
          <a:xfrm>
            <a:off x="8096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9" name=""/>
          <p:cNvSpPr/>
          <p:nvPr/>
        </p:nvSpPr>
        <p:spPr>
          <a:xfrm>
            <a:off x="8141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0" name=""/>
          <p:cNvSpPr/>
          <p:nvPr/>
        </p:nvSpPr>
        <p:spPr>
          <a:xfrm>
            <a:off x="8186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1" name=""/>
          <p:cNvSpPr/>
          <p:nvPr/>
        </p:nvSpPr>
        <p:spPr>
          <a:xfrm>
            <a:off x="8231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2" name=""/>
          <p:cNvSpPr/>
          <p:nvPr/>
        </p:nvSpPr>
        <p:spPr>
          <a:xfrm>
            <a:off x="8276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3" name=""/>
          <p:cNvSpPr/>
          <p:nvPr/>
        </p:nvSpPr>
        <p:spPr>
          <a:xfrm>
            <a:off x="8320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4" name=""/>
          <p:cNvSpPr/>
          <p:nvPr/>
        </p:nvSpPr>
        <p:spPr>
          <a:xfrm>
            <a:off x="8365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5" name=""/>
          <p:cNvSpPr/>
          <p:nvPr/>
        </p:nvSpPr>
        <p:spPr>
          <a:xfrm>
            <a:off x="8410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6" name=""/>
          <p:cNvSpPr/>
          <p:nvPr/>
        </p:nvSpPr>
        <p:spPr>
          <a:xfrm>
            <a:off x="8455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7" name=""/>
          <p:cNvSpPr/>
          <p:nvPr/>
        </p:nvSpPr>
        <p:spPr>
          <a:xfrm>
            <a:off x="8499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8" name=""/>
          <p:cNvSpPr/>
          <p:nvPr/>
        </p:nvSpPr>
        <p:spPr>
          <a:xfrm>
            <a:off x="8544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9" name=""/>
          <p:cNvSpPr/>
          <p:nvPr/>
        </p:nvSpPr>
        <p:spPr>
          <a:xfrm>
            <a:off x="8589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0" name=""/>
          <p:cNvSpPr/>
          <p:nvPr/>
        </p:nvSpPr>
        <p:spPr>
          <a:xfrm>
            <a:off x="8634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1" name=""/>
          <p:cNvSpPr/>
          <p:nvPr/>
        </p:nvSpPr>
        <p:spPr>
          <a:xfrm>
            <a:off x="8679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2" name=""/>
          <p:cNvSpPr/>
          <p:nvPr/>
        </p:nvSpPr>
        <p:spPr>
          <a:xfrm>
            <a:off x="8723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3" name=""/>
          <p:cNvSpPr/>
          <p:nvPr/>
        </p:nvSpPr>
        <p:spPr>
          <a:xfrm>
            <a:off x="8768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4" name=""/>
          <p:cNvSpPr/>
          <p:nvPr/>
        </p:nvSpPr>
        <p:spPr>
          <a:xfrm>
            <a:off x="8813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5" name=""/>
          <p:cNvSpPr/>
          <p:nvPr/>
        </p:nvSpPr>
        <p:spPr>
          <a:xfrm>
            <a:off x="88585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6" name=""/>
          <p:cNvSpPr/>
          <p:nvPr/>
        </p:nvSpPr>
        <p:spPr>
          <a:xfrm>
            <a:off x="8903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7" name=""/>
          <p:cNvSpPr/>
          <p:nvPr/>
        </p:nvSpPr>
        <p:spPr>
          <a:xfrm>
            <a:off x="8947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8" name=""/>
          <p:cNvSpPr/>
          <p:nvPr/>
        </p:nvSpPr>
        <p:spPr>
          <a:xfrm>
            <a:off x="8992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9" name=""/>
          <p:cNvSpPr/>
          <p:nvPr/>
        </p:nvSpPr>
        <p:spPr>
          <a:xfrm>
            <a:off x="9037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0" name=""/>
          <p:cNvSpPr/>
          <p:nvPr/>
        </p:nvSpPr>
        <p:spPr>
          <a:xfrm>
            <a:off x="9082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1" name=""/>
          <p:cNvSpPr/>
          <p:nvPr/>
        </p:nvSpPr>
        <p:spPr>
          <a:xfrm>
            <a:off x="9127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2" name=""/>
          <p:cNvSpPr/>
          <p:nvPr/>
        </p:nvSpPr>
        <p:spPr>
          <a:xfrm>
            <a:off x="9172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3" name=""/>
          <p:cNvSpPr/>
          <p:nvPr/>
        </p:nvSpPr>
        <p:spPr>
          <a:xfrm>
            <a:off x="9216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4" name=""/>
          <p:cNvSpPr/>
          <p:nvPr/>
        </p:nvSpPr>
        <p:spPr>
          <a:xfrm>
            <a:off x="9261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5" name=""/>
          <p:cNvSpPr/>
          <p:nvPr/>
        </p:nvSpPr>
        <p:spPr>
          <a:xfrm>
            <a:off x="9306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6" name=""/>
          <p:cNvSpPr/>
          <p:nvPr/>
        </p:nvSpPr>
        <p:spPr>
          <a:xfrm>
            <a:off x="9351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7" name=""/>
          <p:cNvSpPr/>
          <p:nvPr/>
        </p:nvSpPr>
        <p:spPr>
          <a:xfrm>
            <a:off x="9396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8" name=""/>
          <p:cNvSpPr/>
          <p:nvPr/>
        </p:nvSpPr>
        <p:spPr>
          <a:xfrm>
            <a:off x="9440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9" name=""/>
          <p:cNvSpPr/>
          <p:nvPr/>
        </p:nvSpPr>
        <p:spPr>
          <a:xfrm>
            <a:off x="9485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0" name=""/>
          <p:cNvSpPr/>
          <p:nvPr/>
        </p:nvSpPr>
        <p:spPr>
          <a:xfrm>
            <a:off x="9530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1" name=""/>
          <p:cNvSpPr/>
          <p:nvPr/>
        </p:nvSpPr>
        <p:spPr>
          <a:xfrm>
            <a:off x="9575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2" name=""/>
          <p:cNvSpPr/>
          <p:nvPr/>
        </p:nvSpPr>
        <p:spPr>
          <a:xfrm>
            <a:off x="9619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3" name=""/>
          <p:cNvSpPr/>
          <p:nvPr/>
        </p:nvSpPr>
        <p:spPr>
          <a:xfrm>
            <a:off x="9664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4" name=""/>
          <p:cNvSpPr/>
          <p:nvPr/>
        </p:nvSpPr>
        <p:spPr>
          <a:xfrm>
            <a:off x="9709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5" name=""/>
          <p:cNvSpPr/>
          <p:nvPr/>
        </p:nvSpPr>
        <p:spPr>
          <a:xfrm>
            <a:off x="9754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6" name=""/>
          <p:cNvSpPr/>
          <p:nvPr/>
        </p:nvSpPr>
        <p:spPr>
          <a:xfrm>
            <a:off x="9799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7" name=""/>
          <p:cNvSpPr/>
          <p:nvPr/>
        </p:nvSpPr>
        <p:spPr>
          <a:xfrm>
            <a:off x="9843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8" name=""/>
          <p:cNvSpPr/>
          <p:nvPr/>
        </p:nvSpPr>
        <p:spPr>
          <a:xfrm>
            <a:off x="9888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9" name=""/>
          <p:cNvSpPr/>
          <p:nvPr/>
        </p:nvSpPr>
        <p:spPr>
          <a:xfrm>
            <a:off x="9933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0" name=""/>
          <p:cNvSpPr/>
          <p:nvPr/>
        </p:nvSpPr>
        <p:spPr>
          <a:xfrm>
            <a:off x="9978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1" name=""/>
          <p:cNvSpPr/>
          <p:nvPr/>
        </p:nvSpPr>
        <p:spPr>
          <a:xfrm>
            <a:off x="10023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2" name=""/>
          <p:cNvSpPr/>
          <p:nvPr/>
        </p:nvSpPr>
        <p:spPr>
          <a:xfrm>
            <a:off x="10067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3" name=""/>
          <p:cNvSpPr/>
          <p:nvPr/>
        </p:nvSpPr>
        <p:spPr>
          <a:xfrm>
            <a:off x="10112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4" name=""/>
          <p:cNvSpPr/>
          <p:nvPr/>
        </p:nvSpPr>
        <p:spPr>
          <a:xfrm>
            <a:off x="10157400" y="23238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5" name=""/>
          <p:cNvSpPr/>
          <p:nvPr/>
        </p:nvSpPr>
        <p:spPr>
          <a:xfrm>
            <a:off x="10202400" y="23536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6" name=""/>
          <p:cNvSpPr/>
          <p:nvPr/>
        </p:nvSpPr>
        <p:spPr>
          <a:xfrm>
            <a:off x="10247040" y="23983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5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7" name=""/>
          <p:cNvSpPr/>
          <p:nvPr/>
        </p:nvSpPr>
        <p:spPr>
          <a:xfrm>
            <a:off x="10292040" y="2443320"/>
            <a:ext cx="985680" cy="985680"/>
          </a:xfrm>
          <a:custGeom>
            <a:avLst/>
            <a:gdLst/>
            <a:ahLst/>
            <a:rect l="0" t="0" r="r" b="b"/>
            <a:pathLst>
              <a:path w="2738" h="2738">
                <a:moveTo>
                  <a:pt x="2738" y="0"/>
                </a:moveTo>
                <a:lnTo>
                  <a:pt x="0" y="2738"/>
                </a:lnTo>
                <a:lnTo>
                  <a:pt x="124" y="2738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8" name=""/>
          <p:cNvSpPr/>
          <p:nvPr/>
        </p:nvSpPr>
        <p:spPr>
          <a:xfrm>
            <a:off x="10336680" y="24879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5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9" name=""/>
          <p:cNvSpPr/>
          <p:nvPr/>
        </p:nvSpPr>
        <p:spPr>
          <a:xfrm>
            <a:off x="10381320" y="2532960"/>
            <a:ext cx="896400" cy="896040"/>
          </a:xfrm>
          <a:custGeom>
            <a:avLst/>
            <a:gdLst/>
            <a:ahLst/>
            <a:rect l="0" t="0" r="r" b="b"/>
            <a:pathLst>
              <a:path w="2490" h="2489">
                <a:moveTo>
                  <a:pt x="2490" y="0"/>
                </a:moveTo>
                <a:lnTo>
                  <a:pt x="0" y="2489"/>
                </a:lnTo>
                <a:lnTo>
                  <a:pt x="125" y="2489"/>
                </a:lnTo>
                <a:lnTo>
                  <a:pt x="2490" y="124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0" name=""/>
          <p:cNvSpPr/>
          <p:nvPr/>
        </p:nvSpPr>
        <p:spPr>
          <a:xfrm>
            <a:off x="10426320" y="25776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5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1" name=""/>
          <p:cNvSpPr/>
          <p:nvPr/>
        </p:nvSpPr>
        <p:spPr>
          <a:xfrm>
            <a:off x="10470960" y="2622600"/>
            <a:ext cx="806760" cy="806400"/>
          </a:xfrm>
          <a:custGeom>
            <a:avLst/>
            <a:gdLst/>
            <a:ahLst/>
            <a:rect l="0" t="0" r="r" b="b"/>
            <a:pathLst>
              <a:path w="2241" h="2240">
                <a:moveTo>
                  <a:pt x="2241" y="0"/>
                </a:moveTo>
                <a:lnTo>
                  <a:pt x="0" y="2240"/>
                </a:lnTo>
                <a:lnTo>
                  <a:pt x="125" y="2240"/>
                </a:lnTo>
                <a:lnTo>
                  <a:pt x="2241" y="124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2" name=""/>
          <p:cNvSpPr/>
          <p:nvPr/>
        </p:nvSpPr>
        <p:spPr>
          <a:xfrm>
            <a:off x="10515960" y="26672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5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3" name=""/>
          <p:cNvSpPr/>
          <p:nvPr/>
        </p:nvSpPr>
        <p:spPr>
          <a:xfrm>
            <a:off x="10560600" y="2712240"/>
            <a:ext cx="717120" cy="716760"/>
          </a:xfrm>
          <a:custGeom>
            <a:avLst/>
            <a:gdLst/>
            <a:ahLst/>
            <a:rect l="0" t="0" r="r" b="b"/>
            <a:pathLst>
              <a:path w="1992" h="1991">
                <a:moveTo>
                  <a:pt x="1992" y="0"/>
                </a:moveTo>
                <a:lnTo>
                  <a:pt x="0" y="1991"/>
                </a:lnTo>
                <a:lnTo>
                  <a:pt x="125" y="1991"/>
                </a:lnTo>
                <a:lnTo>
                  <a:pt x="1992" y="124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4" name=""/>
          <p:cNvSpPr/>
          <p:nvPr/>
        </p:nvSpPr>
        <p:spPr>
          <a:xfrm>
            <a:off x="10605600" y="27568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5" name=""/>
          <p:cNvSpPr/>
          <p:nvPr/>
        </p:nvSpPr>
        <p:spPr>
          <a:xfrm>
            <a:off x="10650240" y="28015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6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6" name=""/>
          <p:cNvSpPr/>
          <p:nvPr/>
        </p:nvSpPr>
        <p:spPr>
          <a:xfrm>
            <a:off x="10694880" y="2846520"/>
            <a:ext cx="582840" cy="582480"/>
          </a:xfrm>
          <a:custGeom>
            <a:avLst/>
            <a:gdLst/>
            <a:ahLst/>
            <a:rect l="0" t="0" r="r" b="b"/>
            <a:pathLst>
              <a:path w="1619" h="1618">
                <a:moveTo>
                  <a:pt x="1619" y="0"/>
                </a:moveTo>
                <a:lnTo>
                  <a:pt x="0" y="1618"/>
                </a:lnTo>
                <a:lnTo>
                  <a:pt x="125" y="1618"/>
                </a:lnTo>
                <a:lnTo>
                  <a:pt x="1619" y="124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7" name=""/>
          <p:cNvSpPr/>
          <p:nvPr/>
        </p:nvSpPr>
        <p:spPr>
          <a:xfrm>
            <a:off x="10739880" y="28911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5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8" name=""/>
          <p:cNvSpPr/>
          <p:nvPr/>
        </p:nvSpPr>
        <p:spPr>
          <a:xfrm>
            <a:off x="10784520" y="2936160"/>
            <a:ext cx="493200" cy="492840"/>
          </a:xfrm>
          <a:custGeom>
            <a:avLst/>
            <a:gdLst/>
            <a:ahLst/>
            <a:rect l="0" t="0" r="r" b="b"/>
            <a:pathLst>
              <a:path w="1370" h="1369">
                <a:moveTo>
                  <a:pt x="1370" y="0"/>
                </a:moveTo>
                <a:lnTo>
                  <a:pt x="0" y="1369"/>
                </a:lnTo>
                <a:lnTo>
                  <a:pt x="125" y="1369"/>
                </a:lnTo>
                <a:lnTo>
                  <a:pt x="1370" y="124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9" name=""/>
          <p:cNvSpPr/>
          <p:nvPr/>
        </p:nvSpPr>
        <p:spPr>
          <a:xfrm>
            <a:off x="10829520" y="29808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5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0" name=""/>
          <p:cNvSpPr/>
          <p:nvPr/>
        </p:nvSpPr>
        <p:spPr>
          <a:xfrm>
            <a:off x="10874160" y="3025800"/>
            <a:ext cx="403560" cy="403200"/>
          </a:xfrm>
          <a:custGeom>
            <a:avLst/>
            <a:gdLst/>
            <a:ahLst/>
            <a:rect l="0" t="0" r="r" b="b"/>
            <a:pathLst>
              <a:path w="1121" h="1120">
                <a:moveTo>
                  <a:pt x="1121" y="0"/>
                </a:moveTo>
                <a:lnTo>
                  <a:pt x="0" y="1120"/>
                </a:lnTo>
                <a:lnTo>
                  <a:pt x="125" y="1120"/>
                </a:lnTo>
                <a:lnTo>
                  <a:pt x="1121" y="124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1" name=""/>
          <p:cNvSpPr/>
          <p:nvPr/>
        </p:nvSpPr>
        <p:spPr>
          <a:xfrm>
            <a:off x="10919160" y="30704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2" name=""/>
          <p:cNvSpPr/>
          <p:nvPr/>
        </p:nvSpPr>
        <p:spPr>
          <a:xfrm>
            <a:off x="10963800" y="31150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5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3" name=""/>
          <p:cNvSpPr/>
          <p:nvPr/>
        </p:nvSpPr>
        <p:spPr>
          <a:xfrm>
            <a:off x="11008800" y="3160080"/>
            <a:ext cx="268920" cy="268920"/>
          </a:xfrm>
          <a:custGeom>
            <a:avLst/>
            <a:gdLst/>
            <a:ahLst/>
            <a:rect l="0" t="0" r="r" b="b"/>
            <a:pathLst>
              <a:path w="747" h="747">
                <a:moveTo>
                  <a:pt x="747" y="0"/>
                </a:moveTo>
                <a:lnTo>
                  <a:pt x="0" y="747"/>
                </a:lnTo>
                <a:lnTo>
                  <a:pt x="124" y="747"/>
                </a:lnTo>
                <a:lnTo>
                  <a:pt x="747" y="124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4" name=""/>
          <p:cNvSpPr/>
          <p:nvPr/>
        </p:nvSpPr>
        <p:spPr>
          <a:xfrm>
            <a:off x="11053440" y="32047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6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5" name=""/>
          <p:cNvSpPr/>
          <p:nvPr/>
        </p:nvSpPr>
        <p:spPr>
          <a:xfrm>
            <a:off x="11098080" y="3249720"/>
            <a:ext cx="179640" cy="179280"/>
          </a:xfrm>
          <a:custGeom>
            <a:avLst/>
            <a:gdLst/>
            <a:ahLst/>
            <a:rect l="0" t="0" r="r" b="b"/>
            <a:pathLst>
              <a:path w="499" h="498">
                <a:moveTo>
                  <a:pt x="499" y="0"/>
                </a:moveTo>
                <a:lnTo>
                  <a:pt x="0" y="498"/>
                </a:lnTo>
                <a:lnTo>
                  <a:pt x="125" y="498"/>
                </a:lnTo>
                <a:lnTo>
                  <a:pt x="499" y="124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6" name=""/>
          <p:cNvSpPr/>
          <p:nvPr/>
        </p:nvSpPr>
        <p:spPr>
          <a:xfrm>
            <a:off x="11143080" y="32943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5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7" name=""/>
          <p:cNvSpPr/>
          <p:nvPr/>
        </p:nvSpPr>
        <p:spPr>
          <a:xfrm>
            <a:off x="11187720" y="3339360"/>
            <a:ext cx="90000" cy="89640"/>
          </a:xfrm>
          <a:custGeom>
            <a:avLst/>
            <a:gdLst/>
            <a:ahLst/>
            <a:rect l="0" t="0" r="r" b="b"/>
            <a:pathLst>
              <a:path w="250" h="249">
                <a:moveTo>
                  <a:pt x="250" y="0"/>
                </a:moveTo>
                <a:lnTo>
                  <a:pt x="0" y="249"/>
                </a:lnTo>
                <a:lnTo>
                  <a:pt x="126" y="249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8" name=""/>
          <p:cNvSpPr/>
          <p:nvPr/>
        </p:nvSpPr>
        <p:spPr>
          <a:xfrm>
            <a:off x="11232720" y="33840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9" name=""/>
          <p:cNvSpPr/>
          <p:nvPr/>
        </p:nvSpPr>
        <p:spPr>
          <a:xfrm>
            <a:off x="914040" y="2323800"/>
            <a:ext cx="45360" cy="45360"/>
          </a:xfrm>
          <a:custGeom>
            <a:avLst/>
            <a:gdLst/>
            <a:ahLst/>
            <a:rect l="0" t="0" r="r" b="b"/>
            <a:pathLst>
              <a:path w="126" h="126">
                <a:moveTo>
                  <a:pt x="0" y="126"/>
                </a:moveTo>
                <a:lnTo>
                  <a:pt x="126" y="0"/>
                </a:lnTo>
                <a:lnTo>
                  <a:pt x="0" y="0"/>
                </a:lnTo>
                <a:lnTo>
                  <a:pt x="0" y="12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0" name=""/>
          <p:cNvSpPr/>
          <p:nvPr/>
        </p:nvSpPr>
        <p:spPr>
          <a:xfrm>
            <a:off x="914040" y="23238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6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1" name=""/>
          <p:cNvSpPr/>
          <p:nvPr/>
        </p:nvSpPr>
        <p:spPr>
          <a:xfrm>
            <a:off x="914040" y="2323800"/>
            <a:ext cx="135000" cy="135000"/>
          </a:xfrm>
          <a:custGeom>
            <a:avLst/>
            <a:gdLst/>
            <a:ahLst/>
            <a:rect l="0" t="0" r="r" b="b"/>
            <a:pathLst>
              <a:path w="375" h="375">
                <a:moveTo>
                  <a:pt x="249" y="0"/>
                </a:moveTo>
                <a:lnTo>
                  <a:pt x="0" y="250"/>
                </a:lnTo>
                <a:lnTo>
                  <a:pt x="0" y="375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2" name=""/>
          <p:cNvSpPr/>
          <p:nvPr/>
        </p:nvSpPr>
        <p:spPr>
          <a:xfrm>
            <a:off x="914040" y="23238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5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3" name=""/>
          <p:cNvSpPr/>
          <p:nvPr/>
        </p:nvSpPr>
        <p:spPr>
          <a:xfrm>
            <a:off x="914040" y="2323800"/>
            <a:ext cx="224640" cy="224640"/>
          </a:xfrm>
          <a:custGeom>
            <a:avLst/>
            <a:gdLst/>
            <a:ahLst/>
            <a:rect l="0" t="0" r="r" b="b"/>
            <a:pathLst>
              <a:path w="624" h="624">
                <a:moveTo>
                  <a:pt x="499" y="0"/>
                </a:moveTo>
                <a:lnTo>
                  <a:pt x="0" y="499"/>
                </a:lnTo>
                <a:lnTo>
                  <a:pt x="0" y="624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4" name=""/>
          <p:cNvSpPr/>
          <p:nvPr/>
        </p:nvSpPr>
        <p:spPr>
          <a:xfrm>
            <a:off x="914040" y="23238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5" name=""/>
          <p:cNvSpPr/>
          <p:nvPr/>
        </p:nvSpPr>
        <p:spPr>
          <a:xfrm>
            <a:off x="914040" y="23238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6" name=""/>
          <p:cNvSpPr/>
          <p:nvPr/>
        </p:nvSpPr>
        <p:spPr>
          <a:xfrm>
            <a:off x="914040" y="2323800"/>
            <a:ext cx="358920" cy="358920"/>
          </a:xfrm>
          <a:custGeom>
            <a:avLst/>
            <a:gdLst/>
            <a:ahLst/>
            <a:rect l="0" t="0" r="r" b="b"/>
            <a:pathLst>
              <a:path w="997" h="997">
                <a:moveTo>
                  <a:pt x="872" y="0"/>
                </a:moveTo>
                <a:lnTo>
                  <a:pt x="0" y="872"/>
                </a:lnTo>
                <a:lnTo>
                  <a:pt x="0" y="997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7" name=""/>
          <p:cNvSpPr/>
          <p:nvPr/>
        </p:nvSpPr>
        <p:spPr>
          <a:xfrm>
            <a:off x="914040" y="23238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7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8" name=""/>
          <p:cNvSpPr/>
          <p:nvPr/>
        </p:nvSpPr>
        <p:spPr>
          <a:xfrm>
            <a:off x="914040" y="2323800"/>
            <a:ext cx="448560" cy="448560"/>
          </a:xfrm>
          <a:custGeom>
            <a:avLst/>
            <a:gdLst/>
            <a:ahLst/>
            <a:rect l="0" t="0" r="r" b="b"/>
            <a:pathLst>
              <a:path w="1246" h="1246">
                <a:moveTo>
                  <a:pt x="1121" y="0"/>
                </a:moveTo>
                <a:lnTo>
                  <a:pt x="0" y="1121"/>
                </a:lnTo>
                <a:lnTo>
                  <a:pt x="0" y="1246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19" name=""/>
          <p:cNvSpPr/>
          <p:nvPr/>
        </p:nvSpPr>
        <p:spPr>
          <a:xfrm>
            <a:off x="914040" y="23238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6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0" name=""/>
          <p:cNvSpPr/>
          <p:nvPr/>
        </p:nvSpPr>
        <p:spPr>
          <a:xfrm>
            <a:off x="914040" y="2323800"/>
            <a:ext cx="538200" cy="538200"/>
          </a:xfrm>
          <a:custGeom>
            <a:avLst/>
            <a:gdLst/>
            <a:ahLst/>
            <a:rect l="0" t="0" r="r" b="b"/>
            <a:pathLst>
              <a:path w="1495" h="1495">
                <a:moveTo>
                  <a:pt x="1370" y="0"/>
                </a:moveTo>
                <a:lnTo>
                  <a:pt x="0" y="1370"/>
                </a:lnTo>
                <a:lnTo>
                  <a:pt x="0" y="1495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1" name=""/>
          <p:cNvSpPr/>
          <p:nvPr/>
        </p:nvSpPr>
        <p:spPr>
          <a:xfrm>
            <a:off x="914040" y="23238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5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2" name=""/>
          <p:cNvSpPr/>
          <p:nvPr/>
        </p:nvSpPr>
        <p:spPr>
          <a:xfrm>
            <a:off x="914040" y="23238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3" name=""/>
          <p:cNvSpPr/>
          <p:nvPr/>
        </p:nvSpPr>
        <p:spPr>
          <a:xfrm>
            <a:off x="914040" y="2323800"/>
            <a:ext cx="672480" cy="672480"/>
          </a:xfrm>
          <a:custGeom>
            <a:avLst/>
            <a:gdLst/>
            <a:ahLst/>
            <a:rect l="0" t="0" r="r" b="b"/>
            <a:pathLst>
              <a:path w="1868" h="1868">
                <a:moveTo>
                  <a:pt x="1744" y="0"/>
                </a:moveTo>
                <a:lnTo>
                  <a:pt x="0" y="1743"/>
                </a:lnTo>
                <a:lnTo>
                  <a:pt x="0" y="1868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4" name=""/>
          <p:cNvSpPr/>
          <p:nvPr/>
        </p:nvSpPr>
        <p:spPr>
          <a:xfrm>
            <a:off x="914040" y="23238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8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5" name=""/>
          <p:cNvSpPr/>
          <p:nvPr/>
        </p:nvSpPr>
        <p:spPr>
          <a:xfrm>
            <a:off x="914040" y="2323800"/>
            <a:ext cx="762120" cy="762120"/>
          </a:xfrm>
          <a:custGeom>
            <a:avLst/>
            <a:gdLst/>
            <a:ahLst/>
            <a:rect l="0" t="0" r="r" b="b"/>
            <a:pathLst>
              <a:path w="2117" h="2117">
                <a:moveTo>
                  <a:pt x="1992" y="0"/>
                </a:moveTo>
                <a:lnTo>
                  <a:pt x="0" y="1992"/>
                </a:lnTo>
                <a:lnTo>
                  <a:pt x="0" y="2117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6" name=""/>
          <p:cNvSpPr/>
          <p:nvPr/>
        </p:nvSpPr>
        <p:spPr>
          <a:xfrm>
            <a:off x="914040" y="23238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7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7" name=""/>
          <p:cNvSpPr/>
          <p:nvPr/>
        </p:nvSpPr>
        <p:spPr>
          <a:xfrm>
            <a:off x="914040" y="2323800"/>
            <a:ext cx="851760" cy="851760"/>
          </a:xfrm>
          <a:custGeom>
            <a:avLst/>
            <a:gdLst/>
            <a:ahLst/>
            <a:rect l="0" t="0" r="r" b="b"/>
            <a:pathLst>
              <a:path w="2366" h="2366">
                <a:moveTo>
                  <a:pt x="2241" y="0"/>
                </a:moveTo>
                <a:lnTo>
                  <a:pt x="0" y="2241"/>
                </a:lnTo>
                <a:lnTo>
                  <a:pt x="0" y="2366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8" name=""/>
          <p:cNvSpPr/>
          <p:nvPr/>
        </p:nvSpPr>
        <p:spPr>
          <a:xfrm>
            <a:off x="914040" y="23238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6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9" name=""/>
          <p:cNvSpPr/>
          <p:nvPr/>
        </p:nvSpPr>
        <p:spPr>
          <a:xfrm>
            <a:off x="914040" y="2323800"/>
            <a:ext cx="941400" cy="941400"/>
          </a:xfrm>
          <a:custGeom>
            <a:avLst/>
            <a:gdLst/>
            <a:ahLst/>
            <a:rect l="0" t="0" r="r" b="b"/>
            <a:pathLst>
              <a:path w="2615" h="2615">
                <a:moveTo>
                  <a:pt x="2490" y="0"/>
                </a:moveTo>
                <a:lnTo>
                  <a:pt x="0" y="2490"/>
                </a:lnTo>
                <a:lnTo>
                  <a:pt x="0" y="2615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0" name=""/>
          <p:cNvSpPr/>
          <p:nvPr/>
        </p:nvSpPr>
        <p:spPr>
          <a:xfrm>
            <a:off x="914040" y="23238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5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1" name=""/>
          <p:cNvSpPr/>
          <p:nvPr/>
        </p:nvSpPr>
        <p:spPr>
          <a:xfrm>
            <a:off x="914040" y="23238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2" name=""/>
          <p:cNvSpPr/>
          <p:nvPr/>
        </p:nvSpPr>
        <p:spPr>
          <a:xfrm>
            <a:off x="914040" y="2323800"/>
            <a:ext cx="1075680" cy="1075680"/>
          </a:xfrm>
          <a:custGeom>
            <a:avLst/>
            <a:gdLst/>
            <a:ahLst/>
            <a:rect l="0" t="0" r="r" b="b"/>
            <a:pathLst>
              <a:path w="2988" h="2988">
                <a:moveTo>
                  <a:pt x="2864" y="0"/>
                </a:moveTo>
                <a:lnTo>
                  <a:pt x="0" y="2863"/>
                </a:lnTo>
                <a:lnTo>
                  <a:pt x="0" y="2988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3" name=""/>
          <p:cNvSpPr/>
          <p:nvPr/>
        </p:nvSpPr>
        <p:spPr>
          <a:xfrm>
            <a:off x="914040" y="23238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8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4" name=""/>
          <p:cNvSpPr/>
          <p:nvPr/>
        </p:nvSpPr>
        <p:spPr>
          <a:xfrm>
            <a:off x="929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5" name=""/>
          <p:cNvSpPr/>
          <p:nvPr/>
        </p:nvSpPr>
        <p:spPr>
          <a:xfrm>
            <a:off x="974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6" name=""/>
          <p:cNvSpPr/>
          <p:nvPr/>
        </p:nvSpPr>
        <p:spPr>
          <a:xfrm>
            <a:off x="1018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7" name=""/>
          <p:cNvSpPr/>
          <p:nvPr/>
        </p:nvSpPr>
        <p:spPr>
          <a:xfrm>
            <a:off x="1063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8" name=""/>
          <p:cNvSpPr/>
          <p:nvPr/>
        </p:nvSpPr>
        <p:spPr>
          <a:xfrm>
            <a:off x="1108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9" name=""/>
          <p:cNvSpPr/>
          <p:nvPr/>
        </p:nvSpPr>
        <p:spPr>
          <a:xfrm>
            <a:off x="1153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0" name=""/>
          <p:cNvSpPr/>
          <p:nvPr/>
        </p:nvSpPr>
        <p:spPr>
          <a:xfrm>
            <a:off x="1198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1" name=""/>
          <p:cNvSpPr/>
          <p:nvPr/>
        </p:nvSpPr>
        <p:spPr>
          <a:xfrm>
            <a:off x="1242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2" name=""/>
          <p:cNvSpPr/>
          <p:nvPr/>
        </p:nvSpPr>
        <p:spPr>
          <a:xfrm>
            <a:off x="1287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3" name=""/>
          <p:cNvSpPr/>
          <p:nvPr/>
        </p:nvSpPr>
        <p:spPr>
          <a:xfrm>
            <a:off x="1332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4" name=""/>
          <p:cNvSpPr/>
          <p:nvPr/>
        </p:nvSpPr>
        <p:spPr>
          <a:xfrm>
            <a:off x="1377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5" name=""/>
          <p:cNvSpPr/>
          <p:nvPr/>
        </p:nvSpPr>
        <p:spPr>
          <a:xfrm>
            <a:off x="1422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6" name=""/>
          <p:cNvSpPr/>
          <p:nvPr/>
        </p:nvSpPr>
        <p:spPr>
          <a:xfrm>
            <a:off x="1466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7" name=""/>
          <p:cNvSpPr/>
          <p:nvPr/>
        </p:nvSpPr>
        <p:spPr>
          <a:xfrm>
            <a:off x="1511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8" name=""/>
          <p:cNvSpPr/>
          <p:nvPr/>
        </p:nvSpPr>
        <p:spPr>
          <a:xfrm>
            <a:off x="1556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9" name=""/>
          <p:cNvSpPr/>
          <p:nvPr/>
        </p:nvSpPr>
        <p:spPr>
          <a:xfrm>
            <a:off x="1601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0" name=""/>
          <p:cNvSpPr/>
          <p:nvPr/>
        </p:nvSpPr>
        <p:spPr>
          <a:xfrm>
            <a:off x="1645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1" name=""/>
          <p:cNvSpPr/>
          <p:nvPr/>
        </p:nvSpPr>
        <p:spPr>
          <a:xfrm>
            <a:off x="1690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2" name=""/>
          <p:cNvSpPr/>
          <p:nvPr/>
        </p:nvSpPr>
        <p:spPr>
          <a:xfrm>
            <a:off x="1735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3" name=""/>
          <p:cNvSpPr/>
          <p:nvPr/>
        </p:nvSpPr>
        <p:spPr>
          <a:xfrm>
            <a:off x="1780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4" name=""/>
          <p:cNvSpPr/>
          <p:nvPr/>
        </p:nvSpPr>
        <p:spPr>
          <a:xfrm>
            <a:off x="1825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5" name=""/>
          <p:cNvSpPr/>
          <p:nvPr/>
        </p:nvSpPr>
        <p:spPr>
          <a:xfrm>
            <a:off x="1869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6" name=""/>
          <p:cNvSpPr/>
          <p:nvPr/>
        </p:nvSpPr>
        <p:spPr>
          <a:xfrm>
            <a:off x="1914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7" name=""/>
          <p:cNvSpPr/>
          <p:nvPr/>
        </p:nvSpPr>
        <p:spPr>
          <a:xfrm>
            <a:off x="1959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8" name=""/>
          <p:cNvSpPr/>
          <p:nvPr/>
        </p:nvSpPr>
        <p:spPr>
          <a:xfrm>
            <a:off x="2004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9" name=""/>
          <p:cNvSpPr/>
          <p:nvPr/>
        </p:nvSpPr>
        <p:spPr>
          <a:xfrm>
            <a:off x="2049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0" name=""/>
          <p:cNvSpPr/>
          <p:nvPr/>
        </p:nvSpPr>
        <p:spPr>
          <a:xfrm>
            <a:off x="2094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1" name=""/>
          <p:cNvSpPr/>
          <p:nvPr/>
        </p:nvSpPr>
        <p:spPr>
          <a:xfrm>
            <a:off x="2138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2" name=""/>
          <p:cNvSpPr/>
          <p:nvPr/>
        </p:nvSpPr>
        <p:spPr>
          <a:xfrm>
            <a:off x="2183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3" name=""/>
          <p:cNvSpPr/>
          <p:nvPr/>
        </p:nvSpPr>
        <p:spPr>
          <a:xfrm>
            <a:off x="2228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4" name=""/>
          <p:cNvSpPr/>
          <p:nvPr/>
        </p:nvSpPr>
        <p:spPr>
          <a:xfrm>
            <a:off x="2273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5" name=""/>
          <p:cNvSpPr/>
          <p:nvPr/>
        </p:nvSpPr>
        <p:spPr>
          <a:xfrm>
            <a:off x="23180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6" name=""/>
          <p:cNvSpPr/>
          <p:nvPr/>
        </p:nvSpPr>
        <p:spPr>
          <a:xfrm>
            <a:off x="2362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7" name=""/>
          <p:cNvSpPr/>
          <p:nvPr/>
        </p:nvSpPr>
        <p:spPr>
          <a:xfrm>
            <a:off x="2407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8" name=""/>
          <p:cNvSpPr/>
          <p:nvPr/>
        </p:nvSpPr>
        <p:spPr>
          <a:xfrm>
            <a:off x="2452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9" name=""/>
          <p:cNvSpPr/>
          <p:nvPr/>
        </p:nvSpPr>
        <p:spPr>
          <a:xfrm>
            <a:off x="2497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0" name=""/>
          <p:cNvSpPr/>
          <p:nvPr/>
        </p:nvSpPr>
        <p:spPr>
          <a:xfrm>
            <a:off x="2541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1" name=""/>
          <p:cNvSpPr/>
          <p:nvPr/>
        </p:nvSpPr>
        <p:spPr>
          <a:xfrm>
            <a:off x="2586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2" name=""/>
          <p:cNvSpPr/>
          <p:nvPr/>
        </p:nvSpPr>
        <p:spPr>
          <a:xfrm>
            <a:off x="2631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3" name=""/>
          <p:cNvSpPr/>
          <p:nvPr/>
        </p:nvSpPr>
        <p:spPr>
          <a:xfrm>
            <a:off x="2676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4" name=""/>
          <p:cNvSpPr/>
          <p:nvPr/>
        </p:nvSpPr>
        <p:spPr>
          <a:xfrm>
            <a:off x="2721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5" name=""/>
          <p:cNvSpPr/>
          <p:nvPr/>
        </p:nvSpPr>
        <p:spPr>
          <a:xfrm>
            <a:off x="2765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6" name=""/>
          <p:cNvSpPr/>
          <p:nvPr/>
        </p:nvSpPr>
        <p:spPr>
          <a:xfrm>
            <a:off x="2810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7" name=""/>
          <p:cNvSpPr/>
          <p:nvPr/>
        </p:nvSpPr>
        <p:spPr>
          <a:xfrm>
            <a:off x="2855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8" name=""/>
          <p:cNvSpPr/>
          <p:nvPr/>
        </p:nvSpPr>
        <p:spPr>
          <a:xfrm>
            <a:off x="2900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9" name=""/>
          <p:cNvSpPr/>
          <p:nvPr/>
        </p:nvSpPr>
        <p:spPr>
          <a:xfrm>
            <a:off x="2945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0" name=""/>
          <p:cNvSpPr/>
          <p:nvPr/>
        </p:nvSpPr>
        <p:spPr>
          <a:xfrm>
            <a:off x="2989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1" name=""/>
          <p:cNvSpPr/>
          <p:nvPr/>
        </p:nvSpPr>
        <p:spPr>
          <a:xfrm>
            <a:off x="3034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2" name=""/>
          <p:cNvSpPr/>
          <p:nvPr/>
        </p:nvSpPr>
        <p:spPr>
          <a:xfrm>
            <a:off x="3079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3" name=""/>
          <p:cNvSpPr/>
          <p:nvPr/>
        </p:nvSpPr>
        <p:spPr>
          <a:xfrm>
            <a:off x="3124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4" name=""/>
          <p:cNvSpPr/>
          <p:nvPr/>
        </p:nvSpPr>
        <p:spPr>
          <a:xfrm>
            <a:off x="3169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5" name=""/>
          <p:cNvSpPr/>
          <p:nvPr/>
        </p:nvSpPr>
        <p:spPr>
          <a:xfrm>
            <a:off x="3214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6" name=""/>
          <p:cNvSpPr/>
          <p:nvPr/>
        </p:nvSpPr>
        <p:spPr>
          <a:xfrm>
            <a:off x="3258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7" name=""/>
          <p:cNvSpPr/>
          <p:nvPr/>
        </p:nvSpPr>
        <p:spPr>
          <a:xfrm>
            <a:off x="3303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8" name=""/>
          <p:cNvSpPr/>
          <p:nvPr/>
        </p:nvSpPr>
        <p:spPr>
          <a:xfrm>
            <a:off x="3348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9" name=""/>
          <p:cNvSpPr/>
          <p:nvPr/>
        </p:nvSpPr>
        <p:spPr>
          <a:xfrm>
            <a:off x="3393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0" name=""/>
          <p:cNvSpPr/>
          <p:nvPr/>
        </p:nvSpPr>
        <p:spPr>
          <a:xfrm>
            <a:off x="3438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1" name=""/>
          <p:cNvSpPr/>
          <p:nvPr/>
        </p:nvSpPr>
        <p:spPr>
          <a:xfrm>
            <a:off x="3482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2" name=""/>
          <p:cNvSpPr/>
          <p:nvPr/>
        </p:nvSpPr>
        <p:spPr>
          <a:xfrm>
            <a:off x="3527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3" name=""/>
          <p:cNvSpPr/>
          <p:nvPr/>
        </p:nvSpPr>
        <p:spPr>
          <a:xfrm>
            <a:off x="3572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4" name=""/>
          <p:cNvSpPr/>
          <p:nvPr/>
        </p:nvSpPr>
        <p:spPr>
          <a:xfrm>
            <a:off x="3616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5" name=""/>
          <p:cNvSpPr/>
          <p:nvPr/>
        </p:nvSpPr>
        <p:spPr>
          <a:xfrm>
            <a:off x="3661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6" name=""/>
          <p:cNvSpPr/>
          <p:nvPr/>
        </p:nvSpPr>
        <p:spPr>
          <a:xfrm>
            <a:off x="3706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7" name=""/>
          <p:cNvSpPr/>
          <p:nvPr/>
        </p:nvSpPr>
        <p:spPr>
          <a:xfrm>
            <a:off x="3751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8" name=""/>
          <p:cNvSpPr/>
          <p:nvPr/>
        </p:nvSpPr>
        <p:spPr>
          <a:xfrm>
            <a:off x="3796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9" name=""/>
          <p:cNvSpPr/>
          <p:nvPr/>
        </p:nvSpPr>
        <p:spPr>
          <a:xfrm>
            <a:off x="3841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0" name=""/>
          <p:cNvSpPr/>
          <p:nvPr/>
        </p:nvSpPr>
        <p:spPr>
          <a:xfrm>
            <a:off x="3885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1" name=""/>
          <p:cNvSpPr/>
          <p:nvPr/>
        </p:nvSpPr>
        <p:spPr>
          <a:xfrm>
            <a:off x="3930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2" name=""/>
          <p:cNvSpPr/>
          <p:nvPr/>
        </p:nvSpPr>
        <p:spPr>
          <a:xfrm>
            <a:off x="3975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3" name=""/>
          <p:cNvSpPr/>
          <p:nvPr/>
        </p:nvSpPr>
        <p:spPr>
          <a:xfrm>
            <a:off x="4020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4" name=""/>
          <p:cNvSpPr/>
          <p:nvPr/>
        </p:nvSpPr>
        <p:spPr>
          <a:xfrm>
            <a:off x="4065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5" name=""/>
          <p:cNvSpPr/>
          <p:nvPr/>
        </p:nvSpPr>
        <p:spPr>
          <a:xfrm>
            <a:off x="4109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6" name=""/>
          <p:cNvSpPr/>
          <p:nvPr/>
        </p:nvSpPr>
        <p:spPr>
          <a:xfrm>
            <a:off x="4154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7" name=""/>
          <p:cNvSpPr/>
          <p:nvPr/>
        </p:nvSpPr>
        <p:spPr>
          <a:xfrm>
            <a:off x="4199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8" name=""/>
          <p:cNvSpPr/>
          <p:nvPr/>
        </p:nvSpPr>
        <p:spPr>
          <a:xfrm>
            <a:off x="42444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9" name=""/>
          <p:cNvSpPr/>
          <p:nvPr/>
        </p:nvSpPr>
        <p:spPr>
          <a:xfrm>
            <a:off x="4289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0" name=""/>
          <p:cNvSpPr/>
          <p:nvPr/>
        </p:nvSpPr>
        <p:spPr>
          <a:xfrm>
            <a:off x="4333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1" name=""/>
          <p:cNvSpPr/>
          <p:nvPr/>
        </p:nvSpPr>
        <p:spPr>
          <a:xfrm>
            <a:off x="4378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2" name=""/>
          <p:cNvSpPr/>
          <p:nvPr/>
        </p:nvSpPr>
        <p:spPr>
          <a:xfrm>
            <a:off x="4423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3" name=""/>
          <p:cNvSpPr/>
          <p:nvPr/>
        </p:nvSpPr>
        <p:spPr>
          <a:xfrm>
            <a:off x="4468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4" name=""/>
          <p:cNvSpPr/>
          <p:nvPr/>
        </p:nvSpPr>
        <p:spPr>
          <a:xfrm>
            <a:off x="4512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5" name=""/>
          <p:cNvSpPr/>
          <p:nvPr/>
        </p:nvSpPr>
        <p:spPr>
          <a:xfrm>
            <a:off x="4557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6" name=""/>
          <p:cNvSpPr/>
          <p:nvPr/>
        </p:nvSpPr>
        <p:spPr>
          <a:xfrm>
            <a:off x="4602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7" name=""/>
          <p:cNvSpPr/>
          <p:nvPr/>
        </p:nvSpPr>
        <p:spPr>
          <a:xfrm>
            <a:off x="4647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8" name=""/>
          <p:cNvSpPr/>
          <p:nvPr/>
        </p:nvSpPr>
        <p:spPr>
          <a:xfrm>
            <a:off x="4692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9" name=""/>
          <p:cNvSpPr/>
          <p:nvPr/>
        </p:nvSpPr>
        <p:spPr>
          <a:xfrm>
            <a:off x="4736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0" name=""/>
          <p:cNvSpPr/>
          <p:nvPr/>
        </p:nvSpPr>
        <p:spPr>
          <a:xfrm>
            <a:off x="4781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1" name=""/>
          <p:cNvSpPr/>
          <p:nvPr/>
        </p:nvSpPr>
        <p:spPr>
          <a:xfrm>
            <a:off x="4826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2" name=""/>
          <p:cNvSpPr/>
          <p:nvPr/>
        </p:nvSpPr>
        <p:spPr>
          <a:xfrm>
            <a:off x="48715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3" name=""/>
          <p:cNvSpPr/>
          <p:nvPr/>
        </p:nvSpPr>
        <p:spPr>
          <a:xfrm>
            <a:off x="4916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4" name=""/>
          <p:cNvSpPr/>
          <p:nvPr/>
        </p:nvSpPr>
        <p:spPr>
          <a:xfrm>
            <a:off x="4961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5" name=""/>
          <p:cNvSpPr/>
          <p:nvPr/>
        </p:nvSpPr>
        <p:spPr>
          <a:xfrm>
            <a:off x="5005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6" name=""/>
          <p:cNvSpPr/>
          <p:nvPr/>
        </p:nvSpPr>
        <p:spPr>
          <a:xfrm>
            <a:off x="5050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7" name=""/>
          <p:cNvSpPr/>
          <p:nvPr/>
        </p:nvSpPr>
        <p:spPr>
          <a:xfrm>
            <a:off x="5095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8" name=""/>
          <p:cNvSpPr/>
          <p:nvPr/>
        </p:nvSpPr>
        <p:spPr>
          <a:xfrm>
            <a:off x="5140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9" name=""/>
          <p:cNvSpPr/>
          <p:nvPr/>
        </p:nvSpPr>
        <p:spPr>
          <a:xfrm>
            <a:off x="5185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0" name=""/>
          <p:cNvSpPr/>
          <p:nvPr/>
        </p:nvSpPr>
        <p:spPr>
          <a:xfrm>
            <a:off x="5229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1" name=""/>
          <p:cNvSpPr/>
          <p:nvPr/>
        </p:nvSpPr>
        <p:spPr>
          <a:xfrm>
            <a:off x="5274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2" name=""/>
          <p:cNvSpPr/>
          <p:nvPr/>
        </p:nvSpPr>
        <p:spPr>
          <a:xfrm>
            <a:off x="5319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3" name=""/>
          <p:cNvSpPr/>
          <p:nvPr/>
        </p:nvSpPr>
        <p:spPr>
          <a:xfrm>
            <a:off x="5364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4" name=""/>
          <p:cNvSpPr/>
          <p:nvPr/>
        </p:nvSpPr>
        <p:spPr>
          <a:xfrm>
            <a:off x="5409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5" name=""/>
          <p:cNvSpPr/>
          <p:nvPr/>
        </p:nvSpPr>
        <p:spPr>
          <a:xfrm>
            <a:off x="5453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6" name=""/>
          <p:cNvSpPr/>
          <p:nvPr/>
        </p:nvSpPr>
        <p:spPr>
          <a:xfrm>
            <a:off x="5498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7" name=""/>
          <p:cNvSpPr/>
          <p:nvPr/>
        </p:nvSpPr>
        <p:spPr>
          <a:xfrm>
            <a:off x="5543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8" name=""/>
          <p:cNvSpPr/>
          <p:nvPr/>
        </p:nvSpPr>
        <p:spPr>
          <a:xfrm>
            <a:off x="5588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9" name=""/>
          <p:cNvSpPr/>
          <p:nvPr/>
        </p:nvSpPr>
        <p:spPr>
          <a:xfrm>
            <a:off x="5632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0" name=""/>
          <p:cNvSpPr/>
          <p:nvPr/>
        </p:nvSpPr>
        <p:spPr>
          <a:xfrm>
            <a:off x="5677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1" name=""/>
          <p:cNvSpPr/>
          <p:nvPr/>
        </p:nvSpPr>
        <p:spPr>
          <a:xfrm>
            <a:off x="5722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2" name=""/>
          <p:cNvSpPr/>
          <p:nvPr/>
        </p:nvSpPr>
        <p:spPr>
          <a:xfrm>
            <a:off x="5767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3" name=""/>
          <p:cNvSpPr/>
          <p:nvPr/>
        </p:nvSpPr>
        <p:spPr>
          <a:xfrm>
            <a:off x="5812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4" name=""/>
          <p:cNvSpPr/>
          <p:nvPr/>
        </p:nvSpPr>
        <p:spPr>
          <a:xfrm>
            <a:off x="5856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5" name=""/>
          <p:cNvSpPr/>
          <p:nvPr/>
        </p:nvSpPr>
        <p:spPr>
          <a:xfrm>
            <a:off x="5901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6" name=""/>
          <p:cNvSpPr/>
          <p:nvPr/>
        </p:nvSpPr>
        <p:spPr>
          <a:xfrm>
            <a:off x="5946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7" name=""/>
          <p:cNvSpPr/>
          <p:nvPr/>
        </p:nvSpPr>
        <p:spPr>
          <a:xfrm>
            <a:off x="5991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8" name=""/>
          <p:cNvSpPr/>
          <p:nvPr/>
        </p:nvSpPr>
        <p:spPr>
          <a:xfrm>
            <a:off x="6036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9" name=""/>
          <p:cNvSpPr/>
          <p:nvPr/>
        </p:nvSpPr>
        <p:spPr>
          <a:xfrm>
            <a:off x="6080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0" name=""/>
          <p:cNvSpPr/>
          <p:nvPr/>
        </p:nvSpPr>
        <p:spPr>
          <a:xfrm>
            <a:off x="6125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1" name=""/>
          <p:cNvSpPr/>
          <p:nvPr/>
        </p:nvSpPr>
        <p:spPr>
          <a:xfrm>
            <a:off x="6170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2" name=""/>
          <p:cNvSpPr/>
          <p:nvPr/>
        </p:nvSpPr>
        <p:spPr>
          <a:xfrm>
            <a:off x="62154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3" name=""/>
          <p:cNvSpPr/>
          <p:nvPr/>
        </p:nvSpPr>
        <p:spPr>
          <a:xfrm>
            <a:off x="6260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4" name=""/>
          <p:cNvSpPr/>
          <p:nvPr/>
        </p:nvSpPr>
        <p:spPr>
          <a:xfrm>
            <a:off x="63050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5" name=""/>
          <p:cNvSpPr/>
          <p:nvPr/>
        </p:nvSpPr>
        <p:spPr>
          <a:xfrm>
            <a:off x="6349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6" name=""/>
          <p:cNvSpPr/>
          <p:nvPr/>
        </p:nvSpPr>
        <p:spPr>
          <a:xfrm>
            <a:off x="6394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7" name=""/>
          <p:cNvSpPr/>
          <p:nvPr/>
        </p:nvSpPr>
        <p:spPr>
          <a:xfrm>
            <a:off x="6439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8" name=""/>
          <p:cNvSpPr/>
          <p:nvPr/>
        </p:nvSpPr>
        <p:spPr>
          <a:xfrm>
            <a:off x="6483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9" name=""/>
          <p:cNvSpPr/>
          <p:nvPr/>
        </p:nvSpPr>
        <p:spPr>
          <a:xfrm>
            <a:off x="6528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0" name=""/>
          <p:cNvSpPr/>
          <p:nvPr/>
        </p:nvSpPr>
        <p:spPr>
          <a:xfrm>
            <a:off x="6573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1" name=""/>
          <p:cNvSpPr/>
          <p:nvPr/>
        </p:nvSpPr>
        <p:spPr>
          <a:xfrm>
            <a:off x="66186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2" name=""/>
          <p:cNvSpPr/>
          <p:nvPr/>
        </p:nvSpPr>
        <p:spPr>
          <a:xfrm>
            <a:off x="6663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3" name=""/>
          <p:cNvSpPr/>
          <p:nvPr/>
        </p:nvSpPr>
        <p:spPr>
          <a:xfrm>
            <a:off x="6708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4" name=""/>
          <p:cNvSpPr/>
          <p:nvPr/>
        </p:nvSpPr>
        <p:spPr>
          <a:xfrm>
            <a:off x="6752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5" name=""/>
          <p:cNvSpPr/>
          <p:nvPr/>
        </p:nvSpPr>
        <p:spPr>
          <a:xfrm>
            <a:off x="6797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6" name=""/>
          <p:cNvSpPr/>
          <p:nvPr/>
        </p:nvSpPr>
        <p:spPr>
          <a:xfrm>
            <a:off x="6842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7" name=""/>
          <p:cNvSpPr/>
          <p:nvPr/>
        </p:nvSpPr>
        <p:spPr>
          <a:xfrm>
            <a:off x="6887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8" name=""/>
          <p:cNvSpPr/>
          <p:nvPr/>
        </p:nvSpPr>
        <p:spPr>
          <a:xfrm>
            <a:off x="69321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9" name=""/>
          <p:cNvSpPr/>
          <p:nvPr/>
        </p:nvSpPr>
        <p:spPr>
          <a:xfrm>
            <a:off x="6976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0" name=""/>
          <p:cNvSpPr/>
          <p:nvPr/>
        </p:nvSpPr>
        <p:spPr>
          <a:xfrm>
            <a:off x="7021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1" name=""/>
          <p:cNvSpPr/>
          <p:nvPr/>
        </p:nvSpPr>
        <p:spPr>
          <a:xfrm>
            <a:off x="7066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2" name=""/>
          <p:cNvSpPr/>
          <p:nvPr/>
        </p:nvSpPr>
        <p:spPr>
          <a:xfrm>
            <a:off x="7111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3" name=""/>
          <p:cNvSpPr/>
          <p:nvPr/>
        </p:nvSpPr>
        <p:spPr>
          <a:xfrm>
            <a:off x="7156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4" name=""/>
          <p:cNvSpPr/>
          <p:nvPr/>
        </p:nvSpPr>
        <p:spPr>
          <a:xfrm>
            <a:off x="7200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5" name=""/>
          <p:cNvSpPr/>
          <p:nvPr/>
        </p:nvSpPr>
        <p:spPr>
          <a:xfrm>
            <a:off x="7245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6" name=""/>
          <p:cNvSpPr/>
          <p:nvPr/>
        </p:nvSpPr>
        <p:spPr>
          <a:xfrm>
            <a:off x="7290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7" name=""/>
          <p:cNvSpPr/>
          <p:nvPr/>
        </p:nvSpPr>
        <p:spPr>
          <a:xfrm>
            <a:off x="73353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8" name=""/>
          <p:cNvSpPr/>
          <p:nvPr/>
        </p:nvSpPr>
        <p:spPr>
          <a:xfrm>
            <a:off x="7380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9" name=""/>
          <p:cNvSpPr/>
          <p:nvPr/>
        </p:nvSpPr>
        <p:spPr>
          <a:xfrm>
            <a:off x="7425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0" name=""/>
          <p:cNvSpPr/>
          <p:nvPr/>
        </p:nvSpPr>
        <p:spPr>
          <a:xfrm>
            <a:off x="7469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1" name=""/>
          <p:cNvSpPr/>
          <p:nvPr/>
        </p:nvSpPr>
        <p:spPr>
          <a:xfrm>
            <a:off x="7514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2" name=""/>
          <p:cNvSpPr/>
          <p:nvPr/>
        </p:nvSpPr>
        <p:spPr>
          <a:xfrm>
            <a:off x="7559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3" name=""/>
          <p:cNvSpPr/>
          <p:nvPr/>
        </p:nvSpPr>
        <p:spPr>
          <a:xfrm>
            <a:off x="7603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4" name=""/>
          <p:cNvSpPr/>
          <p:nvPr/>
        </p:nvSpPr>
        <p:spPr>
          <a:xfrm>
            <a:off x="76489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5" name=""/>
          <p:cNvSpPr/>
          <p:nvPr/>
        </p:nvSpPr>
        <p:spPr>
          <a:xfrm>
            <a:off x="7693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6" name=""/>
          <p:cNvSpPr/>
          <p:nvPr/>
        </p:nvSpPr>
        <p:spPr>
          <a:xfrm>
            <a:off x="7738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7" name=""/>
          <p:cNvSpPr/>
          <p:nvPr/>
        </p:nvSpPr>
        <p:spPr>
          <a:xfrm>
            <a:off x="7783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8" name=""/>
          <p:cNvSpPr/>
          <p:nvPr/>
        </p:nvSpPr>
        <p:spPr>
          <a:xfrm>
            <a:off x="7828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9" name=""/>
          <p:cNvSpPr/>
          <p:nvPr/>
        </p:nvSpPr>
        <p:spPr>
          <a:xfrm>
            <a:off x="7872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0" name=""/>
          <p:cNvSpPr/>
          <p:nvPr/>
        </p:nvSpPr>
        <p:spPr>
          <a:xfrm>
            <a:off x="7917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1" name=""/>
          <p:cNvSpPr/>
          <p:nvPr/>
        </p:nvSpPr>
        <p:spPr>
          <a:xfrm>
            <a:off x="79624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2" name=""/>
          <p:cNvSpPr/>
          <p:nvPr/>
        </p:nvSpPr>
        <p:spPr>
          <a:xfrm>
            <a:off x="8007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3" name=""/>
          <p:cNvSpPr/>
          <p:nvPr/>
        </p:nvSpPr>
        <p:spPr>
          <a:xfrm>
            <a:off x="80521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4" name=""/>
          <p:cNvSpPr/>
          <p:nvPr/>
        </p:nvSpPr>
        <p:spPr>
          <a:xfrm>
            <a:off x="8096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5" name=""/>
          <p:cNvSpPr/>
          <p:nvPr/>
        </p:nvSpPr>
        <p:spPr>
          <a:xfrm>
            <a:off x="8141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6" name=""/>
          <p:cNvSpPr/>
          <p:nvPr/>
        </p:nvSpPr>
        <p:spPr>
          <a:xfrm>
            <a:off x="81864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7" name=""/>
          <p:cNvSpPr/>
          <p:nvPr/>
        </p:nvSpPr>
        <p:spPr>
          <a:xfrm>
            <a:off x="8231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8" name=""/>
          <p:cNvSpPr/>
          <p:nvPr/>
        </p:nvSpPr>
        <p:spPr>
          <a:xfrm>
            <a:off x="82760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9" name=""/>
          <p:cNvSpPr/>
          <p:nvPr/>
        </p:nvSpPr>
        <p:spPr>
          <a:xfrm>
            <a:off x="83206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0" name=""/>
          <p:cNvSpPr/>
          <p:nvPr/>
        </p:nvSpPr>
        <p:spPr>
          <a:xfrm>
            <a:off x="83656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1" name=""/>
          <p:cNvSpPr/>
          <p:nvPr/>
        </p:nvSpPr>
        <p:spPr>
          <a:xfrm>
            <a:off x="84103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2" name=""/>
          <p:cNvSpPr/>
          <p:nvPr/>
        </p:nvSpPr>
        <p:spPr>
          <a:xfrm>
            <a:off x="84553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3" name=""/>
          <p:cNvSpPr/>
          <p:nvPr/>
        </p:nvSpPr>
        <p:spPr>
          <a:xfrm>
            <a:off x="84999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4" name=""/>
          <p:cNvSpPr/>
          <p:nvPr/>
        </p:nvSpPr>
        <p:spPr>
          <a:xfrm>
            <a:off x="85449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5" name=""/>
          <p:cNvSpPr/>
          <p:nvPr/>
        </p:nvSpPr>
        <p:spPr>
          <a:xfrm>
            <a:off x="85896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6" name=""/>
          <p:cNvSpPr/>
          <p:nvPr/>
        </p:nvSpPr>
        <p:spPr>
          <a:xfrm>
            <a:off x="86342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7" name=""/>
          <p:cNvSpPr/>
          <p:nvPr/>
        </p:nvSpPr>
        <p:spPr>
          <a:xfrm>
            <a:off x="86792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8" name=""/>
          <p:cNvSpPr/>
          <p:nvPr/>
        </p:nvSpPr>
        <p:spPr>
          <a:xfrm>
            <a:off x="87238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9" name=""/>
          <p:cNvSpPr/>
          <p:nvPr/>
        </p:nvSpPr>
        <p:spPr>
          <a:xfrm>
            <a:off x="87688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0" name=""/>
          <p:cNvSpPr/>
          <p:nvPr/>
        </p:nvSpPr>
        <p:spPr>
          <a:xfrm>
            <a:off x="88135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1" name=""/>
          <p:cNvSpPr/>
          <p:nvPr/>
        </p:nvSpPr>
        <p:spPr>
          <a:xfrm>
            <a:off x="88585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2" name=""/>
          <p:cNvSpPr/>
          <p:nvPr/>
        </p:nvSpPr>
        <p:spPr>
          <a:xfrm>
            <a:off x="89031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3" name=""/>
          <p:cNvSpPr/>
          <p:nvPr/>
        </p:nvSpPr>
        <p:spPr>
          <a:xfrm>
            <a:off x="89478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4" name=""/>
          <p:cNvSpPr/>
          <p:nvPr/>
        </p:nvSpPr>
        <p:spPr>
          <a:xfrm>
            <a:off x="89928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5" name=""/>
          <p:cNvSpPr/>
          <p:nvPr/>
        </p:nvSpPr>
        <p:spPr>
          <a:xfrm>
            <a:off x="90374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6" name=""/>
          <p:cNvSpPr/>
          <p:nvPr/>
        </p:nvSpPr>
        <p:spPr>
          <a:xfrm>
            <a:off x="90824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7" name=""/>
          <p:cNvSpPr/>
          <p:nvPr/>
        </p:nvSpPr>
        <p:spPr>
          <a:xfrm>
            <a:off x="91270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8" name=""/>
          <p:cNvSpPr/>
          <p:nvPr/>
        </p:nvSpPr>
        <p:spPr>
          <a:xfrm>
            <a:off x="91720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9" name=""/>
          <p:cNvSpPr/>
          <p:nvPr/>
        </p:nvSpPr>
        <p:spPr>
          <a:xfrm>
            <a:off x="92167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0" name=""/>
          <p:cNvSpPr/>
          <p:nvPr/>
        </p:nvSpPr>
        <p:spPr>
          <a:xfrm>
            <a:off x="926172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1" name=""/>
          <p:cNvSpPr/>
          <p:nvPr/>
        </p:nvSpPr>
        <p:spPr>
          <a:xfrm>
            <a:off x="93063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2" name=""/>
          <p:cNvSpPr/>
          <p:nvPr/>
        </p:nvSpPr>
        <p:spPr>
          <a:xfrm>
            <a:off x="93510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3" name=""/>
          <p:cNvSpPr/>
          <p:nvPr/>
        </p:nvSpPr>
        <p:spPr>
          <a:xfrm>
            <a:off x="93960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4" name=""/>
          <p:cNvSpPr/>
          <p:nvPr/>
        </p:nvSpPr>
        <p:spPr>
          <a:xfrm>
            <a:off x="94406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5" name=""/>
          <p:cNvSpPr/>
          <p:nvPr/>
        </p:nvSpPr>
        <p:spPr>
          <a:xfrm>
            <a:off x="94856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6" name=""/>
          <p:cNvSpPr/>
          <p:nvPr/>
        </p:nvSpPr>
        <p:spPr>
          <a:xfrm>
            <a:off x="95302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7" name=""/>
          <p:cNvSpPr/>
          <p:nvPr/>
        </p:nvSpPr>
        <p:spPr>
          <a:xfrm>
            <a:off x="957528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8" name=""/>
          <p:cNvSpPr/>
          <p:nvPr/>
        </p:nvSpPr>
        <p:spPr>
          <a:xfrm>
            <a:off x="96199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9" name=""/>
          <p:cNvSpPr/>
          <p:nvPr/>
        </p:nvSpPr>
        <p:spPr>
          <a:xfrm>
            <a:off x="96645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0" name=""/>
          <p:cNvSpPr/>
          <p:nvPr/>
        </p:nvSpPr>
        <p:spPr>
          <a:xfrm>
            <a:off x="97095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1" name=""/>
          <p:cNvSpPr/>
          <p:nvPr/>
        </p:nvSpPr>
        <p:spPr>
          <a:xfrm>
            <a:off x="975420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2" name=""/>
          <p:cNvSpPr/>
          <p:nvPr/>
        </p:nvSpPr>
        <p:spPr>
          <a:xfrm>
            <a:off x="979920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3" name=""/>
          <p:cNvSpPr/>
          <p:nvPr/>
        </p:nvSpPr>
        <p:spPr>
          <a:xfrm>
            <a:off x="984384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4" name=""/>
          <p:cNvSpPr/>
          <p:nvPr/>
        </p:nvSpPr>
        <p:spPr>
          <a:xfrm>
            <a:off x="988884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5" name=""/>
          <p:cNvSpPr/>
          <p:nvPr/>
        </p:nvSpPr>
        <p:spPr>
          <a:xfrm>
            <a:off x="993348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6" name=""/>
          <p:cNvSpPr/>
          <p:nvPr/>
        </p:nvSpPr>
        <p:spPr>
          <a:xfrm>
            <a:off x="9978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7" name=""/>
          <p:cNvSpPr/>
          <p:nvPr/>
        </p:nvSpPr>
        <p:spPr>
          <a:xfrm>
            <a:off x="1002312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8" name=""/>
          <p:cNvSpPr/>
          <p:nvPr/>
        </p:nvSpPr>
        <p:spPr>
          <a:xfrm>
            <a:off x="10067760" y="23238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9" name=""/>
          <p:cNvSpPr/>
          <p:nvPr/>
        </p:nvSpPr>
        <p:spPr>
          <a:xfrm>
            <a:off x="10112760" y="23238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0" name=""/>
          <p:cNvSpPr/>
          <p:nvPr/>
        </p:nvSpPr>
        <p:spPr>
          <a:xfrm>
            <a:off x="10157400" y="23238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1" name=""/>
          <p:cNvSpPr/>
          <p:nvPr/>
        </p:nvSpPr>
        <p:spPr>
          <a:xfrm>
            <a:off x="10202400" y="23536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2" name=""/>
          <p:cNvSpPr/>
          <p:nvPr/>
        </p:nvSpPr>
        <p:spPr>
          <a:xfrm>
            <a:off x="10247040" y="23983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5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3" name=""/>
          <p:cNvSpPr/>
          <p:nvPr/>
        </p:nvSpPr>
        <p:spPr>
          <a:xfrm>
            <a:off x="10292040" y="2443320"/>
            <a:ext cx="985680" cy="985680"/>
          </a:xfrm>
          <a:custGeom>
            <a:avLst/>
            <a:gdLst/>
            <a:ahLst/>
            <a:rect l="0" t="0" r="r" b="b"/>
            <a:pathLst>
              <a:path w="2738" h="2738">
                <a:moveTo>
                  <a:pt x="2738" y="0"/>
                </a:moveTo>
                <a:lnTo>
                  <a:pt x="0" y="2738"/>
                </a:lnTo>
                <a:lnTo>
                  <a:pt x="124" y="2738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4" name=""/>
          <p:cNvSpPr/>
          <p:nvPr/>
        </p:nvSpPr>
        <p:spPr>
          <a:xfrm>
            <a:off x="10336680" y="24879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5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5" name=""/>
          <p:cNvSpPr/>
          <p:nvPr/>
        </p:nvSpPr>
        <p:spPr>
          <a:xfrm>
            <a:off x="10381320" y="2532960"/>
            <a:ext cx="896400" cy="896040"/>
          </a:xfrm>
          <a:custGeom>
            <a:avLst/>
            <a:gdLst/>
            <a:ahLst/>
            <a:rect l="0" t="0" r="r" b="b"/>
            <a:pathLst>
              <a:path w="2490" h="2489">
                <a:moveTo>
                  <a:pt x="2490" y="0"/>
                </a:moveTo>
                <a:lnTo>
                  <a:pt x="0" y="2489"/>
                </a:lnTo>
                <a:lnTo>
                  <a:pt x="125" y="2489"/>
                </a:lnTo>
                <a:lnTo>
                  <a:pt x="2490" y="124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6" name=""/>
          <p:cNvSpPr/>
          <p:nvPr/>
        </p:nvSpPr>
        <p:spPr>
          <a:xfrm>
            <a:off x="10426320" y="25776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5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7" name=""/>
          <p:cNvSpPr/>
          <p:nvPr/>
        </p:nvSpPr>
        <p:spPr>
          <a:xfrm>
            <a:off x="10470960" y="2622600"/>
            <a:ext cx="806760" cy="806400"/>
          </a:xfrm>
          <a:custGeom>
            <a:avLst/>
            <a:gdLst/>
            <a:ahLst/>
            <a:rect l="0" t="0" r="r" b="b"/>
            <a:pathLst>
              <a:path w="2241" h="2240">
                <a:moveTo>
                  <a:pt x="2241" y="0"/>
                </a:moveTo>
                <a:lnTo>
                  <a:pt x="0" y="2240"/>
                </a:lnTo>
                <a:lnTo>
                  <a:pt x="125" y="2240"/>
                </a:lnTo>
                <a:lnTo>
                  <a:pt x="2241" y="124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8" name=""/>
          <p:cNvSpPr/>
          <p:nvPr/>
        </p:nvSpPr>
        <p:spPr>
          <a:xfrm>
            <a:off x="10515960" y="26672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5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9" name=""/>
          <p:cNvSpPr/>
          <p:nvPr/>
        </p:nvSpPr>
        <p:spPr>
          <a:xfrm>
            <a:off x="10560600" y="2712240"/>
            <a:ext cx="717120" cy="716760"/>
          </a:xfrm>
          <a:custGeom>
            <a:avLst/>
            <a:gdLst/>
            <a:ahLst/>
            <a:rect l="0" t="0" r="r" b="b"/>
            <a:pathLst>
              <a:path w="1992" h="1991">
                <a:moveTo>
                  <a:pt x="1992" y="0"/>
                </a:moveTo>
                <a:lnTo>
                  <a:pt x="0" y="1991"/>
                </a:lnTo>
                <a:lnTo>
                  <a:pt x="125" y="1991"/>
                </a:lnTo>
                <a:lnTo>
                  <a:pt x="1992" y="124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0" name=""/>
          <p:cNvSpPr/>
          <p:nvPr/>
        </p:nvSpPr>
        <p:spPr>
          <a:xfrm>
            <a:off x="10605600" y="27568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1" name=""/>
          <p:cNvSpPr/>
          <p:nvPr/>
        </p:nvSpPr>
        <p:spPr>
          <a:xfrm>
            <a:off x="10650240" y="28015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6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2" name=""/>
          <p:cNvSpPr/>
          <p:nvPr/>
        </p:nvSpPr>
        <p:spPr>
          <a:xfrm>
            <a:off x="10694880" y="2846520"/>
            <a:ext cx="582840" cy="582480"/>
          </a:xfrm>
          <a:custGeom>
            <a:avLst/>
            <a:gdLst/>
            <a:ahLst/>
            <a:rect l="0" t="0" r="r" b="b"/>
            <a:pathLst>
              <a:path w="1619" h="1618">
                <a:moveTo>
                  <a:pt x="1619" y="0"/>
                </a:moveTo>
                <a:lnTo>
                  <a:pt x="0" y="1618"/>
                </a:lnTo>
                <a:lnTo>
                  <a:pt x="125" y="1618"/>
                </a:lnTo>
                <a:lnTo>
                  <a:pt x="1619" y="124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3" name=""/>
          <p:cNvSpPr/>
          <p:nvPr/>
        </p:nvSpPr>
        <p:spPr>
          <a:xfrm>
            <a:off x="10739880" y="28911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5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4" name=""/>
          <p:cNvSpPr/>
          <p:nvPr/>
        </p:nvSpPr>
        <p:spPr>
          <a:xfrm>
            <a:off x="10784520" y="2936160"/>
            <a:ext cx="493200" cy="492840"/>
          </a:xfrm>
          <a:custGeom>
            <a:avLst/>
            <a:gdLst/>
            <a:ahLst/>
            <a:rect l="0" t="0" r="r" b="b"/>
            <a:pathLst>
              <a:path w="1370" h="1369">
                <a:moveTo>
                  <a:pt x="1370" y="0"/>
                </a:moveTo>
                <a:lnTo>
                  <a:pt x="0" y="1369"/>
                </a:lnTo>
                <a:lnTo>
                  <a:pt x="125" y="1369"/>
                </a:lnTo>
                <a:lnTo>
                  <a:pt x="1370" y="124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5" name=""/>
          <p:cNvSpPr/>
          <p:nvPr/>
        </p:nvSpPr>
        <p:spPr>
          <a:xfrm>
            <a:off x="10829520" y="29808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5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6" name=""/>
          <p:cNvSpPr/>
          <p:nvPr/>
        </p:nvSpPr>
        <p:spPr>
          <a:xfrm>
            <a:off x="10874160" y="3025800"/>
            <a:ext cx="403560" cy="403200"/>
          </a:xfrm>
          <a:custGeom>
            <a:avLst/>
            <a:gdLst/>
            <a:ahLst/>
            <a:rect l="0" t="0" r="r" b="b"/>
            <a:pathLst>
              <a:path w="1121" h="1120">
                <a:moveTo>
                  <a:pt x="1121" y="0"/>
                </a:moveTo>
                <a:lnTo>
                  <a:pt x="0" y="1120"/>
                </a:lnTo>
                <a:lnTo>
                  <a:pt x="125" y="1120"/>
                </a:lnTo>
                <a:lnTo>
                  <a:pt x="1121" y="124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7" name=""/>
          <p:cNvSpPr/>
          <p:nvPr/>
        </p:nvSpPr>
        <p:spPr>
          <a:xfrm>
            <a:off x="10919160" y="30704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8" name=""/>
          <p:cNvSpPr/>
          <p:nvPr/>
        </p:nvSpPr>
        <p:spPr>
          <a:xfrm>
            <a:off x="10963800" y="31150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5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9" name=""/>
          <p:cNvSpPr/>
          <p:nvPr/>
        </p:nvSpPr>
        <p:spPr>
          <a:xfrm>
            <a:off x="11008800" y="3160080"/>
            <a:ext cx="268920" cy="268920"/>
          </a:xfrm>
          <a:custGeom>
            <a:avLst/>
            <a:gdLst/>
            <a:ahLst/>
            <a:rect l="0" t="0" r="r" b="b"/>
            <a:pathLst>
              <a:path w="747" h="747">
                <a:moveTo>
                  <a:pt x="747" y="0"/>
                </a:moveTo>
                <a:lnTo>
                  <a:pt x="0" y="747"/>
                </a:lnTo>
                <a:lnTo>
                  <a:pt x="124" y="747"/>
                </a:lnTo>
                <a:lnTo>
                  <a:pt x="747" y="124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0" name=""/>
          <p:cNvSpPr/>
          <p:nvPr/>
        </p:nvSpPr>
        <p:spPr>
          <a:xfrm>
            <a:off x="11053440" y="32047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6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1" name=""/>
          <p:cNvSpPr/>
          <p:nvPr/>
        </p:nvSpPr>
        <p:spPr>
          <a:xfrm>
            <a:off x="11098080" y="3249720"/>
            <a:ext cx="179640" cy="179280"/>
          </a:xfrm>
          <a:custGeom>
            <a:avLst/>
            <a:gdLst/>
            <a:ahLst/>
            <a:rect l="0" t="0" r="r" b="b"/>
            <a:pathLst>
              <a:path w="499" h="498">
                <a:moveTo>
                  <a:pt x="499" y="0"/>
                </a:moveTo>
                <a:lnTo>
                  <a:pt x="0" y="498"/>
                </a:lnTo>
                <a:lnTo>
                  <a:pt x="125" y="498"/>
                </a:lnTo>
                <a:lnTo>
                  <a:pt x="499" y="124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2" name=""/>
          <p:cNvSpPr/>
          <p:nvPr/>
        </p:nvSpPr>
        <p:spPr>
          <a:xfrm>
            <a:off x="11143080" y="32943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5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3" name=""/>
          <p:cNvSpPr/>
          <p:nvPr/>
        </p:nvSpPr>
        <p:spPr>
          <a:xfrm>
            <a:off x="11187720" y="3339360"/>
            <a:ext cx="90000" cy="89640"/>
          </a:xfrm>
          <a:custGeom>
            <a:avLst/>
            <a:gdLst/>
            <a:ahLst/>
            <a:rect l="0" t="0" r="r" b="b"/>
            <a:pathLst>
              <a:path w="250" h="249">
                <a:moveTo>
                  <a:pt x="250" y="0"/>
                </a:moveTo>
                <a:lnTo>
                  <a:pt x="0" y="249"/>
                </a:lnTo>
                <a:lnTo>
                  <a:pt x="126" y="249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4" name=""/>
          <p:cNvSpPr/>
          <p:nvPr/>
        </p:nvSpPr>
        <p:spPr>
          <a:xfrm>
            <a:off x="11232720" y="33840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5" name=""/>
          <p:cNvSpPr txBox="1"/>
          <p:nvPr/>
        </p:nvSpPr>
        <p:spPr>
          <a:xfrm>
            <a:off x="5460120" y="2214360"/>
            <a:ext cx="1373040" cy="768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60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정리</a:t>
            </a:r>
            <a:endParaRPr lang="en-US" sz="60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66" name=""/>
          <p:cNvSpPr txBox="1"/>
          <p:nvPr/>
        </p:nvSpPr>
        <p:spPr>
          <a:xfrm>
            <a:off x="914400" y="3754800"/>
            <a:ext cx="11442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로의 이전은 단순한 라이브러리 교체가 아니라 운영 책임의 이전이다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규모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67" name=""/>
          <p:cNvSpPr txBox="1"/>
          <p:nvPr/>
        </p:nvSpPr>
        <p:spPr>
          <a:xfrm>
            <a:off x="914400" y="4154760"/>
            <a:ext cx="9823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역량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비용 곡선을 함께 보고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가장 작은 워크로드부터 점진적으로 옮기는 것이 안전한 길이다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6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" name=""/>
          <p:cNvSpPr/>
          <p:nvPr/>
        </p:nvSpPr>
        <p:spPr>
          <a:xfrm>
            <a:off x="914040" y="26478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" name=""/>
          <p:cNvSpPr/>
          <p:nvPr/>
        </p:nvSpPr>
        <p:spPr>
          <a:xfrm>
            <a:off x="914040" y="21906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" name=""/>
          <p:cNvSpPr txBox="1"/>
          <p:nvPr/>
        </p:nvSpPr>
        <p:spPr>
          <a:xfrm>
            <a:off x="1143000" y="1971360"/>
            <a:ext cx="60469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을 떠나는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4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가지 이유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9" name=""/>
          <p:cNvSpPr txBox="1"/>
          <p:nvPr/>
        </p:nvSpPr>
        <p:spPr>
          <a:xfrm>
            <a:off x="965160" y="2954880"/>
            <a:ext cx="424908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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임베딩 규모 증가에 따른 선형 비용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0" name=""/>
          <p:cNvSpPr txBox="1"/>
          <p:nvPr/>
        </p:nvSpPr>
        <p:spPr>
          <a:xfrm>
            <a:off x="965160" y="3430800"/>
            <a:ext cx="31557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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주권과 규제 대응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1" name=""/>
          <p:cNvSpPr txBox="1"/>
          <p:nvPr/>
        </p:nvSpPr>
        <p:spPr>
          <a:xfrm>
            <a:off x="965160" y="3897720"/>
            <a:ext cx="448488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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동작에 대한 세밀한 제어 필요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2" name=""/>
          <p:cNvSpPr txBox="1"/>
          <p:nvPr/>
        </p:nvSpPr>
        <p:spPr>
          <a:xfrm>
            <a:off x="965160" y="4374000"/>
            <a:ext cx="424908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7C5CFF"/>
                </a:solidFill>
                <a:effectLst/>
                <a:uFillTx/>
                <a:latin typeface="PretendardVariable"/>
                <a:ea typeface="PretendardVariable"/>
              </a:rPr>
              <a:t>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벤더 락인 회피와 유연한 모델 교체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3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4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0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01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1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2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3" name=""/>
          <p:cNvSpPr txBox="1"/>
          <p:nvPr/>
        </p:nvSpPr>
        <p:spPr>
          <a:xfrm>
            <a:off x="1143000" y="2523960"/>
            <a:ext cx="34711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란 무엇인가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4" name=""/>
          <p:cNvSpPr txBox="1"/>
          <p:nvPr/>
        </p:nvSpPr>
        <p:spPr>
          <a:xfrm>
            <a:off x="914400" y="3507120"/>
            <a:ext cx="11378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AI Research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공개한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라이브러리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IVF, HNSW, PQ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등 풍부한 알고리즘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라이브러리 형태이므로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5" name=""/>
          <p:cNvSpPr txBox="1"/>
          <p:nvPr/>
        </p:nvSpPr>
        <p:spPr>
          <a:xfrm>
            <a:off x="914400" y="3897720"/>
            <a:ext cx="4926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직접 임베딩 입출력과 영속화를 설계해야 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6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7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9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19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2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3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4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55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4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5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6" name=""/>
          <p:cNvSpPr txBox="1"/>
          <p:nvPr/>
        </p:nvSpPr>
        <p:spPr>
          <a:xfrm>
            <a:off x="1143000" y="2523960"/>
            <a:ext cx="38667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란 무엇인가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27" name=""/>
          <p:cNvSpPr txBox="1"/>
          <p:nvPr/>
        </p:nvSpPr>
        <p:spPr>
          <a:xfrm>
            <a:off x="914400" y="3507120"/>
            <a:ext cx="11353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임베딩 전용 오픈소스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컬렉션 추상화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 필터링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디스크 영속화가 기본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Python/JS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클라이언트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28" name=""/>
          <p:cNvSpPr txBox="1"/>
          <p:nvPr/>
        </p:nvSpPr>
        <p:spPr>
          <a:xfrm>
            <a:off x="914400" y="3897720"/>
            <a:ext cx="4590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빠르게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RAG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프로토타입을 만들 수 있다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29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30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3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3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3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4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5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6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7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8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9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7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8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9" name=""/>
          <p:cNvSpPr/>
          <p:nvPr/>
        </p:nvSpPr>
        <p:spPr>
          <a:xfrm>
            <a:off x="91908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19" y="8191"/>
                  <a:pt x="13712" y="8216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3"/>
                  <a:pt x="13573" y="8410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4"/>
                  <a:pt x="13322" y="8494"/>
                </a:cubicBezTo>
                <a:lnTo>
                  <a:pt x="410" y="8494"/>
                </a:lnTo>
                <a:cubicBezTo>
                  <a:pt x="383" y="8494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0" name=""/>
          <p:cNvSpPr/>
          <p:nvPr/>
        </p:nvSpPr>
        <p:spPr>
          <a:xfrm>
            <a:off x="919080" y="2157120"/>
            <a:ext cx="4943880" cy="3057840"/>
          </a:xfrm>
          <a:custGeom>
            <a:avLst/>
            <a:gdLst/>
            <a:ahLst/>
            <a:rect l="0" t="0" r="r" b="b"/>
            <a:pathLst>
              <a:path w="13733" h="8494">
                <a:moveTo>
                  <a:pt x="0" y="8084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8084"/>
                </a:lnTo>
                <a:cubicBezTo>
                  <a:pt x="13733" y="8111"/>
                  <a:pt x="13730" y="8138"/>
                  <a:pt x="13725" y="8164"/>
                </a:cubicBezTo>
                <a:cubicBezTo>
                  <a:pt x="13719" y="8191"/>
                  <a:pt x="13712" y="8216"/>
                  <a:pt x="13701" y="8241"/>
                </a:cubicBezTo>
                <a:cubicBezTo>
                  <a:pt x="13691" y="8266"/>
                  <a:pt x="13678" y="8290"/>
                  <a:pt x="13663" y="8312"/>
                </a:cubicBezTo>
                <a:cubicBezTo>
                  <a:pt x="13649" y="8335"/>
                  <a:pt x="13632" y="8355"/>
                  <a:pt x="13612" y="8374"/>
                </a:cubicBezTo>
                <a:cubicBezTo>
                  <a:pt x="13593" y="8393"/>
                  <a:pt x="13573" y="8410"/>
                  <a:pt x="13550" y="8425"/>
                </a:cubicBezTo>
                <a:cubicBezTo>
                  <a:pt x="13528" y="8440"/>
                  <a:pt x="13504" y="8453"/>
                  <a:pt x="13479" y="8463"/>
                </a:cubicBezTo>
                <a:cubicBezTo>
                  <a:pt x="13455" y="8474"/>
                  <a:pt x="13429" y="8481"/>
                  <a:pt x="13403" y="8487"/>
                </a:cubicBezTo>
                <a:cubicBezTo>
                  <a:pt x="13376" y="8492"/>
                  <a:pt x="13349" y="8494"/>
                  <a:pt x="13322" y="8494"/>
                </a:cubicBezTo>
                <a:lnTo>
                  <a:pt x="410" y="8494"/>
                </a:lnTo>
                <a:cubicBezTo>
                  <a:pt x="383" y="8494"/>
                  <a:pt x="356" y="8492"/>
                  <a:pt x="330" y="8487"/>
                </a:cubicBezTo>
                <a:cubicBezTo>
                  <a:pt x="303" y="8481"/>
                  <a:pt x="278" y="8474"/>
                  <a:pt x="253" y="8463"/>
                </a:cubicBezTo>
                <a:cubicBezTo>
                  <a:pt x="228" y="8453"/>
                  <a:pt x="204" y="8440"/>
                  <a:pt x="182" y="8425"/>
                </a:cubicBezTo>
                <a:cubicBezTo>
                  <a:pt x="160" y="8410"/>
                  <a:pt x="139" y="8393"/>
                  <a:pt x="120" y="8374"/>
                </a:cubicBezTo>
                <a:cubicBezTo>
                  <a:pt x="101" y="8355"/>
                  <a:pt x="84" y="8335"/>
                  <a:pt x="69" y="8312"/>
                </a:cubicBezTo>
                <a:cubicBezTo>
                  <a:pt x="54" y="8290"/>
                  <a:pt x="41" y="8266"/>
                  <a:pt x="31" y="8241"/>
                </a:cubicBezTo>
                <a:cubicBezTo>
                  <a:pt x="21" y="8216"/>
                  <a:pt x="13" y="8191"/>
                  <a:pt x="8" y="8164"/>
                </a:cubicBezTo>
                <a:cubicBezTo>
                  <a:pt x="2" y="8138"/>
                  <a:pt x="0" y="8111"/>
                  <a:pt x="0" y="8084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71" name=""/>
          <p:cNvSpPr txBox="1"/>
          <p:nvPr/>
        </p:nvSpPr>
        <p:spPr>
          <a:xfrm>
            <a:off x="1143000" y="1190160"/>
            <a:ext cx="68468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 vs FAISS vs Chroma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72" name=""/>
          <p:cNvSpPr/>
          <p:nvPr/>
        </p:nvSpPr>
        <p:spPr>
          <a:xfrm>
            <a:off x="133344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3" name=""/>
          <p:cNvSpPr txBox="1"/>
          <p:nvPr/>
        </p:nvSpPr>
        <p:spPr>
          <a:xfrm>
            <a:off x="1228680" y="2449800"/>
            <a:ext cx="1036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74" name=""/>
          <p:cNvSpPr/>
          <p:nvPr/>
        </p:nvSpPr>
        <p:spPr>
          <a:xfrm>
            <a:off x="1333440" y="3619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0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5" name=""/>
          <p:cNvSpPr txBox="1"/>
          <p:nvPr/>
        </p:nvSpPr>
        <p:spPr>
          <a:xfrm>
            <a:off x="1548720" y="2992680"/>
            <a:ext cx="1391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관리형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SaaS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76" name=""/>
          <p:cNvSpPr/>
          <p:nvPr/>
        </p:nvSpPr>
        <p:spPr>
          <a:xfrm>
            <a:off x="1333440" y="4086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7" name=""/>
          <p:cNvSpPr txBox="1"/>
          <p:nvPr/>
        </p:nvSpPr>
        <p:spPr>
          <a:xfrm>
            <a:off x="1548720" y="3468960"/>
            <a:ext cx="1560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자동 샤딩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복제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78" name=""/>
          <p:cNvSpPr/>
          <p:nvPr/>
        </p:nvSpPr>
        <p:spPr>
          <a:xfrm>
            <a:off x="1333440" y="4562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9" name=""/>
          <p:cNvSpPr txBox="1"/>
          <p:nvPr/>
        </p:nvSpPr>
        <p:spPr>
          <a:xfrm>
            <a:off x="1548720" y="3935880"/>
            <a:ext cx="12553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종량제 과금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0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1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2" name=""/>
          <p:cNvSpPr txBox="1"/>
          <p:nvPr/>
        </p:nvSpPr>
        <p:spPr>
          <a:xfrm>
            <a:off x="1548720" y="4412160"/>
            <a:ext cx="22741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 필터 지원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3" name=""/>
          <p:cNvSpPr/>
          <p:nvPr/>
        </p:nvSpPr>
        <p:spPr>
          <a:xfrm>
            <a:off x="6743520" y="3143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4" name=""/>
          <p:cNvSpPr txBox="1"/>
          <p:nvPr/>
        </p:nvSpPr>
        <p:spPr>
          <a:xfrm>
            <a:off x="6638760" y="2449800"/>
            <a:ext cx="1809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/ Chroma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5" name=""/>
          <p:cNvSpPr/>
          <p:nvPr/>
        </p:nvSpPr>
        <p:spPr>
          <a:xfrm>
            <a:off x="6743520" y="3619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0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6" name=""/>
          <p:cNvSpPr txBox="1"/>
          <p:nvPr/>
        </p:nvSpPr>
        <p:spPr>
          <a:xfrm>
            <a:off x="6958800" y="2992680"/>
            <a:ext cx="10195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자체 운영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7" name=""/>
          <p:cNvSpPr/>
          <p:nvPr/>
        </p:nvSpPr>
        <p:spPr>
          <a:xfrm>
            <a:off x="6743520" y="40860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8" name=""/>
          <p:cNvSpPr txBox="1"/>
          <p:nvPr/>
        </p:nvSpPr>
        <p:spPr>
          <a:xfrm>
            <a:off x="6958800" y="3468960"/>
            <a:ext cx="156600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노드 기본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89" name=""/>
          <p:cNvSpPr/>
          <p:nvPr/>
        </p:nvSpPr>
        <p:spPr>
          <a:xfrm>
            <a:off x="6743520" y="456228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0" name=""/>
          <p:cNvSpPr txBox="1"/>
          <p:nvPr/>
        </p:nvSpPr>
        <p:spPr>
          <a:xfrm>
            <a:off x="6958800" y="3935880"/>
            <a:ext cx="203796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인프라 비용만 발생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1" name=""/>
          <p:cNvSpPr txBox="1"/>
          <p:nvPr/>
        </p:nvSpPr>
        <p:spPr>
          <a:xfrm>
            <a:off x="6958800" y="4412160"/>
            <a:ext cx="4318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순수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ANN, Chroma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2" name=""/>
          <p:cNvSpPr txBox="1"/>
          <p:nvPr/>
        </p:nvSpPr>
        <p:spPr>
          <a:xfrm>
            <a:off x="6958800" y="4812120"/>
            <a:ext cx="2473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3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4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97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8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9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0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1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2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3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4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5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6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7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8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9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0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1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2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3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4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5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6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7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8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9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0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1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2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3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4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5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6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7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8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9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0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1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2" name=""/>
          <p:cNvSpPr txBox="1"/>
          <p:nvPr/>
        </p:nvSpPr>
        <p:spPr>
          <a:xfrm>
            <a:off x="914400" y="2752920"/>
            <a:ext cx="2813400" cy="6922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문제 정의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3" name=""/>
          <p:cNvSpPr txBox="1"/>
          <p:nvPr/>
        </p:nvSpPr>
        <p:spPr>
          <a:xfrm>
            <a:off x="914400" y="3935880"/>
            <a:ext cx="5180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인덱스에서 무엇을 옮겨야 하는가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4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5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3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4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5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6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6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0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2" name=""/>
          <p:cNvSpPr/>
          <p:nvPr/>
        </p:nvSpPr>
        <p:spPr>
          <a:xfrm>
            <a:off x="914040" y="24094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3" name=""/>
          <p:cNvSpPr/>
          <p:nvPr/>
        </p:nvSpPr>
        <p:spPr>
          <a:xfrm>
            <a:off x="914040" y="19620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4" name=""/>
          <p:cNvSpPr/>
          <p:nvPr/>
        </p:nvSpPr>
        <p:spPr>
          <a:xfrm>
            <a:off x="1019160" y="28666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5" name=""/>
          <p:cNvSpPr txBox="1"/>
          <p:nvPr/>
        </p:nvSpPr>
        <p:spPr>
          <a:xfrm>
            <a:off x="1143000" y="1742760"/>
            <a:ext cx="44028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이전 전 점검 체크리스트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76" name=""/>
          <p:cNvSpPr/>
          <p:nvPr/>
        </p:nvSpPr>
        <p:spPr>
          <a:xfrm>
            <a:off x="1019160" y="3342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7" name=""/>
          <p:cNvSpPr txBox="1"/>
          <p:nvPr/>
        </p:nvSpPr>
        <p:spPr>
          <a:xfrm>
            <a:off x="1234440" y="2716560"/>
            <a:ext cx="3187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 차원 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예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1536, 3072)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78" name=""/>
          <p:cNvSpPr/>
          <p:nvPr/>
        </p:nvSpPr>
        <p:spPr>
          <a:xfrm>
            <a:off x="1019160" y="3819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9" name=""/>
          <p:cNvSpPr txBox="1"/>
          <p:nvPr/>
        </p:nvSpPr>
        <p:spPr>
          <a:xfrm>
            <a:off x="1234440" y="3192840"/>
            <a:ext cx="4036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거리 측정법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(cosine / dot / euclidean)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0" name=""/>
          <p:cNvSpPr/>
          <p:nvPr/>
        </p:nvSpPr>
        <p:spPr>
          <a:xfrm>
            <a:off x="1019160" y="4286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2"/>
                  <a:pt x="32" y="32"/>
                </a:cubicBezTo>
                <a:cubicBezTo>
                  <a:pt x="41" y="22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2"/>
                  <a:pt x="181" y="32"/>
                </a:cubicBezTo>
                <a:cubicBezTo>
                  <a:pt x="191" y="42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1" name=""/>
          <p:cNvSpPr txBox="1"/>
          <p:nvPr/>
        </p:nvSpPr>
        <p:spPr>
          <a:xfrm>
            <a:off x="1234440" y="3669120"/>
            <a:ext cx="352872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 스키마와 필터링 규칙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2" name=""/>
          <p:cNvSpPr/>
          <p:nvPr/>
        </p:nvSpPr>
        <p:spPr>
          <a:xfrm>
            <a:off x="1019160" y="4762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59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3" name=""/>
          <p:cNvSpPr txBox="1"/>
          <p:nvPr/>
        </p:nvSpPr>
        <p:spPr>
          <a:xfrm>
            <a:off x="1234440" y="4135680"/>
            <a:ext cx="3839040" cy="2869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네임스페이스 또는 인덱스 분할 정책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4" name=""/>
          <p:cNvSpPr txBox="1"/>
          <p:nvPr/>
        </p:nvSpPr>
        <p:spPr>
          <a:xfrm>
            <a:off x="1234440" y="4611960"/>
            <a:ext cx="3642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일일 쿼리량과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P95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지연 시간 목표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5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6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9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0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1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2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3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4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8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25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3" name=""/>
          <p:cNvSpPr/>
          <p:nvPr/>
        </p:nvSpPr>
        <p:spPr>
          <a:xfrm>
            <a:off x="914040" y="3200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4" name=""/>
          <p:cNvSpPr/>
          <p:nvPr/>
        </p:nvSpPr>
        <p:spPr>
          <a:xfrm>
            <a:off x="914040" y="2742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5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5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5" name=""/>
          <p:cNvSpPr txBox="1"/>
          <p:nvPr/>
        </p:nvSpPr>
        <p:spPr>
          <a:xfrm>
            <a:off x="1143000" y="2523960"/>
            <a:ext cx="306144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추출 전략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6" name=""/>
          <p:cNvSpPr txBox="1"/>
          <p:nvPr/>
        </p:nvSpPr>
        <p:spPr>
          <a:xfrm>
            <a:off x="914400" y="3507120"/>
            <a:ext cx="11484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Pinecone fetch API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기반이라 전수 배출이 까다롭다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ID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목록을 미리 확보하거나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신규 트래픽은 듀얼 라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7" name=""/>
          <p:cNvSpPr txBox="1"/>
          <p:nvPr/>
        </p:nvSpPr>
        <p:spPr>
          <a:xfrm>
            <a:off x="914400" y="3897720"/>
            <a:ext cx="7746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이트로 처리하면서 과거 데이터를 배치로 옮기는 점진적 전환이 안전하다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8" name=""/>
          <p:cNvSpPr txBox="1"/>
          <p:nvPr/>
        </p:nvSpPr>
        <p:spPr>
          <a:xfrm>
            <a:off x="914400" y="6314040"/>
            <a:ext cx="449928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Pinecone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FAISS/Chroma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로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마이그레이션 실전 가이드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429" name=""/>
          <p:cNvSpPr txBox="1"/>
          <p:nvPr/>
        </p:nvSpPr>
        <p:spPr>
          <a:xfrm>
            <a:off x="11186640" y="6314040"/>
            <a:ext cx="153000" cy="1756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LibreOffice/26.2.3.2$MacOSX_AARCH64 LibreOffice_project/70e089b17412e4cb7773e41413306b17a2328c34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ko-KR</dc:language>
  <cp:lastModifiedBy/>
  <cp:revision>0</cp:revision>
  <dc:subject/>
  <dc:title/>
</cp:coreProperties>
</file>