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20.xml" ContentType="application/vnd.openxmlformats-officedocument.presentationml.slide+xml"/>
  <Override PartName="/ppt/slides/slide15.xml" ContentType="application/vnd.openxmlformats-officedocument.presentationml.slide+xml"/>
  <Override PartName="/ppt/slides/slide13.xml" ContentType="application/vnd.openxmlformats-officedocument.presentationml.slide+xml"/>
  <Override PartName="/ppt/slides/slide21.xml" ContentType="application/vnd.openxmlformats-officedocument.presentationml.slide+xml"/>
  <Override PartName="/ppt/slides/slide14.xml" ContentType="application/vnd.openxmlformats-officedocument.presentationml.slide+xml"/>
  <Override PartName="/ppt/slides/slide4.xml" ContentType="application/vnd.openxmlformats-officedocument.presentationml.slide+xml"/>
  <Override PartName="/ppt/slides/slide35.xml" ContentType="application/vnd.openxmlformats-officedocument.presentationml.slide+xml"/>
  <Override PartName="/ppt/slides/slide27.xml" ContentType="application/vnd.openxmlformats-officedocument.presentationml.slide+xml"/>
  <Override PartName="/ppt/slides/slide22.xml" ContentType="application/vnd.openxmlformats-officedocument.presentationml.slide+xml"/>
  <Override PartName="/ppt/slides/slide18.xml" ContentType="application/vnd.openxmlformats-officedocument.presentationml.slide+xml"/>
  <Override PartName="/ppt/slides/slide1.xml" ContentType="application/vnd.openxmlformats-officedocument.presentationml.slide+xml"/>
  <Override PartName="/ppt/slides/slide23.xml" ContentType="application/vnd.openxmlformats-officedocument.presentationml.slide+xml"/>
  <Override PartName="/ppt/slides/slide26.xml" ContentType="application/vnd.openxmlformats-officedocument.presentationml.slide+xml"/>
  <Override PartName="/ppt/slides/slide28.xml" ContentType="application/vnd.openxmlformats-officedocument.presentationml.slide+xml"/>
  <Override PartName="/ppt/slides/slide38.xml" ContentType="application/vnd.openxmlformats-officedocument.presentationml.slide+xml"/>
  <Override PartName="/ppt/slides/slide29.xml" ContentType="application/vnd.openxmlformats-officedocument.presentationml.slide+xml"/>
  <Override PartName="/ppt/slides/slide3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11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37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10.xml" ContentType="application/vnd.openxmlformats-officedocument.presentationml.slide+xml"/>
  <Override PartName="/ppt/slides/slide36.xml" ContentType="application/vnd.openxmlformats-officedocument.presentationml.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ster-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master-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59200"/>
            <a:ext cx="10972080" cy="108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buNone/>
            </a:pP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520280"/>
            <a:ext cx="10972080" cy="376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buNone/>
            </a:pP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59200"/>
            <a:ext cx="10972080" cy="108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520280"/>
            <a:ext cx="10972080" cy="376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5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6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1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6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7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2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8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3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8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9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0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3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9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0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1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7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0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1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6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7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8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9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2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3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4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5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6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7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8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9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0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1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2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3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5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6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7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8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9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1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4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5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6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8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9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0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1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2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3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5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6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7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9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9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0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1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2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3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5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6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7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8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9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0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1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3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5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6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5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6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7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8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9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0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1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3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4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5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6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7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8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9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0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1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2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73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1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2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4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6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7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8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9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0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1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2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3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4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5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6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7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0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1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3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5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6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7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8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9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0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1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5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6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2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5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7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8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0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1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2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3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4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5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6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7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9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0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1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" name=""/>
          <p:cNvSpPr/>
          <p:nvPr/>
        </p:nvSpPr>
        <p:spPr>
          <a:xfrm>
            <a:off x="914040" y="1599840"/>
            <a:ext cx="48960" cy="48960"/>
          </a:xfrm>
          <a:custGeom>
            <a:avLst/>
            <a:gdLst/>
            <a:ahLst/>
            <a:rect l="0" t="0" r="r" b="b"/>
            <a:pathLst>
              <a:path w="136" h="136">
                <a:moveTo>
                  <a:pt x="0" y="136"/>
                </a:moveTo>
                <a:lnTo>
                  <a:pt x="136" y="0"/>
                </a:lnTo>
                <a:lnTo>
                  <a:pt x="0" y="0"/>
                </a:lnTo>
                <a:lnTo>
                  <a:pt x="0" y="136"/>
                </a:lnTo>
                <a:close/>
              </a:path>
            </a:pathLst>
          </a:custGeom>
          <a:solidFill>
            <a:srgbClr val="F6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3" name=""/>
          <p:cNvSpPr/>
          <p:nvPr/>
        </p:nvSpPr>
        <p:spPr>
          <a:xfrm>
            <a:off x="914040" y="1599840"/>
            <a:ext cx="97200" cy="97200"/>
          </a:xfrm>
          <a:custGeom>
            <a:avLst/>
            <a:gdLst/>
            <a:ahLst/>
            <a:rect l="0" t="0" r="r" b="b"/>
            <a:pathLst>
              <a:path w="270" h="270">
                <a:moveTo>
                  <a:pt x="136" y="0"/>
                </a:moveTo>
                <a:lnTo>
                  <a:pt x="0" y="135"/>
                </a:lnTo>
                <a:lnTo>
                  <a:pt x="0" y="270"/>
                </a:lnTo>
                <a:lnTo>
                  <a:pt x="270" y="0"/>
                </a:lnTo>
                <a:lnTo>
                  <a:pt x="136" y="0"/>
                </a:lnTo>
                <a:close/>
              </a:path>
            </a:pathLst>
          </a:custGeom>
          <a:solidFill>
            <a:srgbClr val="F5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4" name=""/>
          <p:cNvSpPr/>
          <p:nvPr/>
        </p:nvSpPr>
        <p:spPr>
          <a:xfrm>
            <a:off x="914040" y="1599840"/>
            <a:ext cx="145800" cy="145800"/>
          </a:xfrm>
          <a:custGeom>
            <a:avLst/>
            <a:gdLst/>
            <a:ahLst/>
            <a:rect l="0" t="0" r="r" b="b"/>
            <a:pathLst>
              <a:path w="405" h="405">
                <a:moveTo>
                  <a:pt x="270" y="0"/>
                </a:moveTo>
                <a:lnTo>
                  <a:pt x="0" y="270"/>
                </a:lnTo>
                <a:lnTo>
                  <a:pt x="0" y="405"/>
                </a:lnTo>
                <a:lnTo>
                  <a:pt x="405" y="0"/>
                </a:lnTo>
                <a:lnTo>
                  <a:pt x="270" y="0"/>
                </a:lnTo>
                <a:close/>
              </a:path>
            </a:pathLst>
          </a:custGeom>
          <a:solidFill>
            <a:srgbClr val="F5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5" name=""/>
          <p:cNvSpPr/>
          <p:nvPr/>
        </p:nvSpPr>
        <p:spPr>
          <a:xfrm>
            <a:off x="914040" y="1599840"/>
            <a:ext cx="194040" cy="194040"/>
          </a:xfrm>
          <a:custGeom>
            <a:avLst/>
            <a:gdLst/>
            <a:ahLst/>
            <a:rect l="0" t="0" r="r" b="b"/>
            <a:pathLst>
              <a:path w="539" h="539">
                <a:moveTo>
                  <a:pt x="404" y="0"/>
                </a:moveTo>
                <a:lnTo>
                  <a:pt x="0" y="405"/>
                </a:lnTo>
                <a:lnTo>
                  <a:pt x="0" y="539"/>
                </a:lnTo>
                <a:lnTo>
                  <a:pt x="539" y="0"/>
                </a:lnTo>
                <a:lnTo>
                  <a:pt x="404" y="0"/>
                </a:lnTo>
                <a:close/>
              </a:path>
            </a:pathLst>
          </a:custGeom>
          <a:solidFill>
            <a:srgbClr val="F4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6" name=""/>
          <p:cNvSpPr/>
          <p:nvPr/>
        </p:nvSpPr>
        <p:spPr>
          <a:xfrm>
            <a:off x="914040" y="1599840"/>
            <a:ext cx="242280" cy="242280"/>
          </a:xfrm>
          <a:custGeom>
            <a:avLst/>
            <a:gdLst/>
            <a:ahLst/>
            <a:rect l="0" t="0" r="r" b="b"/>
            <a:pathLst>
              <a:path w="673" h="673">
                <a:moveTo>
                  <a:pt x="539" y="0"/>
                </a:moveTo>
                <a:lnTo>
                  <a:pt x="0" y="538"/>
                </a:lnTo>
                <a:lnTo>
                  <a:pt x="0" y="673"/>
                </a:lnTo>
                <a:lnTo>
                  <a:pt x="673" y="0"/>
                </a:lnTo>
                <a:lnTo>
                  <a:pt x="539" y="0"/>
                </a:lnTo>
                <a:close/>
              </a:path>
            </a:pathLst>
          </a:custGeom>
          <a:solidFill>
            <a:srgbClr val="F4F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7" name=""/>
          <p:cNvSpPr/>
          <p:nvPr/>
        </p:nvSpPr>
        <p:spPr>
          <a:xfrm>
            <a:off x="914040" y="1599840"/>
            <a:ext cx="290880" cy="290880"/>
          </a:xfrm>
          <a:custGeom>
            <a:avLst/>
            <a:gdLst/>
            <a:ahLst/>
            <a:rect l="0" t="0" r="r" b="b"/>
            <a:pathLst>
              <a:path w="808" h="808">
                <a:moveTo>
                  <a:pt x="673" y="0"/>
                </a:moveTo>
                <a:lnTo>
                  <a:pt x="0" y="672"/>
                </a:lnTo>
                <a:lnTo>
                  <a:pt x="0" y="808"/>
                </a:lnTo>
                <a:lnTo>
                  <a:pt x="808" y="0"/>
                </a:lnTo>
                <a:lnTo>
                  <a:pt x="673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8" name=""/>
          <p:cNvSpPr/>
          <p:nvPr/>
        </p:nvSpPr>
        <p:spPr>
          <a:xfrm>
            <a:off x="914040" y="1599840"/>
            <a:ext cx="339120" cy="339120"/>
          </a:xfrm>
          <a:custGeom>
            <a:avLst/>
            <a:gdLst/>
            <a:ahLst/>
            <a:rect l="0" t="0" r="r" b="b"/>
            <a:pathLst>
              <a:path w="942" h="942">
                <a:moveTo>
                  <a:pt x="808" y="0"/>
                </a:moveTo>
                <a:lnTo>
                  <a:pt x="0" y="808"/>
                </a:lnTo>
                <a:lnTo>
                  <a:pt x="0" y="942"/>
                </a:lnTo>
                <a:lnTo>
                  <a:pt x="942" y="0"/>
                </a:lnTo>
                <a:lnTo>
                  <a:pt x="808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9" name=""/>
          <p:cNvSpPr/>
          <p:nvPr/>
        </p:nvSpPr>
        <p:spPr>
          <a:xfrm>
            <a:off x="914040" y="1599840"/>
            <a:ext cx="387360" cy="387360"/>
          </a:xfrm>
          <a:custGeom>
            <a:avLst/>
            <a:gdLst/>
            <a:ahLst/>
            <a:rect l="0" t="0" r="r" b="b"/>
            <a:pathLst>
              <a:path w="1076" h="1076">
                <a:moveTo>
                  <a:pt x="942" y="0"/>
                </a:moveTo>
                <a:lnTo>
                  <a:pt x="0" y="942"/>
                </a:lnTo>
                <a:lnTo>
                  <a:pt x="0" y="1076"/>
                </a:lnTo>
                <a:lnTo>
                  <a:pt x="1076" y="0"/>
                </a:lnTo>
                <a:lnTo>
                  <a:pt x="942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0" name=""/>
          <p:cNvSpPr/>
          <p:nvPr/>
        </p:nvSpPr>
        <p:spPr>
          <a:xfrm>
            <a:off x="914040" y="1599840"/>
            <a:ext cx="435960" cy="435960"/>
          </a:xfrm>
          <a:custGeom>
            <a:avLst/>
            <a:gdLst/>
            <a:ahLst/>
            <a:rect l="0" t="0" r="r" b="b"/>
            <a:pathLst>
              <a:path w="1211" h="1211">
                <a:moveTo>
                  <a:pt x="1076" y="0"/>
                </a:moveTo>
                <a:lnTo>
                  <a:pt x="0" y="1076"/>
                </a:lnTo>
                <a:lnTo>
                  <a:pt x="0" y="1211"/>
                </a:lnTo>
                <a:lnTo>
                  <a:pt x="1211" y="0"/>
                </a:lnTo>
                <a:lnTo>
                  <a:pt x="1076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1" name=""/>
          <p:cNvSpPr/>
          <p:nvPr/>
        </p:nvSpPr>
        <p:spPr>
          <a:xfrm>
            <a:off x="914040" y="1599840"/>
            <a:ext cx="484200" cy="484200"/>
          </a:xfrm>
          <a:custGeom>
            <a:avLst/>
            <a:gdLst/>
            <a:ahLst/>
            <a:rect l="0" t="0" r="r" b="b"/>
            <a:pathLst>
              <a:path w="1345" h="1345">
                <a:moveTo>
                  <a:pt x="1211" y="0"/>
                </a:moveTo>
                <a:lnTo>
                  <a:pt x="0" y="1211"/>
                </a:lnTo>
                <a:lnTo>
                  <a:pt x="0" y="1345"/>
                </a:lnTo>
                <a:lnTo>
                  <a:pt x="1345" y="0"/>
                </a:lnTo>
                <a:lnTo>
                  <a:pt x="1211" y="0"/>
                </a:lnTo>
                <a:close/>
              </a:path>
            </a:pathLst>
          </a:custGeom>
          <a:solidFill>
            <a:srgbClr val="F1F1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2" name=""/>
          <p:cNvSpPr/>
          <p:nvPr/>
        </p:nvSpPr>
        <p:spPr>
          <a:xfrm>
            <a:off x="914040" y="1599840"/>
            <a:ext cx="532440" cy="532440"/>
          </a:xfrm>
          <a:custGeom>
            <a:avLst/>
            <a:gdLst/>
            <a:ahLst/>
            <a:rect l="0" t="0" r="r" b="b"/>
            <a:pathLst>
              <a:path w="1479" h="1479">
                <a:moveTo>
                  <a:pt x="1345" y="0"/>
                </a:moveTo>
                <a:lnTo>
                  <a:pt x="0" y="1345"/>
                </a:lnTo>
                <a:lnTo>
                  <a:pt x="0" y="1479"/>
                </a:lnTo>
                <a:lnTo>
                  <a:pt x="1479" y="0"/>
                </a:lnTo>
                <a:lnTo>
                  <a:pt x="1345" y="0"/>
                </a:lnTo>
                <a:close/>
              </a:path>
            </a:pathLst>
          </a:custGeom>
          <a:solidFill>
            <a:srgbClr val="F1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3" name=""/>
          <p:cNvSpPr/>
          <p:nvPr/>
        </p:nvSpPr>
        <p:spPr>
          <a:xfrm>
            <a:off x="914040" y="1599840"/>
            <a:ext cx="581040" cy="581040"/>
          </a:xfrm>
          <a:custGeom>
            <a:avLst/>
            <a:gdLst/>
            <a:ahLst/>
            <a:rect l="0" t="0" r="r" b="b"/>
            <a:pathLst>
              <a:path w="1614" h="1614">
                <a:moveTo>
                  <a:pt x="1478" y="0"/>
                </a:moveTo>
                <a:lnTo>
                  <a:pt x="0" y="1479"/>
                </a:lnTo>
                <a:lnTo>
                  <a:pt x="0" y="1614"/>
                </a:lnTo>
                <a:lnTo>
                  <a:pt x="1614" y="0"/>
                </a:lnTo>
                <a:lnTo>
                  <a:pt x="1478" y="0"/>
                </a:lnTo>
                <a:close/>
              </a:path>
            </a:pathLst>
          </a:custGeom>
          <a:solidFill>
            <a:srgbClr val="F0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4" name=""/>
          <p:cNvSpPr/>
          <p:nvPr/>
        </p:nvSpPr>
        <p:spPr>
          <a:xfrm>
            <a:off x="914040" y="1599840"/>
            <a:ext cx="629280" cy="629280"/>
          </a:xfrm>
          <a:custGeom>
            <a:avLst/>
            <a:gdLst/>
            <a:ahLst/>
            <a:rect l="0" t="0" r="r" b="b"/>
            <a:pathLst>
              <a:path w="1748" h="1748">
                <a:moveTo>
                  <a:pt x="1614" y="0"/>
                </a:moveTo>
                <a:lnTo>
                  <a:pt x="0" y="1613"/>
                </a:lnTo>
                <a:lnTo>
                  <a:pt x="0" y="1748"/>
                </a:lnTo>
                <a:lnTo>
                  <a:pt x="1748" y="0"/>
                </a:lnTo>
                <a:lnTo>
                  <a:pt x="1614" y="0"/>
                </a:lnTo>
                <a:close/>
              </a:path>
            </a:pathLst>
          </a:custGeom>
          <a:solidFill>
            <a:srgbClr val="F0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5" name=""/>
          <p:cNvSpPr/>
          <p:nvPr/>
        </p:nvSpPr>
        <p:spPr>
          <a:xfrm>
            <a:off x="914040" y="1599840"/>
            <a:ext cx="677880" cy="677880"/>
          </a:xfrm>
          <a:custGeom>
            <a:avLst/>
            <a:gdLst/>
            <a:ahLst/>
            <a:rect l="0" t="0" r="r" b="b"/>
            <a:pathLst>
              <a:path w="1883" h="1883">
                <a:moveTo>
                  <a:pt x="1748" y="0"/>
                </a:moveTo>
                <a:lnTo>
                  <a:pt x="0" y="1748"/>
                </a:lnTo>
                <a:lnTo>
                  <a:pt x="0" y="1883"/>
                </a:lnTo>
                <a:lnTo>
                  <a:pt x="1883" y="0"/>
                </a:lnTo>
                <a:lnTo>
                  <a:pt x="1748" y="0"/>
                </a:lnTo>
                <a:close/>
              </a:path>
            </a:pathLst>
          </a:custGeom>
          <a:solidFill>
            <a:srgbClr val="EF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6" name=""/>
          <p:cNvSpPr/>
          <p:nvPr/>
        </p:nvSpPr>
        <p:spPr>
          <a:xfrm>
            <a:off x="914040" y="1599840"/>
            <a:ext cx="726120" cy="726120"/>
          </a:xfrm>
          <a:custGeom>
            <a:avLst/>
            <a:gdLst/>
            <a:ahLst/>
            <a:rect l="0" t="0" r="r" b="b"/>
            <a:pathLst>
              <a:path w="2017" h="2017">
                <a:moveTo>
                  <a:pt x="1883" y="0"/>
                </a:moveTo>
                <a:lnTo>
                  <a:pt x="0" y="1883"/>
                </a:lnTo>
                <a:lnTo>
                  <a:pt x="0" y="2017"/>
                </a:lnTo>
                <a:lnTo>
                  <a:pt x="2017" y="0"/>
                </a:lnTo>
                <a:lnTo>
                  <a:pt x="1883" y="0"/>
                </a:lnTo>
                <a:close/>
              </a:path>
            </a:pathLst>
          </a:custGeom>
          <a:solidFill>
            <a:srgbClr val="EFEE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7" name=""/>
          <p:cNvSpPr/>
          <p:nvPr/>
        </p:nvSpPr>
        <p:spPr>
          <a:xfrm>
            <a:off x="914040" y="1599840"/>
            <a:ext cx="774360" cy="774360"/>
          </a:xfrm>
          <a:custGeom>
            <a:avLst/>
            <a:gdLst/>
            <a:ahLst/>
            <a:rect l="0" t="0" r="r" b="b"/>
            <a:pathLst>
              <a:path w="2151" h="2151">
                <a:moveTo>
                  <a:pt x="2017" y="0"/>
                </a:moveTo>
                <a:lnTo>
                  <a:pt x="0" y="2017"/>
                </a:lnTo>
                <a:lnTo>
                  <a:pt x="0" y="2151"/>
                </a:lnTo>
                <a:lnTo>
                  <a:pt x="2151" y="0"/>
                </a:lnTo>
                <a:lnTo>
                  <a:pt x="2017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8" name=""/>
          <p:cNvSpPr/>
          <p:nvPr/>
        </p:nvSpPr>
        <p:spPr>
          <a:xfrm>
            <a:off x="914040" y="1599840"/>
            <a:ext cx="822960" cy="822960"/>
          </a:xfrm>
          <a:custGeom>
            <a:avLst/>
            <a:gdLst/>
            <a:ahLst/>
            <a:rect l="0" t="0" r="r" b="b"/>
            <a:pathLst>
              <a:path w="2286" h="2286">
                <a:moveTo>
                  <a:pt x="2151" y="0"/>
                </a:moveTo>
                <a:lnTo>
                  <a:pt x="0" y="2151"/>
                </a:lnTo>
                <a:lnTo>
                  <a:pt x="0" y="2286"/>
                </a:lnTo>
                <a:lnTo>
                  <a:pt x="2286" y="0"/>
                </a:lnTo>
                <a:lnTo>
                  <a:pt x="2151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9" name=""/>
          <p:cNvSpPr/>
          <p:nvPr/>
        </p:nvSpPr>
        <p:spPr>
          <a:xfrm>
            <a:off x="914040" y="1599840"/>
            <a:ext cx="871200" cy="871200"/>
          </a:xfrm>
          <a:custGeom>
            <a:avLst/>
            <a:gdLst/>
            <a:ahLst/>
            <a:rect l="0" t="0" r="r" b="b"/>
            <a:pathLst>
              <a:path w="2420" h="2420">
                <a:moveTo>
                  <a:pt x="2286" y="0"/>
                </a:moveTo>
                <a:lnTo>
                  <a:pt x="0" y="2286"/>
                </a:lnTo>
                <a:lnTo>
                  <a:pt x="0" y="2420"/>
                </a:lnTo>
                <a:lnTo>
                  <a:pt x="2420" y="0"/>
                </a:lnTo>
                <a:lnTo>
                  <a:pt x="2286" y="0"/>
                </a:lnTo>
                <a:close/>
              </a:path>
            </a:pathLst>
          </a:custGeom>
          <a:solidFill>
            <a:srgbClr val="EDEC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0" name=""/>
          <p:cNvSpPr/>
          <p:nvPr/>
        </p:nvSpPr>
        <p:spPr>
          <a:xfrm>
            <a:off x="914040" y="1599840"/>
            <a:ext cx="919440" cy="919440"/>
          </a:xfrm>
          <a:custGeom>
            <a:avLst/>
            <a:gdLst/>
            <a:ahLst/>
            <a:rect l="0" t="0" r="r" b="b"/>
            <a:pathLst>
              <a:path w="2554" h="2554">
                <a:moveTo>
                  <a:pt x="2420" y="0"/>
                </a:moveTo>
                <a:lnTo>
                  <a:pt x="0" y="2420"/>
                </a:lnTo>
                <a:lnTo>
                  <a:pt x="0" y="2554"/>
                </a:lnTo>
                <a:lnTo>
                  <a:pt x="2554" y="0"/>
                </a:lnTo>
                <a:lnTo>
                  <a:pt x="2420" y="0"/>
                </a:lnTo>
                <a:close/>
              </a:path>
            </a:pathLst>
          </a:custGeom>
          <a:solidFill>
            <a:srgbClr val="ED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1" name=""/>
          <p:cNvSpPr/>
          <p:nvPr/>
        </p:nvSpPr>
        <p:spPr>
          <a:xfrm>
            <a:off x="914040" y="1599840"/>
            <a:ext cx="968040" cy="968040"/>
          </a:xfrm>
          <a:custGeom>
            <a:avLst/>
            <a:gdLst/>
            <a:ahLst/>
            <a:rect l="0" t="0" r="r" b="b"/>
            <a:pathLst>
              <a:path w="2689" h="2689">
                <a:moveTo>
                  <a:pt x="2554" y="0"/>
                </a:moveTo>
                <a:lnTo>
                  <a:pt x="0" y="2554"/>
                </a:lnTo>
                <a:lnTo>
                  <a:pt x="0" y="2689"/>
                </a:lnTo>
                <a:lnTo>
                  <a:pt x="2689" y="0"/>
                </a:lnTo>
                <a:lnTo>
                  <a:pt x="2554" y="0"/>
                </a:lnTo>
                <a:close/>
              </a:path>
            </a:pathLst>
          </a:custGeom>
          <a:solidFill>
            <a:srgbClr val="EC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2" name=""/>
          <p:cNvSpPr/>
          <p:nvPr/>
        </p:nvSpPr>
        <p:spPr>
          <a:xfrm>
            <a:off x="914040" y="1599840"/>
            <a:ext cx="1016280" cy="1016280"/>
          </a:xfrm>
          <a:custGeom>
            <a:avLst/>
            <a:gdLst/>
            <a:ahLst/>
            <a:rect l="0" t="0" r="r" b="b"/>
            <a:pathLst>
              <a:path w="2823" h="2823">
                <a:moveTo>
                  <a:pt x="2689" y="0"/>
                </a:moveTo>
                <a:lnTo>
                  <a:pt x="0" y="2689"/>
                </a:lnTo>
                <a:lnTo>
                  <a:pt x="0" y="2823"/>
                </a:lnTo>
                <a:lnTo>
                  <a:pt x="2823" y="0"/>
                </a:lnTo>
                <a:lnTo>
                  <a:pt x="2689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3" name=""/>
          <p:cNvSpPr/>
          <p:nvPr/>
        </p:nvSpPr>
        <p:spPr>
          <a:xfrm>
            <a:off x="914040" y="1599840"/>
            <a:ext cx="1064520" cy="1064520"/>
          </a:xfrm>
          <a:custGeom>
            <a:avLst/>
            <a:gdLst/>
            <a:ahLst/>
            <a:rect l="0" t="0" r="r" b="b"/>
            <a:pathLst>
              <a:path w="2957" h="2957">
                <a:moveTo>
                  <a:pt x="2823" y="0"/>
                </a:moveTo>
                <a:lnTo>
                  <a:pt x="0" y="2822"/>
                </a:lnTo>
                <a:lnTo>
                  <a:pt x="0" y="2957"/>
                </a:lnTo>
                <a:lnTo>
                  <a:pt x="2957" y="0"/>
                </a:lnTo>
                <a:lnTo>
                  <a:pt x="2823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4" name=""/>
          <p:cNvSpPr/>
          <p:nvPr/>
        </p:nvSpPr>
        <p:spPr>
          <a:xfrm>
            <a:off x="914040" y="1599840"/>
            <a:ext cx="1113120" cy="1113120"/>
          </a:xfrm>
          <a:custGeom>
            <a:avLst/>
            <a:gdLst/>
            <a:ahLst/>
            <a:rect l="0" t="0" r="r" b="b"/>
            <a:pathLst>
              <a:path w="3092" h="3092">
                <a:moveTo>
                  <a:pt x="2957" y="0"/>
                </a:moveTo>
                <a:lnTo>
                  <a:pt x="0" y="2957"/>
                </a:lnTo>
                <a:lnTo>
                  <a:pt x="0" y="3092"/>
                </a:lnTo>
                <a:lnTo>
                  <a:pt x="3092" y="0"/>
                </a:lnTo>
                <a:lnTo>
                  <a:pt x="2957" y="0"/>
                </a:lnTo>
                <a:close/>
              </a:path>
            </a:pathLst>
          </a:custGeom>
          <a:solidFill>
            <a:srgbClr val="EBE9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5" name=""/>
          <p:cNvSpPr/>
          <p:nvPr/>
        </p:nvSpPr>
        <p:spPr>
          <a:xfrm>
            <a:off x="914040" y="1599840"/>
            <a:ext cx="1161360" cy="1161360"/>
          </a:xfrm>
          <a:custGeom>
            <a:avLst/>
            <a:gdLst/>
            <a:ahLst/>
            <a:rect l="0" t="0" r="r" b="b"/>
            <a:pathLst>
              <a:path w="3226" h="3226">
                <a:moveTo>
                  <a:pt x="3092" y="0"/>
                </a:moveTo>
                <a:lnTo>
                  <a:pt x="0" y="3092"/>
                </a:lnTo>
                <a:lnTo>
                  <a:pt x="0" y="3226"/>
                </a:lnTo>
                <a:lnTo>
                  <a:pt x="3226" y="0"/>
                </a:lnTo>
                <a:lnTo>
                  <a:pt x="3092" y="0"/>
                </a:lnTo>
                <a:close/>
              </a:path>
            </a:pathLst>
          </a:custGeom>
          <a:solidFill>
            <a:srgbClr val="EB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" name=""/>
          <p:cNvSpPr/>
          <p:nvPr/>
        </p:nvSpPr>
        <p:spPr>
          <a:xfrm>
            <a:off x="914040" y="1599840"/>
            <a:ext cx="1209600" cy="1209600"/>
          </a:xfrm>
          <a:custGeom>
            <a:avLst/>
            <a:gdLst/>
            <a:ahLst/>
            <a:rect l="0" t="0" r="r" b="b"/>
            <a:pathLst>
              <a:path w="3360" h="3360">
                <a:moveTo>
                  <a:pt x="3226" y="0"/>
                </a:moveTo>
                <a:lnTo>
                  <a:pt x="0" y="3226"/>
                </a:lnTo>
                <a:lnTo>
                  <a:pt x="0" y="3360"/>
                </a:lnTo>
                <a:lnTo>
                  <a:pt x="3360" y="0"/>
                </a:lnTo>
                <a:lnTo>
                  <a:pt x="3226" y="0"/>
                </a:lnTo>
                <a:close/>
              </a:path>
            </a:pathLst>
          </a:custGeom>
          <a:solidFill>
            <a:srgbClr val="EA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" name=""/>
          <p:cNvSpPr/>
          <p:nvPr/>
        </p:nvSpPr>
        <p:spPr>
          <a:xfrm>
            <a:off x="914040" y="1599840"/>
            <a:ext cx="1258200" cy="1258200"/>
          </a:xfrm>
          <a:custGeom>
            <a:avLst/>
            <a:gdLst/>
            <a:ahLst/>
            <a:rect l="0" t="0" r="r" b="b"/>
            <a:pathLst>
              <a:path w="3495" h="3495">
                <a:moveTo>
                  <a:pt x="3360" y="0"/>
                </a:moveTo>
                <a:lnTo>
                  <a:pt x="0" y="3360"/>
                </a:lnTo>
                <a:lnTo>
                  <a:pt x="0" y="3495"/>
                </a:lnTo>
                <a:lnTo>
                  <a:pt x="3495" y="0"/>
                </a:lnTo>
                <a:lnTo>
                  <a:pt x="3360" y="0"/>
                </a:lnTo>
                <a:close/>
              </a:path>
            </a:pathLst>
          </a:custGeom>
          <a:solidFill>
            <a:srgbClr val="EA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8" name=""/>
          <p:cNvSpPr/>
          <p:nvPr/>
        </p:nvSpPr>
        <p:spPr>
          <a:xfrm>
            <a:off x="914040" y="1599840"/>
            <a:ext cx="1306440" cy="1306440"/>
          </a:xfrm>
          <a:custGeom>
            <a:avLst/>
            <a:gdLst/>
            <a:ahLst/>
            <a:rect l="0" t="0" r="r" b="b"/>
            <a:pathLst>
              <a:path w="3629" h="3629">
                <a:moveTo>
                  <a:pt x="3495" y="0"/>
                </a:moveTo>
                <a:lnTo>
                  <a:pt x="0" y="3495"/>
                </a:lnTo>
                <a:lnTo>
                  <a:pt x="0" y="3629"/>
                </a:lnTo>
                <a:lnTo>
                  <a:pt x="3629" y="0"/>
                </a:lnTo>
                <a:lnTo>
                  <a:pt x="3495" y="0"/>
                </a:lnTo>
                <a:close/>
              </a:path>
            </a:pathLst>
          </a:custGeom>
          <a:solidFill>
            <a:srgbClr val="E9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9" name=""/>
          <p:cNvSpPr/>
          <p:nvPr/>
        </p:nvSpPr>
        <p:spPr>
          <a:xfrm>
            <a:off x="914040" y="1599840"/>
            <a:ext cx="1355040" cy="1355040"/>
          </a:xfrm>
          <a:custGeom>
            <a:avLst/>
            <a:gdLst/>
            <a:ahLst/>
            <a:rect l="0" t="0" r="r" b="b"/>
            <a:pathLst>
              <a:path w="3764" h="3764">
                <a:moveTo>
                  <a:pt x="3629" y="0"/>
                </a:moveTo>
                <a:lnTo>
                  <a:pt x="0" y="3629"/>
                </a:lnTo>
                <a:lnTo>
                  <a:pt x="0" y="3764"/>
                </a:lnTo>
                <a:lnTo>
                  <a:pt x="3764" y="0"/>
                </a:lnTo>
                <a:lnTo>
                  <a:pt x="3629" y="0"/>
                </a:lnTo>
                <a:close/>
              </a:path>
            </a:pathLst>
          </a:custGeom>
          <a:solidFill>
            <a:srgbClr val="E9E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" name=""/>
          <p:cNvSpPr/>
          <p:nvPr/>
        </p:nvSpPr>
        <p:spPr>
          <a:xfrm>
            <a:off x="914040" y="1599840"/>
            <a:ext cx="1403280" cy="1403280"/>
          </a:xfrm>
          <a:custGeom>
            <a:avLst/>
            <a:gdLst/>
            <a:ahLst/>
            <a:rect l="0" t="0" r="r" b="b"/>
            <a:pathLst>
              <a:path w="3898" h="3898">
                <a:moveTo>
                  <a:pt x="3764" y="0"/>
                </a:moveTo>
                <a:lnTo>
                  <a:pt x="0" y="3764"/>
                </a:lnTo>
                <a:lnTo>
                  <a:pt x="0" y="3898"/>
                </a:lnTo>
                <a:lnTo>
                  <a:pt x="3898" y="0"/>
                </a:lnTo>
                <a:lnTo>
                  <a:pt x="3764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" name=""/>
          <p:cNvSpPr/>
          <p:nvPr/>
        </p:nvSpPr>
        <p:spPr>
          <a:xfrm>
            <a:off x="914040" y="1599840"/>
            <a:ext cx="1451520" cy="1451520"/>
          </a:xfrm>
          <a:custGeom>
            <a:avLst/>
            <a:gdLst/>
            <a:ahLst/>
            <a:rect l="0" t="0" r="r" b="b"/>
            <a:pathLst>
              <a:path w="4032" h="4032">
                <a:moveTo>
                  <a:pt x="3898" y="0"/>
                </a:moveTo>
                <a:lnTo>
                  <a:pt x="0" y="3898"/>
                </a:lnTo>
                <a:lnTo>
                  <a:pt x="0" y="4032"/>
                </a:lnTo>
                <a:lnTo>
                  <a:pt x="4032" y="0"/>
                </a:lnTo>
                <a:lnTo>
                  <a:pt x="3898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" name=""/>
          <p:cNvSpPr/>
          <p:nvPr/>
        </p:nvSpPr>
        <p:spPr>
          <a:xfrm>
            <a:off x="914040" y="1599840"/>
            <a:ext cx="1500120" cy="1500120"/>
          </a:xfrm>
          <a:custGeom>
            <a:avLst/>
            <a:gdLst/>
            <a:ahLst/>
            <a:rect l="0" t="0" r="r" b="b"/>
            <a:pathLst>
              <a:path w="4167" h="4167">
                <a:moveTo>
                  <a:pt x="4032" y="0"/>
                </a:moveTo>
                <a:lnTo>
                  <a:pt x="0" y="4032"/>
                </a:lnTo>
                <a:lnTo>
                  <a:pt x="0" y="4167"/>
                </a:lnTo>
                <a:lnTo>
                  <a:pt x="4167" y="0"/>
                </a:lnTo>
                <a:lnTo>
                  <a:pt x="4032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" name=""/>
          <p:cNvSpPr/>
          <p:nvPr/>
        </p:nvSpPr>
        <p:spPr>
          <a:xfrm>
            <a:off x="914040" y="1599840"/>
            <a:ext cx="1548360" cy="1548360"/>
          </a:xfrm>
          <a:custGeom>
            <a:avLst/>
            <a:gdLst/>
            <a:ahLst/>
            <a:rect l="0" t="0" r="r" b="b"/>
            <a:pathLst>
              <a:path w="4301" h="4301">
                <a:moveTo>
                  <a:pt x="4167" y="0"/>
                </a:moveTo>
                <a:lnTo>
                  <a:pt x="0" y="4167"/>
                </a:lnTo>
                <a:lnTo>
                  <a:pt x="0" y="4301"/>
                </a:lnTo>
                <a:lnTo>
                  <a:pt x="4301" y="0"/>
                </a:lnTo>
                <a:lnTo>
                  <a:pt x="4167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" name=""/>
          <p:cNvSpPr/>
          <p:nvPr/>
        </p:nvSpPr>
        <p:spPr>
          <a:xfrm>
            <a:off x="914040" y="1599840"/>
            <a:ext cx="1596600" cy="1596600"/>
          </a:xfrm>
          <a:custGeom>
            <a:avLst/>
            <a:gdLst/>
            <a:ahLst/>
            <a:rect l="0" t="0" r="r" b="b"/>
            <a:pathLst>
              <a:path w="4435" h="4435">
                <a:moveTo>
                  <a:pt x="4301" y="0"/>
                </a:moveTo>
                <a:lnTo>
                  <a:pt x="0" y="4301"/>
                </a:lnTo>
                <a:lnTo>
                  <a:pt x="0" y="4435"/>
                </a:lnTo>
                <a:lnTo>
                  <a:pt x="4435" y="0"/>
                </a:lnTo>
                <a:lnTo>
                  <a:pt x="4301" y="0"/>
                </a:lnTo>
                <a:close/>
              </a:path>
            </a:pathLst>
          </a:custGeom>
          <a:solidFill>
            <a:srgbClr val="E6E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" name=""/>
          <p:cNvSpPr/>
          <p:nvPr/>
        </p:nvSpPr>
        <p:spPr>
          <a:xfrm>
            <a:off x="914040" y="1599840"/>
            <a:ext cx="1645200" cy="1645200"/>
          </a:xfrm>
          <a:custGeom>
            <a:avLst/>
            <a:gdLst/>
            <a:ahLst/>
            <a:rect l="0" t="0" r="r" b="b"/>
            <a:pathLst>
              <a:path w="4570" h="4570">
                <a:moveTo>
                  <a:pt x="4435" y="0"/>
                </a:moveTo>
                <a:lnTo>
                  <a:pt x="0" y="4435"/>
                </a:lnTo>
                <a:lnTo>
                  <a:pt x="0" y="4570"/>
                </a:lnTo>
                <a:lnTo>
                  <a:pt x="4570" y="0"/>
                </a:lnTo>
                <a:lnTo>
                  <a:pt x="4435" y="0"/>
                </a:lnTo>
                <a:close/>
              </a:path>
            </a:pathLst>
          </a:custGeom>
          <a:solidFill>
            <a:srgbClr val="E6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" name=""/>
          <p:cNvSpPr/>
          <p:nvPr/>
        </p:nvSpPr>
        <p:spPr>
          <a:xfrm>
            <a:off x="914040" y="1599840"/>
            <a:ext cx="1693440" cy="1693440"/>
          </a:xfrm>
          <a:custGeom>
            <a:avLst/>
            <a:gdLst/>
            <a:ahLst/>
            <a:rect l="0" t="0" r="r" b="b"/>
            <a:pathLst>
              <a:path w="4704" h="4704">
                <a:moveTo>
                  <a:pt x="4570" y="0"/>
                </a:moveTo>
                <a:lnTo>
                  <a:pt x="0" y="4570"/>
                </a:lnTo>
                <a:lnTo>
                  <a:pt x="0" y="4704"/>
                </a:lnTo>
                <a:lnTo>
                  <a:pt x="4704" y="0"/>
                </a:lnTo>
                <a:lnTo>
                  <a:pt x="4570" y="0"/>
                </a:lnTo>
                <a:close/>
              </a:path>
            </a:pathLst>
          </a:custGeom>
          <a:solidFill>
            <a:srgbClr val="E5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7" name=""/>
          <p:cNvSpPr/>
          <p:nvPr/>
        </p:nvSpPr>
        <p:spPr>
          <a:xfrm>
            <a:off x="914040" y="1599840"/>
            <a:ext cx="1741680" cy="1741680"/>
          </a:xfrm>
          <a:custGeom>
            <a:avLst/>
            <a:gdLst/>
            <a:ahLst/>
            <a:rect l="0" t="0" r="r" b="b"/>
            <a:pathLst>
              <a:path w="4838" h="4838">
                <a:moveTo>
                  <a:pt x="4703" y="0"/>
                </a:moveTo>
                <a:lnTo>
                  <a:pt x="0" y="4704"/>
                </a:lnTo>
                <a:lnTo>
                  <a:pt x="0" y="4838"/>
                </a:lnTo>
                <a:lnTo>
                  <a:pt x="4838" y="0"/>
                </a:lnTo>
                <a:lnTo>
                  <a:pt x="4703" y="0"/>
                </a:lnTo>
                <a:close/>
              </a:path>
            </a:pathLst>
          </a:custGeom>
          <a:solidFill>
            <a:srgbClr val="E5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8" name=""/>
          <p:cNvSpPr/>
          <p:nvPr/>
        </p:nvSpPr>
        <p:spPr>
          <a:xfrm>
            <a:off x="914040" y="1599840"/>
            <a:ext cx="1790280" cy="1790280"/>
          </a:xfrm>
          <a:custGeom>
            <a:avLst/>
            <a:gdLst/>
            <a:ahLst/>
            <a:rect l="0" t="0" r="r" b="b"/>
            <a:pathLst>
              <a:path w="4973" h="4973">
                <a:moveTo>
                  <a:pt x="4837" y="0"/>
                </a:moveTo>
                <a:lnTo>
                  <a:pt x="0" y="4838"/>
                </a:lnTo>
                <a:lnTo>
                  <a:pt x="0" y="4973"/>
                </a:lnTo>
                <a:lnTo>
                  <a:pt x="4973" y="0"/>
                </a:lnTo>
                <a:lnTo>
                  <a:pt x="4837" y="0"/>
                </a:lnTo>
                <a:close/>
              </a:path>
            </a:pathLst>
          </a:custGeom>
          <a:solidFill>
            <a:srgbClr val="E4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" name=""/>
          <p:cNvSpPr/>
          <p:nvPr/>
        </p:nvSpPr>
        <p:spPr>
          <a:xfrm>
            <a:off x="914040" y="1599840"/>
            <a:ext cx="1838520" cy="1838520"/>
          </a:xfrm>
          <a:custGeom>
            <a:avLst/>
            <a:gdLst/>
            <a:ahLst/>
            <a:rect l="0" t="0" r="r" b="b"/>
            <a:pathLst>
              <a:path w="5107" h="5107">
                <a:moveTo>
                  <a:pt x="4973" y="0"/>
                </a:moveTo>
                <a:lnTo>
                  <a:pt x="0" y="4973"/>
                </a:lnTo>
                <a:lnTo>
                  <a:pt x="0" y="5107"/>
                </a:lnTo>
                <a:lnTo>
                  <a:pt x="5107" y="0"/>
                </a:lnTo>
                <a:lnTo>
                  <a:pt x="4973" y="0"/>
                </a:lnTo>
                <a:close/>
              </a:path>
            </a:pathLst>
          </a:custGeom>
          <a:solidFill>
            <a:srgbClr val="E4E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0" name=""/>
          <p:cNvSpPr/>
          <p:nvPr/>
        </p:nvSpPr>
        <p:spPr>
          <a:xfrm>
            <a:off x="914040" y="1599840"/>
            <a:ext cx="1886760" cy="1886760"/>
          </a:xfrm>
          <a:custGeom>
            <a:avLst/>
            <a:gdLst/>
            <a:ahLst/>
            <a:rect l="0" t="0" r="r" b="b"/>
            <a:pathLst>
              <a:path w="5241" h="5241">
                <a:moveTo>
                  <a:pt x="5107" y="0"/>
                </a:moveTo>
                <a:lnTo>
                  <a:pt x="0" y="5107"/>
                </a:lnTo>
                <a:lnTo>
                  <a:pt x="0" y="5241"/>
                </a:lnTo>
                <a:lnTo>
                  <a:pt x="5241" y="0"/>
                </a:lnTo>
                <a:lnTo>
                  <a:pt x="5107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1" name=""/>
          <p:cNvSpPr/>
          <p:nvPr/>
        </p:nvSpPr>
        <p:spPr>
          <a:xfrm>
            <a:off x="914040" y="1599840"/>
            <a:ext cx="1935360" cy="1935360"/>
          </a:xfrm>
          <a:custGeom>
            <a:avLst/>
            <a:gdLst/>
            <a:ahLst/>
            <a:rect l="0" t="0" r="r" b="b"/>
            <a:pathLst>
              <a:path w="5376" h="5376">
                <a:moveTo>
                  <a:pt x="5241" y="0"/>
                </a:moveTo>
                <a:lnTo>
                  <a:pt x="0" y="5241"/>
                </a:lnTo>
                <a:lnTo>
                  <a:pt x="0" y="5376"/>
                </a:lnTo>
                <a:lnTo>
                  <a:pt x="5376" y="0"/>
                </a:lnTo>
                <a:lnTo>
                  <a:pt x="5241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2" name=""/>
          <p:cNvSpPr/>
          <p:nvPr/>
        </p:nvSpPr>
        <p:spPr>
          <a:xfrm>
            <a:off x="914040" y="1599840"/>
            <a:ext cx="1983600" cy="1983600"/>
          </a:xfrm>
          <a:custGeom>
            <a:avLst/>
            <a:gdLst/>
            <a:ahLst/>
            <a:rect l="0" t="0" r="r" b="b"/>
            <a:pathLst>
              <a:path w="5510" h="5510">
                <a:moveTo>
                  <a:pt x="5376" y="0"/>
                </a:moveTo>
                <a:lnTo>
                  <a:pt x="0" y="5376"/>
                </a:lnTo>
                <a:lnTo>
                  <a:pt x="0" y="5510"/>
                </a:lnTo>
                <a:lnTo>
                  <a:pt x="5510" y="0"/>
                </a:lnTo>
                <a:lnTo>
                  <a:pt x="5376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3" name=""/>
          <p:cNvSpPr/>
          <p:nvPr/>
        </p:nvSpPr>
        <p:spPr>
          <a:xfrm>
            <a:off x="914040" y="1599840"/>
            <a:ext cx="2032200" cy="2019960"/>
          </a:xfrm>
          <a:custGeom>
            <a:avLst/>
            <a:gdLst/>
            <a:ahLst/>
            <a:rect l="0" t="0" r="r" b="b"/>
            <a:pathLst>
              <a:path w="5645" h="5611">
                <a:moveTo>
                  <a:pt x="5510" y="0"/>
                </a:moveTo>
                <a:lnTo>
                  <a:pt x="0" y="5510"/>
                </a:lnTo>
                <a:lnTo>
                  <a:pt x="34" y="5611"/>
                </a:lnTo>
                <a:lnTo>
                  <a:pt x="5645" y="0"/>
                </a:lnTo>
                <a:lnTo>
                  <a:pt x="5510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4" name=""/>
          <p:cNvSpPr/>
          <p:nvPr/>
        </p:nvSpPr>
        <p:spPr>
          <a:xfrm>
            <a:off x="9262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E2D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5" name=""/>
          <p:cNvSpPr/>
          <p:nvPr/>
        </p:nvSpPr>
        <p:spPr>
          <a:xfrm>
            <a:off x="9748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6" name=""/>
          <p:cNvSpPr/>
          <p:nvPr/>
        </p:nvSpPr>
        <p:spPr>
          <a:xfrm>
            <a:off x="10231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7" name=""/>
          <p:cNvSpPr/>
          <p:nvPr/>
        </p:nvSpPr>
        <p:spPr>
          <a:xfrm>
            <a:off x="10713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8" name=""/>
          <p:cNvSpPr/>
          <p:nvPr/>
        </p:nvSpPr>
        <p:spPr>
          <a:xfrm>
            <a:off x="11199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9" name=""/>
          <p:cNvSpPr/>
          <p:nvPr/>
        </p:nvSpPr>
        <p:spPr>
          <a:xfrm>
            <a:off x="11682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FD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0" name=""/>
          <p:cNvSpPr/>
          <p:nvPr/>
        </p:nvSpPr>
        <p:spPr>
          <a:xfrm>
            <a:off x="12168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F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1" name=""/>
          <p:cNvSpPr/>
          <p:nvPr/>
        </p:nvSpPr>
        <p:spPr>
          <a:xfrm>
            <a:off x="12650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E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2" name=""/>
          <p:cNvSpPr/>
          <p:nvPr/>
        </p:nvSpPr>
        <p:spPr>
          <a:xfrm>
            <a:off x="13132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E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3" name=""/>
          <p:cNvSpPr/>
          <p:nvPr/>
        </p:nvSpPr>
        <p:spPr>
          <a:xfrm>
            <a:off x="13618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D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4" name=""/>
          <p:cNvSpPr/>
          <p:nvPr/>
        </p:nvSpPr>
        <p:spPr>
          <a:xfrm>
            <a:off x="14101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DD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5" name=""/>
          <p:cNvSpPr/>
          <p:nvPr/>
        </p:nvSpPr>
        <p:spPr>
          <a:xfrm>
            <a:off x="14583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6" name=""/>
          <p:cNvSpPr/>
          <p:nvPr/>
        </p:nvSpPr>
        <p:spPr>
          <a:xfrm>
            <a:off x="15069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7" name=""/>
          <p:cNvSpPr/>
          <p:nvPr/>
        </p:nvSpPr>
        <p:spPr>
          <a:xfrm>
            <a:off x="15552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BD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8" name=""/>
          <p:cNvSpPr/>
          <p:nvPr/>
        </p:nvSpPr>
        <p:spPr>
          <a:xfrm>
            <a:off x="16034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B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9" name=""/>
          <p:cNvSpPr/>
          <p:nvPr/>
        </p:nvSpPr>
        <p:spPr>
          <a:xfrm>
            <a:off x="16520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A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0" name=""/>
          <p:cNvSpPr/>
          <p:nvPr/>
        </p:nvSpPr>
        <p:spPr>
          <a:xfrm>
            <a:off x="17002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A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1" name=""/>
          <p:cNvSpPr/>
          <p:nvPr/>
        </p:nvSpPr>
        <p:spPr>
          <a:xfrm>
            <a:off x="1748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9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2" name=""/>
          <p:cNvSpPr/>
          <p:nvPr/>
        </p:nvSpPr>
        <p:spPr>
          <a:xfrm>
            <a:off x="17971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9D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3" name=""/>
          <p:cNvSpPr/>
          <p:nvPr/>
        </p:nvSpPr>
        <p:spPr>
          <a:xfrm>
            <a:off x="18453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4" name=""/>
          <p:cNvSpPr/>
          <p:nvPr/>
        </p:nvSpPr>
        <p:spPr>
          <a:xfrm>
            <a:off x="18939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5" name=""/>
          <p:cNvSpPr/>
          <p:nvPr/>
        </p:nvSpPr>
        <p:spPr>
          <a:xfrm>
            <a:off x="19422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6" name=""/>
          <p:cNvSpPr/>
          <p:nvPr/>
        </p:nvSpPr>
        <p:spPr>
          <a:xfrm>
            <a:off x="19904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7" name=""/>
          <p:cNvSpPr/>
          <p:nvPr/>
        </p:nvSpPr>
        <p:spPr>
          <a:xfrm>
            <a:off x="20390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7C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8" name=""/>
          <p:cNvSpPr/>
          <p:nvPr/>
        </p:nvSpPr>
        <p:spPr>
          <a:xfrm>
            <a:off x="20872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9" name=""/>
          <p:cNvSpPr/>
          <p:nvPr/>
        </p:nvSpPr>
        <p:spPr>
          <a:xfrm>
            <a:off x="2135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0" name=""/>
          <p:cNvSpPr/>
          <p:nvPr/>
        </p:nvSpPr>
        <p:spPr>
          <a:xfrm>
            <a:off x="21841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1" name=""/>
          <p:cNvSpPr/>
          <p:nvPr/>
        </p:nvSpPr>
        <p:spPr>
          <a:xfrm>
            <a:off x="22323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2" name=""/>
          <p:cNvSpPr/>
          <p:nvPr/>
        </p:nvSpPr>
        <p:spPr>
          <a:xfrm>
            <a:off x="22806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4C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3" name=""/>
          <p:cNvSpPr/>
          <p:nvPr/>
        </p:nvSpPr>
        <p:spPr>
          <a:xfrm>
            <a:off x="23292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4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4" name=""/>
          <p:cNvSpPr/>
          <p:nvPr/>
        </p:nvSpPr>
        <p:spPr>
          <a:xfrm>
            <a:off x="23774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3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5" name=""/>
          <p:cNvSpPr/>
          <p:nvPr/>
        </p:nvSpPr>
        <p:spPr>
          <a:xfrm>
            <a:off x="24260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3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6" name=""/>
          <p:cNvSpPr/>
          <p:nvPr/>
        </p:nvSpPr>
        <p:spPr>
          <a:xfrm>
            <a:off x="24742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2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7" name=""/>
          <p:cNvSpPr/>
          <p:nvPr/>
        </p:nvSpPr>
        <p:spPr>
          <a:xfrm>
            <a:off x="2522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2C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8" name=""/>
          <p:cNvSpPr/>
          <p:nvPr/>
        </p:nvSpPr>
        <p:spPr>
          <a:xfrm>
            <a:off x="25711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9" name=""/>
          <p:cNvSpPr/>
          <p:nvPr/>
        </p:nvSpPr>
        <p:spPr>
          <a:xfrm>
            <a:off x="26193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0" name=""/>
          <p:cNvSpPr/>
          <p:nvPr/>
        </p:nvSpPr>
        <p:spPr>
          <a:xfrm>
            <a:off x="26676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1" name=""/>
          <p:cNvSpPr/>
          <p:nvPr/>
        </p:nvSpPr>
        <p:spPr>
          <a:xfrm>
            <a:off x="27162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" name=""/>
          <p:cNvSpPr/>
          <p:nvPr/>
        </p:nvSpPr>
        <p:spPr>
          <a:xfrm>
            <a:off x="27644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FC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" name=""/>
          <p:cNvSpPr/>
          <p:nvPr/>
        </p:nvSpPr>
        <p:spPr>
          <a:xfrm>
            <a:off x="28126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F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" name=""/>
          <p:cNvSpPr/>
          <p:nvPr/>
        </p:nvSpPr>
        <p:spPr>
          <a:xfrm>
            <a:off x="28612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E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" name=""/>
          <p:cNvSpPr/>
          <p:nvPr/>
        </p:nvSpPr>
        <p:spPr>
          <a:xfrm>
            <a:off x="2909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E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" name=""/>
          <p:cNvSpPr/>
          <p:nvPr/>
        </p:nvSpPr>
        <p:spPr>
          <a:xfrm>
            <a:off x="29577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D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" name=""/>
          <p:cNvSpPr/>
          <p:nvPr/>
        </p:nvSpPr>
        <p:spPr>
          <a:xfrm>
            <a:off x="30063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DC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" name=""/>
          <p:cNvSpPr/>
          <p:nvPr/>
        </p:nvSpPr>
        <p:spPr>
          <a:xfrm>
            <a:off x="30546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6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D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" name=""/>
          <p:cNvSpPr/>
          <p:nvPr/>
        </p:nvSpPr>
        <p:spPr>
          <a:xfrm>
            <a:off x="31032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09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09" y="0"/>
                </a:lnTo>
                <a:close/>
              </a:path>
            </a:pathLst>
          </a:custGeom>
          <a:solidFill>
            <a:srgbClr val="CC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" name=""/>
          <p:cNvSpPr/>
          <p:nvPr/>
        </p:nvSpPr>
        <p:spPr>
          <a:xfrm>
            <a:off x="31514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C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1" name=""/>
          <p:cNvSpPr/>
          <p:nvPr/>
        </p:nvSpPr>
        <p:spPr>
          <a:xfrm>
            <a:off x="31996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B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2" name=""/>
          <p:cNvSpPr/>
          <p:nvPr/>
        </p:nvSpPr>
        <p:spPr>
          <a:xfrm>
            <a:off x="32482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BC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3" name=""/>
          <p:cNvSpPr/>
          <p:nvPr/>
        </p:nvSpPr>
        <p:spPr>
          <a:xfrm>
            <a:off x="3296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4" name=""/>
          <p:cNvSpPr/>
          <p:nvPr/>
        </p:nvSpPr>
        <p:spPr>
          <a:xfrm>
            <a:off x="33447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5" name=""/>
          <p:cNvSpPr/>
          <p:nvPr/>
        </p:nvSpPr>
        <p:spPr>
          <a:xfrm>
            <a:off x="33933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9B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6" name=""/>
          <p:cNvSpPr/>
          <p:nvPr/>
        </p:nvSpPr>
        <p:spPr>
          <a:xfrm>
            <a:off x="34416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9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7" name=""/>
          <p:cNvSpPr/>
          <p:nvPr/>
        </p:nvSpPr>
        <p:spPr>
          <a:xfrm>
            <a:off x="34898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8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8" name=""/>
          <p:cNvSpPr/>
          <p:nvPr/>
        </p:nvSpPr>
        <p:spPr>
          <a:xfrm>
            <a:off x="35384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8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9" name=""/>
          <p:cNvSpPr/>
          <p:nvPr/>
        </p:nvSpPr>
        <p:spPr>
          <a:xfrm>
            <a:off x="35866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7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0" name=""/>
          <p:cNvSpPr/>
          <p:nvPr/>
        </p:nvSpPr>
        <p:spPr>
          <a:xfrm>
            <a:off x="36349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7B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1" name=""/>
          <p:cNvSpPr/>
          <p:nvPr/>
        </p:nvSpPr>
        <p:spPr>
          <a:xfrm>
            <a:off x="36835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2" name=""/>
          <p:cNvSpPr/>
          <p:nvPr/>
        </p:nvSpPr>
        <p:spPr>
          <a:xfrm>
            <a:off x="37317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3" name=""/>
          <p:cNvSpPr/>
          <p:nvPr/>
        </p:nvSpPr>
        <p:spPr>
          <a:xfrm>
            <a:off x="37803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4" name=""/>
          <p:cNvSpPr/>
          <p:nvPr/>
        </p:nvSpPr>
        <p:spPr>
          <a:xfrm>
            <a:off x="38286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5" name=""/>
          <p:cNvSpPr/>
          <p:nvPr/>
        </p:nvSpPr>
        <p:spPr>
          <a:xfrm>
            <a:off x="38768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4B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6" name=""/>
          <p:cNvSpPr/>
          <p:nvPr/>
        </p:nvSpPr>
        <p:spPr>
          <a:xfrm>
            <a:off x="39254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4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7" name=""/>
          <p:cNvSpPr/>
          <p:nvPr/>
        </p:nvSpPr>
        <p:spPr>
          <a:xfrm>
            <a:off x="39736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3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8" name=""/>
          <p:cNvSpPr/>
          <p:nvPr/>
        </p:nvSpPr>
        <p:spPr>
          <a:xfrm>
            <a:off x="40219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9" name=""/>
          <p:cNvSpPr/>
          <p:nvPr/>
        </p:nvSpPr>
        <p:spPr>
          <a:xfrm>
            <a:off x="40705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0" name=""/>
          <p:cNvSpPr/>
          <p:nvPr/>
        </p:nvSpPr>
        <p:spPr>
          <a:xfrm>
            <a:off x="41187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2B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1" name=""/>
          <p:cNvSpPr/>
          <p:nvPr/>
        </p:nvSpPr>
        <p:spPr>
          <a:xfrm>
            <a:off x="41670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2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2" name=""/>
          <p:cNvSpPr/>
          <p:nvPr/>
        </p:nvSpPr>
        <p:spPr>
          <a:xfrm>
            <a:off x="42156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1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3" name=""/>
          <p:cNvSpPr/>
          <p:nvPr/>
        </p:nvSpPr>
        <p:spPr>
          <a:xfrm>
            <a:off x="42638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1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4" name=""/>
          <p:cNvSpPr/>
          <p:nvPr/>
        </p:nvSpPr>
        <p:spPr>
          <a:xfrm>
            <a:off x="43124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0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5" name=""/>
          <p:cNvSpPr/>
          <p:nvPr/>
        </p:nvSpPr>
        <p:spPr>
          <a:xfrm>
            <a:off x="43606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0B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6" name=""/>
          <p:cNvSpPr/>
          <p:nvPr/>
        </p:nvSpPr>
        <p:spPr>
          <a:xfrm>
            <a:off x="44089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7" name=""/>
          <p:cNvSpPr/>
          <p:nvPr/>
        </p:nvSpPr>
        <p:spPr>
          <a:xfrm>
            <a:off x="44575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8" name=""/>
          <p:cNvSpPr/>
          <p:nvPr/>
        </p:nvSpPr>
        <p:spPr>
          <a:xfrm>
            <a:off x="45057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9" name=""/>
          <p:cNvSpPr/>
          <p:nvPr/>
        </p:nvSpPr>
        <p:spPr>
          <a:xfrm>
            <a:off x="45540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0" name=""/>
          <p:cNvSpPr/>
          <p:nvPr/>
        </p:nvSpPr>
        <p:spPr>
          <a:xfrm>
            <a:off x="46026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DA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1" name=""/>
          <p:cNvSpPr/>
          <p:nvPr/>
        </p:nvSpPr>
        <p:spPr>
          <a:xfrm>
            <a:off x="46508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D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2" name=""/>
          <p:cNvSpPr/>
          <p:nvPr/>
        </p:nvSpPr>
        <p:spPr>
          <a:xfrm>
            <a:off x="46990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C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3" name=""/>
          <p:cNvSpPr/>
          <p:nvPr/>
        </p:nvSpPr>
        <p:spPr>
          <a:xfrm>
            <a:off x="47476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C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4" name=""/>
          <p:cNvSpPr/>
          <p:nvPr/>
        </p:nvSpPr>
        <p:spPr>
          <a:xfrm>
            <a:off x="47959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B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5" name=""/>
          <p:cNvSpPr/>
          <p:nvPr/>
        </p:nvSpPr>
        <p:spPr>
          <a:xfrm>
            <a:off x="48441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BA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6" name=""/>
          <p:cNvSpPr/>
          <p:nvPr/>
        </p:nvSpPr>
        <p:spPr>
          <a:xfrm>
            <a:off x="48927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7" name=""/>
          <p:cNvSpPr/>
          <p:nvPr/>
        </p:nvSpPr>
        <p:spPr>
          <a:xfrm>
            <a:off x="49410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8" name=""/>
          <p:cNvSpPr/>
          <p:nvPr/>
        </p:nvSpPr>
        <p:spPr>
          <a:xfrm>
            <a:off x="49896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9A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9" name=""/>
          <p:cNvSpPr/>
          <p:nvPr/>
        </p:nvSpPr>
        <p:spPr>
          <a:xfrm>
            <a:off x="50378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0" name=""/>
          <p:cNvSpPr/>
          <p:nvPr/>
        </p:nvSpPr>
        <p:spPr>
          <a:xfrm>
            <a:off x="50860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1" name=""/>
          <p:cNvSpPr/>
          <p:nvPr/>
        </p:nvSpPr>
        <p:spPr>
          <a:xfrm>
            <a:off x="51346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2" name=""/>
          <p:cNvSpPr/>
          <p:nvPr/>
        </p:nvSpPr>
        <p:spPr>
          <a:xfrm>
            <a:off x="51829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09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09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3" name=""/>
          <p:cNvSpPr/>
          <p:nvPr/>
        </p:nvSpPr>
        <p:spPr>
          <a:xfrm>
            <a:off x="52311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7A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4" name=""/>
          <p:cNvSpPr/>
          <p:nvPr/>
        </p:nvSpPr>
        <p:spPr>
          <a:xfrm>
            <a:off x="52797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7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5" name=""/>
          <p:cNvSpPr/>
          <p:nvPr/>
        </p:nvSpPr>
        <p:spPr>
          <a:xfrm>
            <a:off x="53280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6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" name=""/>
          <p:cNvSpPr/>
          <p:nvPr/>
        </p:nvSpPr>
        <p:spPr>
          <a:xfrm>
            <a:off x="53762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6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7" name=""/>
          <p:cNvSpPr/>
          <p:nvPr/>
        </p:nvSpPr>
        <p:spPr>
          <a:xfrm>
            <a:off x="54248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5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8" name=""/>
          <p:cNvSpPr/>
          <p:nvPr/>
        </p:nvSpPr>
        <p:spPr>
          <a:xfrm>
            <a:off x="54730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5A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" name=""/>
          <p:cNvSpPr/>
          <p:nvPr/>
        </p:nvSpPr>
        <p:spPr>
          <a:xfrm>
            <a:off x="55213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0" name=""/>
          <p:cNvSpPr/>
          <p:nvPr/>
        </p:nvSpPr>
        <p:spPr>
          <a:xfrm>
            <a:off x="55699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" name=""/>
          <p:cNvSpPr/>
          <p:nvPr/>
        </p:nvSpPr>
        <p:spPr>
          <a:xfrm>
            <a:off x="56181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2" name=""/>
          <p:cNvSpPr/>
          <p:nvPr/>
        </p:nvSpPr>
        <p:spPr>
          <a:xfrm>
            <a:off x="56667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" name=""/>
          <p:cNvSpPr/>
          <p:nvPr/>
        </p:nvSpPr>
        <p:spPr>
          <a:xfrm>
            <a:off x="57150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2A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" name=""/>
          <p:cNvSpPr/>
          <p:nvPr/>
        </p:nvSpPr>
        <p:spPr>
          <a:xfrm>
            <a:off x="57632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2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" name=""/>
          <p:cNvSpPr/>
          <p:nvPr/>
        </p:nvSpPr>
        <p:spPr>
          <a:xfrm>
            <a:off x="58118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1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" name=""/>
          <p:cNvSpPr/>
          <p:nvPr/>
        </p:nvSpPr>
        <p:spPr>
          <a:xfrm>
            <a:off x="58600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1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" name=""/>
          <p:cNvSpPr/>
          <p:nvPr/>
        </p:nvSpPr>
        <p:spPr>
          <a:xfrm>
            <a:off x="59083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0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8" name=""/>
          <p:cNvSpPr/>
          <p:nvPr/>
        </p:nvSpPr>
        <p:spPr>
          <a:xfrm>
            <a:off x="59569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09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" name=""/>
          <p:cNvSpPr/>
          <p:nvPr/>
        </p:nvSpPr>
        <p:spPr>
          <a:xfrm>
            <a:off x="60051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" name=""/>
          <p:cNvSpPr/>
          <p:nvPr/>
        </p:nvSpPr>
        <p:spPr>
          <a:xfrm>
            <a:off x="60534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1" name=""/>
          <p:cNvSpPr/>
          <p:nvPr/>
        </p:nvSpPr>
        <p:spPr>
          <a:xfrm>
            <a:off x="61020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F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" name=""/>
          <p:cNvSpPr/>
          <p:nvPr/>
        </p:nvSpPr>
        <p:spPr>
          <a:xfrm>
            <a:off x="61502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E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3" name=""/>
          <p:cNvSpPr/>
          <p:nvPr/>
        </p:nvSpPr>
        <p:spPr>
          <a:xfrm>
            <a:off x="6198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E9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4" name=""/>
          <p:cNvSpPr/>
          <p:nvPr/>
        </p:nvSpPr>
        <p:spPr>
          <a:xfrm>
            <a:off x="62470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5" name=""/>
          <p:cNvSpPr/>
          <p:nvPr/>
        </p:nvSpPr>
        <p:spPr>
          <a:xfrm>
            <a:off x="62953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6" name=""/>
          <p:cNvSpPr/>
          <p:nvPr/>
        </p:nvSpPr>
        <p:spPr>
          <a:xfrm>
            <a:off x="63439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7" name=""/>
          <p:cNvSpPr/>
          <p:nvPr/>
        </p:nvSpPr>
        <p:spPr>
          <a:xfrm>
            <a:off x="63921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8" name=""/>
          <p:cNvSpPr/>
          <p:nvPr/>
        </p:nvSpPr>
        <p:spPr>
          <a:xfrm>
            <a:off x="64404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B9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9" name=""/>
          <p:cNvSpPr/>
          <p:nvPr/>
        </p:nvSpPr>
        <p:spPr>
          <a:xfrm>
            <a:off x="64890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B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0" name=""/>
          <p:cNvSpPr/>
          <p:nvPr/>
        </p:nvSpPr>
        <p:spPr>
          <a:xfrm>
            <a:off x="65372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A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1" name=""/>
          <p:cNvSpPr/>
          <p:nvPr/>
        </p:nvSpPr>
        <p:spPr>
          <a:xfrm>
            <a:off x="6585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A9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2" name=""/>
          <p:cNvSpPr/>
          <p:nvPr/>
        </p:nvSpPr>
        <p:spPr>
          <a:xfrm>
            <a:off x="66340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99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3" name=""/>
          <p:cNvSpPr/>
          <p:nvPr/>
        </p:nvSpPr>
        <p:spPr>
          <a:xfrm>
            <a:off x="66823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99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4" name=""/>
          <p:cNvSpPr/>
          <p:nvPr/>
        </p:nvSpPr>
        <p:spPr>
          <a:xfrm>
            <a:off x="67305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5" name=""/>
          <p:cNvSpPr/>
          <p:nvPr/>
        </p:nvSpPr>
        <p:spPr>
          <a:xfrm>
            <a:off x="67791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6" name=""/>
          <p:cNvSpPr/>
          <p:nvPr/>
        </p:nvSpPr>
        <p:spPr>
          <a:xfrm>
            <a:off x="68274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79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7" name=""/>
          <p:cNvSpPr/>
          <p:nvPr/>
        </p:nvSpPr>
        <p:spPr>
          <a:xfrm>
            <a:off x="68760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7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8" name=""/>
          <p:cNvSpPr/>
          <p:nvPr/>
        </p:nvSpPr>
        <p:spPr>
          <a:xfrm>
            <a:off x="69242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6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9" name=""/>
          <p:cNvSpPr/>
          <p:nvPr/>
        </p:nvSpPr>
        <p:spPr>
          <a:xfrm>
            <a:off x="6972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6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10" name=""/>
          <p:cNvSpPr/>
          <p:nvPr/>
        </p:nvSpPr>
        <p:spPr>
          <a:xfrm>
            <a:off x="70210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5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11" name=""/>
          <p:cNvSpPr/>
          <p:nvPr/>
        </p:nvSpPr>
        <p:spPr>
          <a:xfrm>
            <a:off x="70693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59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12" name=""/>
          <p:cNvSpPr/>
          <p:nvPr/>
        </p:nvSpPr>
        <p:spPr>
          <a:xfrm>
            <a:off x="71175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5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13" name=""/>
          <p:cNvSpPr/>
          <p:nvPr/>
        </p:nvSpPr>
        <p:spPr>
          <a:xfrm>
            <a:off x="71661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4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14" name=""/>
          <p:cNvSpPr/>
          <p:nvPr/>
        </p:nvSpPr>
        <p:spPr>
          <a:xfrm>
            <a:off x="72144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4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" name=""/>
          <p:cNvSpPr/>
          <p:nvPr/>
        </p:nvSpPr>
        <p:spPr>
          <a:xfrm>
            <a:off x="72626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3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" name=""/>
          <p:cNvSpPr/>
          <p:nvPr/>
        </p:nvSpPr>
        <p:spPr>
          <a:xfrm>
            <a:off x="73112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38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" name=""/>
          <p:cNvSpPr/>
          <p:nvPr/>
        </p:nvSpPr>
        <p:spPr>
          <a:xfrm>
            <a:off x="7359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" name=""/>
          <p:cNvSpPr/>
          <p:nvPr/>
        </p:nvSpPr>
        <p:spPr>
          <a:xfrm>
            <a:off x="74077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" name=""/>
          <p:cNvSpPr/>
          <p:nvPr/>
        </p:nvSpPr>
        <p:spPr>
          <a:xfrm>
            <a:off x="74563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" name=""/>
          <p:cNvSpPr/>
          <p:nvPr/>
        </p:nvSpPr>
        <p:spPr>
          <a:xfrm>
            <a:off x="75045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" name=""/>
          <p:cNvSpPr/>
          <p:nvPr/>
        </p:nvSpPr>
        <p:spPr>
          <a:xfrm>
            <a:off x="75531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08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" name=""/>
          <p:cNvSpPr/>
          <p:nvPr/>
        </p:nvSpPr>
        <p:spPr>
          <a:xfrm>
            <a:off x="76014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0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" name=""/>
          <p:cNvSpPr/>
          <p:nvPr/>
        </p:nvSpPr>
        <p:spPr>
          <a:xfrm>
            <a:off x="76496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F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" name=""/>
          <p:cNvSpPr/>
          <p:nvPr/>
        </p:nvSpPr>
        <p:spPr>
          <a:xfrm>
            <a:off x="76982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F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" name=""/>
          <p:cNvSpPr/>
          <p:nvPr/>
        </p:nvSpPr>
        <p:spPr>
          <a:xfrm>
            <a:off x="7746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E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" name=""/>
          <p:cNvSpPr/>
          <p:nvPr/>
        </p:nvSpPr>
        <p:spPr>
          <a:xfrm>
            <a:off x="77947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E8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" name=""/>
          <p:cNvSpPr/>
          <p:nvPr/>
        </p:nvSpPr>
        <p:spPr>
          <a:xfrm>
            <a:off x="78433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8" name=""/>
          <p:cNvSpPr/>
          <p:nvPr/>
        </p:nvSpPr>
        <p:spPr>
          <a:xfrm>
            <a:off x="78915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9" name=""/>
          <p:cNvSpPr/>
          <p:nvPr/>
        </p:nvSpPr>
        <p:spPr>
          <a:xfrm>
            <a:off x="79398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" name=""/>
          <p:cNvSpPr/>
          <p:nvPr/>
        </p:nvSpPr>
        <p:spPr>
          <a:xfrm>
            <a:off x="79884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" name=""/>
          <p:cNvSpPr/>
          <p:nvPr/>
        </p:nvSpPr>
        <p:spPr>
          <a:xfrm>
            <a:off x="80366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B8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" name=""/>
          <p:cNvSpPr/>
          <p:nvPr/>
        </p:nvSpPr>
        <p:spPr>
          <a:xfrm>
            <a:off x="80848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" name=""/>
          <p:cNvSpPr/>
          <p:nvPr/>
        </p:nvSpPr>
        <p:spPr>
          <a:xfrm>
            <a:off x="81334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" name=""/>
          <p:cNvSpPr/>
          <p:nvPr/>
        </p:nvSpPr>
        <p:spPr>
          <a:xfrm>
            <a:off x="81817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" name=""/>
          <p:cNvSpPr/>
          <p:nvPr/>
        </p:nvSpPr>
        <p:spPr>
          <a:xfrm>
            <a:off x="82303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6" name=""/>
          <p:cNvSpPr/>
          <p:nvPr/>
        </p:nvSpPr>
        <p:spPr>
          <a:xfrm>
            <a:off x="82785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98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7" name=""/>
          <p:cNvSpPr/>
          <p:nvPr/>
        </p:nvSpPr>
        <p:spPr>
          <a:xfrm>
            <a:off x="83268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9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8" name=""/>
          <p:cNvSpPr/>
          <p:nvPr/>
        </p:nvSpPr>
        <p:spPr>
          <a:xfrm>
            <a:off x="83754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8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9" name=""/>
          <p:cNvSpPr/>
          <p:nvPr/>
        </p:nvSpPr>
        <p:spPr>
          <a:xfrm>
            <a:off x="84236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8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" name=""/>
          <p:cNvSpPr/>
          <p:nvPr/>
        </p:nvSpPr>
        <p:spPr>
          <a:xfrm>
            <a:off x="84718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7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" name=""/>
          <p:cNvSpPr/>
          <p:nvPr/>
        </p:nvSpPr>
        <p:spPr>
          <a:xfrm>
            <a:off x="85204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77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" name=""/>
          <p:cNvSpPr/>
          <p:nvPr/>
        </p:nvSpPr>
        <p:spPr>
          <a:xfrm>
            <a:off x="85687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3" name=""/>
          <p:cNvSpPr/>
          <p:nvPr/>
        </p:nvSpPr>
        <p:spPr>
          <a:xfrm>
            <a:off x="86169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4" name=""/>
          <p:cNvSpPr/>
          <p:nvPr/>
        </p:nvSpPr>
        <p:spPr>
          <a:xfrm>
            <a:off x="86655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57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5" name=""/>
          <p:cNvSpPr/>
          <p:nvPr/>
        </p:nvSpPr>
        <p:spPr>
          <a:xfrm>
            <a:off x="87138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5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6" name=""/>
          <p:cNvSpPr/>
          <p:nvPr/>
        </p:nvSpPr>
        <p:spPr>
          <a:xfrm>
            <a:off x="87624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4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7" name=""/>
          <p:cNvSpPr/>
          <p:nvPr/>
        </p:nvSpPr>
        <p:spPr>
          <a:xfrm>
            <a:off x="88106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4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" name=""/>
          <p:cNvSpPr/>
          <p:nvPr/>
        </p:nvSpPr>
        <p:spPr>
          <a:xfrm>
            <a:off x="88588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3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" name=""/>
          <p:cNvSpPr/>
          <p:nvPr/>
        </p:nvSpPr>
        <p:spPr>
          <a:xfrm>
            <a:off x="89074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37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" name=""/>
          <p:cNvSpPr/>
          <p:nvPr/>
        </p:nvSpPr>
        <p:spPr>
          <a:xfrm>
            <a:off x="89557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1" name=""/>
          <p:cNvSpPr/>
          <p:nvPr/>
        </p:nvSpPr>
        <p:spPr>
          <a:xfrm>
            <a:off x="90039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" name=""/>
          <p:cNvSpPr/>
          <p:nvPr/>
        </p:nvSpPr>
        <p:spPr>
          <a:xfrm>
            <a:off x="90525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" name=""/>
          <p:cNvSpPr/>
          <p:nvPr/>
        </p:nvSpPr>
        <p:spPr>
          <a:xfrm>
            <a:off x="91008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" name=""/>
          <p:cNvSpPr/>
          <p:nvPr/>
        </p:nvSpPr>
        <p:spPr>
          <a:xfrm>
            <a:off x="91490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07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" name=""/>
          <p:cNvSpPr/>
          <p:nvPr/>
        </p:nvSpPr>
        <p:spPr>
          <a:xfrm>
            <a:off x="91976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" name=""/>
          <p:cNvSpPr/>
          <p:nvPr/>
        </p:nvSpPr>
        <p:spPr>
          <a:xfrm>
            <a:off x="9245880" y="1599840"/>
            <a:ext cx="2031840" cy="2019960"/>
          </a:xfrm>
          <a:custGeom>
            <a:avLst/>
            <a:gdLst/>
            <a:ahLst/>
            <a:rect l="0" t="0" r="r" b="b"/>
            <a:pathLst>
              <a:path w="56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644" y="101"/>
                </a:lnTo>
                <a:lnTo>
                  <a:pt x="5610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" name=""/>
          <p:cNvSpPr/>
          <p:nvPr/>
        </p:nvSpPr>
        <p:spPr>
          <a:xfrm>
            <a:off x="9294120" y="1636200"/>
            <a:ext cx="1983600" cy="1983600"/>
          </a:xfrm>
          <a:custGeom>
            <a:avLst/>
            <a:gdLst/>
            <a:ahLst/>
            <a:rect l="0" t="0" r="r" b="b"/>
            <a:pathLst>
              <a:path w="5510" h="5510">
                <a:moveTo>
                  <a:pt x="5510" y="0"/>
                </a:moveTo>
                <a:lnTo>
                  <a:pt x="0" y="5510"/>
                </a:lnTo>
                <a:lnTo>
                  <a:pt x="135" y="5510"/>
                </a:lnTo>
                <a:lnTo>
                  <a:pt x="5510" y="134"/>
                </a:lnTo>
                <a:lnTo>
                  <a:pt x="5510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" name=""/>
          <p:cNvSpPr/>
          <p:nvPr/>
        </p:nvSpPr>
        <p:spPr>
          <a:xfrm>
            <a:off x="9342720" y="1684440"/>
            <a:ext cx="1935000" cy="1935360"/>
          </a:xfrm>
          <a:custGeom>
            <a:avLst/>
            <a:gdLst/>
            <a:ahLst/>
            <a:rect l="0" t="0" r="r" b="b"/>
            <a:pathLst>
              <a:path w="5375" h="5376">
                <a:moveTo>
                  <a:pt x="5375" y="0"/>
                </a:moveTo>
                <a:lnTo>
                  <a:pt x="0" y="5376"/>
                </a:lnTo>
                <a:lnTo>
                  <a:pt x="134" y="5376"/>
                </a:lnTo>
                <a:lnTo>
                  <a:pt x="5375" y="135"/>
                </a:lnTo>
                <a:lnTo>
                  <a:pt x="5375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" name=""/>
          <p:cNvSpPr/>
          <p:nvPr/>
        </p:nvSpPr>
        <p:spPr>
          <a:xfrm>
            <a:off x="9390960" y="1733040"/>
            <a:ext cx="1886760" cy="1886760"/>
          </a:xfrm>
          <a:custGeom>
            <a:avLst/>
            <a:gdLst/>
            <a:ahLst/>
            <a:rect l="0" t="0" r="r" b="b"/>
            <a:pathLst>
              <a:path w="5241" h="5241">
                <a:moveTo>
                  <a:pt x="5241" y="0"/>
                </a:moveTo>
                <a:lnTo>
                  <a:pt x="0" y="5241"/>
                </a:lnTo>
                <a:lnTo>
                  <a:pt x="135" y="5241"/>
                </a:lnTo>
                <a:lnTo>
                  <a:pt x="5241" y="134"/>
                </a:lnTo>
                <a:lnTo>
                  <a:pt x="5241" y="0"/>
                </a:lnTo>
                <a:close/>
              </a:path>
            </a:pathLst>
          </a:custGeom>
          <a:solidFill>
            <a:srgbClr val="8E7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" name=""/>
          <p:cNvSpPr/>
          <p:nvPr/>
        </p:nvSpPr>
        <p:spPr>
          <a:xfrm>
            <a:off x="9439560" y="1781280"/>
            <a:ext cx="1838160" cy="1838520"/>
          </a:xfrm>
          <a:custGeom>
            <a:avLst/>
            <a:gdLst/>
            <a:ahLst/>
            <a:rect l="0" t="0" r="r" b="b"/>
            <a:pathLst>
              <a:path w="5106" h="5107">
                <a:moveTo>
                  <a:pt x="5106" y="0"/>
                </a:moveTo>
                <a:lnTo>
                  <a:pt x="0" y="5107"/>
                </a:lnTo>
                <a:lnTo>
                  <a:pt x="134" y="5107"/>
                </a:lnTo>
                <a:lnTo>
                  <a:pt x="5106" y="134"/>
                </a:lnTo>
                <a:lnTo>
                  <a:pt x="5106" y="0"/>
                </a:lnTo>
                <a:close/>
              </a:path>
            </a:pathLst>
          </a:custGeom>
          <a:solidFill>
            <a:srgbClr val="8E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" name=""/>
          <p:cNvSpPr/>
          <p:nvPr/>
        </p:nvSpPr>
        <p:spPr>
          <a:xfrm>
            <a:off x="9487800" y="1829520"/>
            <a:ext cx="1789920" cy="1790280"/>
          </a:xfrm>
          <a:custGeom>
            <a:avLst/>
            <a:gdLst/>
            <a:ahLst/>
            <a:rect l="0" t="0" r="r" b="b"/>
            <a:pathLst>
              <a:path w="4972" h="4973">
                <a:moveTo>
                  <a:pt x="4972" y="0"/>
                </a:moveTo>
                <a:lnTo>
                  <a:pt x="0" y="4973"/>
                </a:lnTo>
                <a:lnTo>
                  <a:pt x="134" y="4973"/>
                </a:lnTo>
                <a:lnTo>
                  <a:pt x="4972" y="135"/>
                </a:lnTo>
                <a:lnTo>
                  <a:pt x="4972" y="0"/>
                </a:lnTo>
                <a:close/>
              </a:path>
            </a:pathLst>
          </a:custGeom>
          <a:solidFill>
            <a:srgbClr val="8D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" name=""/>
          <p:cNvSpPr/>
          <p:nvPr/>
        </p:nvSpPr>
        <p:spPr>
          <a:xfrm>
            <a:off x="9536040" y="1878120"/>
            <a:ext cx="1741680" cy="1741680"/>
          </a:xfrm>
          <a:custGeom>
            <a:avLst/>
            <a:gdLst/>
            <a:ahLst/>
            <a:rect l="0" t="0" r="r" b="b"/>
            <a:pathLst>
              <a:path w="4838" h="4838">
                <a:moveTo>
                  <a:pt x="4838" y="0"/>
                </a:moveTo>
                <a:lnTo>
                  <a:pt x="0" y="4838"/>
                </a:lnTo>
                <a:lnTo>
                  <a:pt x="136" y="4838"/>
                </a:lnTo>
                <a:lnTo>
                  <a:pt x="4838" y="134"/>
                </a:lnTo>
                <a:lnTo>
                  <a:pt x="4838" y="0"/>
                </a:lnTo>
                <a:close/>
              </a:path>
            </a:pathLst>
          </a:custGeom>
          <a:solidFill>
            <a:srgbClr val="8D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" name=""/>
          <p:cNvSpPr/>
          <p:nvPr/>
        </p:nvSpPr>
        <p:spPr>
          <a:xfrm>
            <a:off x="9584640" y="1926360"/>
            <a:ext cx="1693080" cy="1693440"/>
          </a:xfrm>
          <a:custGeom>
            <a:avLst/>
            <a:gdLst/>
            <a:ahLst/>
            <a:rect l="0" t="0" r="r" b="b"/>
            <a:pathLst>
              <a:path w="4703" h="4704">
                <a:moveTo>
                  <a:pt x="4703" y="0"/>
                </a:moveTo>
                <a:lnTo>
                  <a:pt x="0" y="4704"/>
                </a:lnTo>
                <a:lnTo>
                  <a:pt x="134" y="4704"/>
                </a:lnTo>
                <a:lnTo>
                  <a:pt x="4703" y="134"/>
                </a:lnTo>
                <a:lnTo>
                  <a:pt x="4703" y="0"/>
                </a:lnTo>
                <a:close/>
              </a:path>
            </a:pathLst>
          </a:custGeom>
          <a:solidFill>
            <a:srgbClr val="8C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" name=""/>
          <p:cNvSpPr/>
          <p:nvPr/>
        </p:nvSpPr>
        <p:spPr>
          <a:xfrm>
            <a:off x="9632880" y="1974600"/>
            <a:ext cx="1644840" cy="1645200"/>
          </a:xfrm>
          <a:custGeom>
            <a:avLst/>
            <a:gdLst/>
            <a:ahLst/>
            <a:rect l="0" t="0" r="r" b="b"/>
            <a:pathLst>
              <a:path w="4569" h="4570">
                <a:moveTo>
                  <a:pt x="4569" y="0"/>
                </a:moveTo>
                <a:lnTo>
                  <a:pt x="0" y="4570"/>
                </a:lnTo>
                <a:lnTo>
                  <a:pt x="134" y="4570"/>
                </a:lnTo>
                <a:lnTo>
                  <a:pt x="4569" y="135"/>
                </a:lnTo>
                <a:lnTo>
                  <a:pt x="4569" y="0"/>
                </a:lnTo>
                <a:close/>
              </a:path>
            </a:pathLst>
          </a:custGeom>
          <a:solidFill>
            <a:srgbClr val="8C7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" name=""/>
          <p:cNvSpPr/>
          <p:nvPr/>
        </p:nvSpPr>
        <p:spPr>
          <a:xfrm>
            <a:off x="9681120" y="2023200"/>
            <a:ext cx="1596600" cy="1596600"/>
          </a:xfrm>
          <a:custGeom>
            <a:avLst/>
            <a:gdLst/>
            <a:ahLst/>
            <a:rect l="0" t="0" r="r" b="b"/>
            <a:pathLst>
              <a:path w="4435" h="4435">
                <a:moveTo>
                  <a:pt x="4435" y="0"/>
                </a:moveTo>
                <a:lnTo>
                  <a:pt x="0" y="4435"/>
                </a:lnTo>
                <a:lnTo>
                  <a:pt x="135" y="4435"/>
                </a:lnTo>
                <a:lnTo>
                  <a:pt x="4435" y="134"/>
                </a:lnTo>
                <a:lnTo>
                  <a:pt x="4435" y="0"/>
                </a:lnTo>
                <a:close/>
              </a:path>
            </a:pathLst>
          </a:custGeom>
          <a:solidFill>
            <a:srgbClr val="8B6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" name=""/>
          <p:cNvSpPr/>
          <p:nvPr/>
        </p:nvSpPr>
        <p:spPr>
          <a:xfrm>
            <a:off x="9729720" y="2071440"/>
            <a:ext cx="1548000" cy="1548360"/>
          </a:xfrm>
          <a:custGeom>
            <a:avLst/>
            <a:gdLst/>
            <a:ahLst/>
            <a:rect l="0" t="0" r="r" b="b"/>
            <a:pathLst>
              <a:path w="4300" h="4301">
                <a:moveTo>
                  <a:pt x="4300" y="0"/>
                </a:moveTo>
                <a:lnTo>
                  <a:pt x="0" y="4301"/>
                </a:lnTo>
                <a:lnTo>
                  <a:pt x="134" y="4301"/>
                </a:lnTo>
                <a:lnTo>
                  <a:pt x="4300" y="135"/>
                </a:lnTo>
                <a:lnTo>
                  <a:pt x="4300" y="0"/>
                </a:lnTo>
                <a:close/>
              </a:path>
            </a:pathLst>
          </a:custGeom>
          <a:solidFill>
            <a:srgbClr val="8B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" name=""/>
          <p:cNvSpPr/>
          <p:nvPr/>
        </p:nvSpPr>
        <p:spPr>
          <a:xfrm>
            <a:off x="9777960" y="2120040"/>
            <a:ext cx="1499760" cy="1499760"/>
          </a:xfrm>
          <a:custGeom>
            <a:avLst/>
            <a:gdLst/>
            <a:ahLst/>
            <a:rect l="0" t="0" r="r" b="b"/>
            <a:pathLst>
              <a:path w="4166" h="4166">
                <a:moveTo>
                  <a:pt x="4166" y="0"/>
                </a:moveTo>
                <a:lnTo>
                  <a:pt x="0" y="4166"/>
                </a:lnTo>
                <a:lnTo>
                  <a:pt x="134" y="4166"/>
                </a:lnTo>
                <a:lnTo>
                  <a:pt x="4166" y="134"/>
                </a:lnTo>
                <a:lnTo>
                  <a:pt x="4166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" name=""/>
          <p:cNvSpPr/>
          <p:nvPr/>
        </p:nvSpPr>
        <p:spPr>
          <a:xfrm>
            <a:off x="9826200" y="2168280"/>
            <a:ext cx="1451520" cy="1451520"/>
          </a:xfrm>
          <a:custGeom>
            <a:avLst/>
            <a:gdLst/>
            <a:ahLst/>
            <a:rect l="0" t="0" r="r" b="b"/>
            <a:pathLst>
              <a:path w="4032" h="4032">
                <a:moveTo>
                  <a:pt x="4032" y="0"/>
                </a:moveTo>
                <a:lnTo>
                  <a:pt x="0" y="4032"/>
                </a:lnTo>
                <a:lnTo>
                  <a:pt x="135" y="4032"/>
                </a:lnTo>
                <a:lnTo>
                  <a:pt x="4032" y="135"/>
                </a:lnTo>
                <a:lnTo>
                  <a:pt x="4032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" name=""/>
          <p:cNvSpPr/>
          <p:nvPr/>
        </p:nvSpPr>
        <p:spPr>
          <a:xfrm>
            <a:off x="9874800" y="2216520"/>
            <a:ext cx="1402920" cy="1403280"/>
          </a:xfrm>
          <a:custGeom>
            <a:avLst/>
            <a:gdLst/>
            <a:ahLst/>
            <a:rect l="0" t="0" r="r" b="b"/>
            <a:pathLst>
              <a:path w="3897" h="3898">
                <a:moveTo>
                  <a:pt x="3897" y="0"/>
                </a:moveTo>
                <a:lnTo>
                  <a:pt x="0" y="3898"/>
                </a:lnTo>
                <a:lnTo>
                  <a:pt x="134" y="3898"/>
                </a:lnTo>
                <a:lnTo>
                  <a:pt x="3897" y="135"/>
                </a:lnTo>
                <a:lnTo>
                  <a:pt x="3897" y="0"/>
                </a:lnTo>
                <a:close/>
              </a:path>
            </a:pathLst>
          </a:custGeom>
          <a:solidFill>
            <a:srgbClr val="896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" name=""/>
          <p:cNvSpPr/>
          <p:nvPr/>
        </p:nvSpPr>
        <p:spPr>
          <a:xfrm>
            <a:off x="9923040" y="2265120"/>
            <a:ext cx="1354680" cy="1354680"/>
          </a:xfrm>
          <a:custGeom>
            <a:avLst/>
            <a:gdLst/>
            <a:ahLst/>
            <a:rect l="0" t="0" r="r" b="b"/>
            <a:pathLst>
              <a:path w="3763" h="3763">
                <a:moveTo>
                  <a:pt x="3763" y="0"/>
                </a:moveTo>
                <a:lnTo>
                  <a:pt x="0" y="3763"/>
                </a:lnTo>
                <a:lnTo>
                  <a:pt x="134" y="3763"/>
                </a:lnTo>
                <a:lnTo>
                  <a:pt x="3763" y="134"/>
                </a:lnTo>
                <a:lnTo>
                  <a:pt x="3763" y="0"/>
                </a:lnTo>
                <a:close/>
              </a:path>
            </a:pathLst>
          </a:custGeom>
          <a:solidFill>
            <a:srgbClr val="89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" name=""/>
          <p:cNvSpPr/>
          <p:nvPr/>
        </p:nvSpPr>
        <p:spPr>
          <a:xfrm>
            <a:off x="9971280" y="2313360"/>
            <a:ext cx="1306440" cy="1306440"/>
          </a:xfrm>
          <a:custGeom>
            <a:avLst/>
            <a:gdLst/>
            <a:ahLst/>
            <a:rect l="0" t="0" r="r" b="b"/>
            <a:pathLst>
              <a:path w="3629" h="3629">
                <a:moveTo>
                  <a:pt x="3629" y="0"/>
                </a:moveTo>
                <a:lnTo>
                  <a:pt x="0" y="3629"/>
                </a:lnTo>
                <a:lnTo>
                  <a:pt x="135" y="3629"/>
                </a:lnTo>
                <a:lnTo>
                  <a:pt x="3629" y="134"/>
                </a:lnTo>
                <a:lnTo>
                  <a:pt x="3629" y="0"/>
                </a:lnTo>
                <a:close/>
              </a:path>
            </a:pathLst>
          </a:custGeom>
          <a:solidFill>
            <a:srgbClr val="88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" name=""/>
          <p:cNvSpPr/>
          <p:nvPr/>
        </p:nvSpPr>
        <p:spPr>
          <a:xfrm>
            <a:off x="10019880" y="2361600"/>
            <a:ext cx="1257840" cy="1258200"/>
          </a:xfrm>
          <a:custGeom>
            <a:avLst/>
            <a:gdLst/>
            <a:ahLst/>
            <a:rect l="0" t="0" r="r" b="b"/>
            <a:pathLst>
              <a:path w="3494" h="3495">
                <a:moveTo>
                  <a:pt x="3494" y="0"/>
                </a:moveTo>
                <a:lnTo>
                  <a:pt x="0" y="3495"/>
                </a:lnTo>
                <a:lnTo>
                  <a:pt x="134" y="3495"/>
                </a:lnTo>
                <a:lnTo>
                  <a:pt x="3494" y="135"/>
                </a:lnTo>
                <a:lnTo>
                  <a:pt x="3494" y="0"/>
                </a:lnTo>
                <a:close/>
              </a:path>
            </a:pathLst>
          </a:custGeom>
          <a:solidFill>
            <a:srgbClr val="88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" name=""/>
          <p:cNvSpPr/>
          <p:nvPr/>
        </p:nvSpPr>
        <p:spPr>
          <a:xfrm>
            <a:off x="10068120" y="2410200"/>
            <a:ext cx="1209600" cy="1209600"/>
          </a:xfrm>
          <a:custGeom>
            <a:avLst/>
            <a:gdLst/>
            <a:ahLst/>
            <a:rect l="0" t="0" r="r" b="b"/>
            <a:pathLst>
              <a:path w="3360" h="3360">
                <a:moveTo>
                  <a:pt x="3360" y="0"/>
                </a:moveTo>
                <a:lnTo>
                  <a:pt x="0" y="3360"/>
                </a:lnTo>
                <a:lnTo>
                  <a:pt x="135" y="3360"/>
                </a:lnTo>
                <a:lnTo>
                  <a:pt x="3360" y="134"/>
                </a:lnTo>
                <a:lnTo>
                  <a:pt x="3360" y="0"/>
                </a:lnTo>
                <a:close/>
              </a:path>
            </a:pathLst>
          </a:custGeom>
          <a:solidFill>
            <a:srgbClr val="87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" name=""/>
          <p:cNvSpPr/>
          <p:nvPr/>
        </p:nvSpPr>
        <p:spPr>
          <a:xfrm>
            <a:off x="10116720" y="2458440"/>
            <a:ext cx="1161000" cy="1161360"/>
          </a:xfrm>
          <a:custGeom>
            <a:avLst/>
            <a:gdLst/>
            <a:ahLst/>
            <a:rect l="0" t="0" r="r" b="b"/>
            <a:pathLst>
              <a:path w="3225" h="3226">
                <a:moveTo>
                  <a:pt x="3225" y="0"/>
                </a:moveTo>
                <a:lnTo>
                  <a:pt x="0" y="3226"/>
                </a:lnTo>
                <a:lnTo>
                  <a:pt x="134" y="3226"/>
                </a:lnTo>
                <a:lnTo>
                  <a:pt x="3225" y="134"/>
                </a:lnTo>
                <a:lnTo>
                  <a:pt x="3225" y="0"/>
                </a:lnTo>
                <a:close/>
              </a:path>
            </a:pathLst>
          </a:custGeom>
          <a:solidFill>
            <a:srgbClr val="876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" name=""/>
          <p:cNvSpPr/>
          <p:nvPr/>
        </p:nvSpPr>
        <p:spPr>
          <a:xfrm>
            <a:off x="10164960" y="2506680"/>
            <a:ext cx="1112760" cy="1113120"/>
          </a:xfrm>
          <a:custGeom>
            <a:avLst/>
            <a:gdLst/>
            <a:ahLst/>
            <a:rect l="0" t="0" r="r" b="b"/>
            <a:pathLst>
              <a:path w="3091" h="3092">
                <a:moveTo>
                  <a:pt x="3091" y="0"/>
                </a:moveTo>
                <a:lnTo>
                  <a:pt x="0" y="3092"/>
                </a:lnTo>
                <a:lnTo>
                  <a:pt x="134" y="3092"/>
                </a:lnTo>
                <a:lnTo>
                  <a:pt x="3091" y="135"/>
                </a:lnTo>
                <a:lnTo>
                  <a:pt x="3091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" name=""/>
          <p:cNvSpPr/>
          <p:nvPr/>
        </p:nvSpPr>
        <p:spPr>
          <a:xfrm>
            <a:off x="10213200" y="2555280"/>
            <a:ext cx="1064520" cy="1064520"/>
          </a:xfrm>
          <a:custGeom>
            <a:avLst/>
            <a:gdLst/>
            <a:ahLst/>
            <a:rect l="0" t="0" r="r" b="b"/>
            <a:pathLst>
              <a:path w="2957" h="2957">
                <a:moveTo>
                  <a:pt x="2957" y="0"/>
                </a:moveTo>
                <a:lnTo>
                  <a:pt x="0" y="2957"/>
                </a:lnTo>
                <a:lnTo>
                  <a:pt x="135" y="2957"/>
                </a:lnTo>
                <a:lnTo>
                  <a:pt x="2957" y="134"/>
                </a:lnTo>
                <a:lnTo>
                  <a:pt x="2957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" name=""/>
          <p:cNvSpPr/>
          <p:nvPr/>
        </p:nvSpPr>
        <p:spPr>
          <a:xfrm>
            <a:off x="10261800" y="2603520"/>
            <a:ext cx="1015920" cy="1016280"/>
          </a:xfrm>
          <a:custGeom>
            <a:avLst/>
            <a:gdLst/>
            <a:ahLst/>
            <a:rect l="0" t="0" r="r" b="b"/>
            <a:pathLst>
              <a:path w="2822" h="2823">
                <a:moveTo>
                  <a:pt x="2822" y="0"/>
                </a:moveTo>
                <a:lnTo>
                  <a:pt x="0" y="2823"/>
                </a:lnTo>
                <a:lnTo>
                  <a:pt x="134" y="2823"/>
                </a:lnTo>
                <a:lnTo>
                  <a:pt x="2822" y="134"/>
                </a:lnTo>
                <a:lnTo>
                  <a:pt x="2822" y="0"/>
                </a:lnTo>
                <a:close/>
              </a:path>
            </a:pathLst>
          </a:custGeom>
          <a:solidFill>
            <a:srgbClr val="86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" name=""/>
          <p:cNvSpPr/>
          <p:nvPr/>
        </p:nvSpPr>
        <p:spPr>
          <a:xfrm>
            <a:off x="10310040" y="2651760"/>
            <a:ext cx="967680" cy="968040"/>
          </a:xfrm>
          <a:custGeom>
            <a:avLst/>
            <a:gdLst/>
            <a:ahLst/>
            <a:rect l="0" t="0" r="r" b="b"/>
            <a:pathLst>
              <a:path w="2688" h="2689">
                <a:moveTo>
                  <a:pt x="2688" y="0"/>
                </a:moveTo>
                <a:lnTo>
                  <a:pt x="0" y="2689"/>
                </a:lnTo>
                <a:lnTo>
                  <a:pt x="134" y="2689"/>
                </a:lnTo>
                <a:lnTo>
                  <a:pt x="2688" y="135"/>
                </a:lnTo>
                <a:lnTo>
                  <a:pt x="2688" y="0"/>
                </a:lnTo>
                <a:close/>
              </a:path>
            </a:pathLst>
          </a:custGeom>
          <a:solidFill>
            <a:srgbClr val="85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" name=""/>
          <p:cNvSpPr/>
          <p:nvPr/>
        </p:nvSpPr>
        <p:spPr>
          <a:xfrm>
            <a:off x="10358280" y="2700360"/>
            <a:ext cx="919440" cy="919440"/>
          </a:xfrm>
          <a:custGeom>
            <a:avLst/>
            <a:gdLst/>
            <a:ahLst/>
            <a:rect l="0" t="0" r="r" b="b"/>
            <a:pathLst>
              <a:path w="2554" h="2554">
                <a:moveTo>
                  <a:pt x="2554" y="0"/>
                </a:moveTo>
                <a:lnTo>
                  <a:pt x="0" y="2554"/>
                </a:lnTo>
                <a:lnTo>
                  <a:pt x="135" y="2554"/>
                </a:lnTo>
                <a:lnTo>
                  <a:pt x="2554" y="134"/>
                </a:lnTo>
                <a:lnTo>
                  <a:pt x="2554" y="0"/>
                </a:lnTo>
                <a:close/>
              </a:path>
            </a:pathLst>
          </a:custGeom>
          <a:solidFill>
            <a:srgbClr val="856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" name=""/>
          <p:cNvSpPr/>
          <p:nvPr/>
        </p:nvSpPr>
        <p:spPr>
          <a:xfrm>
            <a:off x="10406880" y="2748600"/>
            <a:ext cx="870840" cy="871200"/>
          </a:xfrm>
          <a:custGeom>
            <a:avLst/>
            <a:gdLst/>
            <a:ahLst/>
            <a:rect l="0" t="0" r="r" b="b"/>
            <a:pathLst>
              <a:path w="2419" h="2420">
                <a:moveTo>
                  <a:pt x="2419" y="0"/>
                </a:moveTo>
                <a:lnTo>
                  <a:pt x="0" y="2420"/>
                </a:lnTo>
                <a:lnTo>
                  <a:pt x="134" y="2420"/>
                </a:lnTo>
                <a:lnTo>
                  <a:pt x="2419" y="135"/>
                </a:lnTo>
                <a:lnTo>
                  <a:pt x="2419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" name=""/>
          <p:cNvSpPr/>
          <p:nvPr/>
        </p:nvSpPr>
        <p:spPr>
          <a:xfrm>
            <a:off x="10455120" y="2797200"/>
            <a:ext cx="822600" cy="822600"/>
          </a:xfrm>
          <a:custGeom>
            <a:avLst/>
            <a:gdLst/>
            <a:ahLst/>
            <a:rect l="0" t="0" r="r" b="b"/>
            <a:pathLst>
              <a:path w="2285" h="2285">
                <a:moveTo>
                  <a:pt x="2285" y="0"/>
                </a:moveTo>
                <a:lnTo>
                  <a:pt x="0" y="2285"/>
                </a:lnTo>
                <a:lnTo>
                  <a:pt x="134" y="2285"/>
                </a:lnTo>
                <a:lnTo>
                  <a:pt x="2285" y="134"/>
                </a:lnTo>
                <a:lnTo>
                  <a:pt x="2285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" name=""/>
          <p:cNvSpPr/>
          <p:nvPr/>
        </p:nvSpPr>
        <p:spPr>
          <a:xfrm>
            <a:off x="10503360" y="2845440"/>
            <a:ext cx="774360" cy="774360"/>
          </a:xfrm>
          <a:custGeom>
            <a:avLst/>
            <a:gdLst/>
            <a:ahLst/>
            <a:rect l="0" t="0" r="r" b="b"/>
            <a:pathLst>
              <a:path w="2151" h="2151">
                <a:moveTo>
                  <a:pt x="2151" y="0"/>
                </a:moveTo>
                <a:lnTo>
                  <a:pt x="0" y="2151"/>
                </a:lnTo>
                <a:lnTo>
                  <a:pt x="135" y="2151"/>
                </a:lnTo>
                <a:lnTo>
                  <a:pt x="2151" y="134"/>
                </a:lnTo>
                <a:lnTo>
                  <a:pt x="2151" y="0"/>
                </a:lnTo>
                <a:close/>
              </a:path>
            </a:pathLst>
          </a:custGeom>
          <a:solidFill>
            <a:srgbClr val="836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" name=""/>
          <p:cNvSpPr/>
          <p:nvPr/>
        </p:nvSpPr>
        <p:spPr>
          <a:xfrm>
            <a:off x="10551960" y="2893680"/>
            <a:ext cx="725760" cy="726120"/>
          </a:xfrm>
          <a:custGeom>
            <a:avLst/>
            <a:gdLst/>
            <a:ahLst/>
            <a:rect l="0" t="0" r="r" b="b"/>
            <a:pathLst>
              <a:path w="2016" h="2017">
                <a:moveTo>
                  <a:pt x="2016" y="0"/>
                </a:moveTo>
                <a:lnTo>
                  <a:pt x="0" y="2017"/>
                </a:lnTo>
                <a:lnTo>
                  <a:pt x="134" y="2017"/>
                </a:lnTo>
                <a:lnTo>
                  <a:pt x="2016" y="135"/>
                </a:lnTo>
                <a:lnTo>
                  <a:pt x="2016" y="0"/>
                </a:lnTo>
                <a:close/>
              </a:path>
            </a:pathLst>
          </a:custGeom>
          <a:solidFill>
            <a:srgbClr val="83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" name=""/>
          <p:cNvSpPr/>
          <p:nvPr/>
        </p:nvSpPr>
        <p:spPr>
          <a:xfrm>
            <a:off x="10600200" y="2942280"/>
            <a:ext cx="677520" cy="677520"/>
          </a:xfrm>
          <a:custGeom>
            <a:avLst/>
            <a:gdLst/>
            <a:ahLst/>
            <a:rect l="0" t="0" r="r" b="b"/>
            <a:pathLst>
              <a:path w="1882" h="1882">
                <a:moveTo>
                  <a:pt x="1882" y="0"/>
                </a:moveTo>
                <a:lnTo>
                  <a:pt x="0" y="1882"/>
                </a:lnTo>
                <a:lnTo>
                  <a:pt x="135" y="1882"/>
                </a:lnTo>
                <a:lnTo>
                  <a:pt x="1882" y="134"/>
                </a:lnTo>
                <a:lnTo>
                  <a:pt x="1882" y="0"/>
                </a:lnTo>
                <a:close/>
              </a:path>
            </a:pathLst>
          </a:custGeom>
          <a:solidFill>
            <a:srgbClr val="82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" name=""/>
          <p:cNvSpPr/>
          <p:nvPr/>
        </p:nvSpPr>
        <p:spPr>
          <a:xfrm>
            <a:off x="10648800" y="2990520"/>
            <a:ext cx="628920" cy="629280"/>
          </a:xfrm>
          <a:custGeom>
            <a:avLst/>
            <a:gdLst/>
            <a:ahLst/>
            <a:rect l="0" t="0" r="r" b="b"/>
            <a:pathLst>
              <a:path w="1747" h="1748">
                <a:moveTo>
                  <a:pt x="1747" y="0"/>
                </a:moveTo>
                <a:lnTo>
                  <a:pt x="0" y="1748"/>
                </a:lnTo>
                <a:lnTo>
                  <a:pt x="134" y="1748"/>
                </a:lnTo>
                <a:lnTo>
                  <a:pt x="1747" y="134"/>
                </a:lnTo>
                <a:lnTo>
                  <a:pt x="1747" y="0"/>
                </a:lnTo>
                <a:close/>
              </a:path>
            </a:pathLst>
          </a:custGeom>
          <a:solidFill>
            <a:srgbClr val="82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" name=""/>
          <p:cNvSpPr/>
          <p:nvPr/>
        </p:nvSpPr>
        <p:spPr>
          <a:xfrm>
            <a:off x="10697040" y="3038760"/>
            <a:ext cx="580680" cy="581040"/>
          </a:xfrm>
          <a:custGeom>
            <a:avLst/>
            <a:gdLst/>
            <a:ahLst/>
            <a:rect l="0" t="0" r="r" b="b"/>
            <a:pathLst>
              <a:path w="1613" h="1614">
                <a:moveTo>
                  <a:pt x="1613" y="0"/>
                </a:moveTo>
                <a:lnTo>
                  <a:pt x="0" y="1614"/>
                </a:lnTo>
                <a:lnTo>
                  <a:pt x="135" y="1614"/>
                </a:lnTo>
                <a:lnTo>
                  <a:pt x="1613" y="135"/>
                </a:lnTo>
                <a:lnTo>
                  <a:pt x="1613" y="0"/>
                </a:lnTo>
                <a:close/>
              </a:path>
            </a:pathLst>
          </a:custGeom>
          <a:solidFill>
            <a:srgbClr val="81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7" name=""/>
          <p:cNvSpPr/>
          <p:nvPr/>
        </p:nvSpPr>
        <p:spPr>
          <a:xfrm>
            <a:off x="10745280" y="3087360"/>
            <a:ext cx="532440" cy="532440"/>
          </a:xfrm>
          <a:custGeom>
            <a:avLst/>
            <a:gdLst/>
            <a:ahLst/>
            <a:rect l="0" t="0" r="r" b="b"/>
            <a:pathLst>
              <a:path w="1479" h="1479">
                <a:moveTo>
                  <a:pt x="1479" y="0"/>
                </a:moveTo>
                <a:lnTo>
                  <a:pt x="0" y="1479"/>
                </a:lnTo>
                <a:lnTo>
                  <a:pt x="135" y="1479"/>
                </a:lnTo>
                <a:lnTo>
                  <a:pt x="1479" y="134"/>
                </a:lnTo>
                <a:lnTo>
                  <a:pt x="1479" y="0"/>
                </a:lnTo>
                <a:close/>
              </a:path>
            </a:pathLst>
          </a:custGeom>
          <a:solidFill>
            <a:srgbClr val="81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" name=""/>
          <p:cNvSpPr/>
          <p:nvPr/>
        </p:nvSpPr>
        <p:spPr>
          <a:xfrm>
            <a:off x="10793880" y="3135600"/>
            <a:ext cx="483840" cy="484200"/>
          </a:xfrm>
          <a:custGeom>
            <a:avLst/>
            <a:gdLst/>
            <a:ahLst/>
            <a:rect l="0" t="0" r="r" b="b"/>
            <a:pathLst>
              <a:path w="1344" h="1345">
                <a:moveTo>
                  <a:pt x="1344" y="0"/>
                </a:moveTo>
                <a:lnTo>
                  <a:pt x="0" y="1345"/>
                </a:lnTo>
                <a:lnTo>
                  <a:pt x="134" y="1345"/>
                </a:lnTo>
                <a:lnTo>
                  <a:pt x="1344" y="135"/>
                </a:lnTo>
                <a:lnTo>
                  <a:pt x="1344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" name=""/>
          <p:cNvSpPr/>
          <p:nvPr/>
        </p:nvSpPr>
        <p:spPr>
          <a:xfrm>
            <a:off x="10842120" y="3183840"/>
            <a:ext cx="435600" cy="435960"/>
          </a:xfrm>
          <a:custGeom>
            <a:avLst/>
            <a:gdLst/>
            <a:ahLst/>
            <a:rect l="0" t="0" r="r" b="b"/>
            <a:pathLst>
              <a:path w="1210" h="1211">
                <a:moveTo>
                  <a:pt x="1210" y="0"/>
                </a:moveTo>
                <a:lnTo>
                  <a:pt x="0" y="1211"/>
                </a:lnTo>
                <a:lnTo>
                  <a:pt x="134" y="1211"/>
                </a:lnTo>
                <a:lnTo>
                  <a:pt x="1210" y="135"/>
                </a:lnTo>
                <a:lnTo>
                  <a:pt x="1210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0" name=""/>
          <p:cNvSpPr/>
          <p:nvPr/>
        </p:nvSpPr>
        <p:spPr>
          <a:xfrm>
            <a:off x="10890360" y="3232440"/>
            <a:ext cx="387360" cy="387360"/>
          </a:xfrm>
          <a:custGeom>
            <a:avLst/>
            <a:gdLst/>
            <a:ahLst/>
            <a:rect l="0" t="0" r="r" b="b"/>
            <a:pathLst>
              <a:path w="1076" h="1076">
                <a:moveTo>
                  <a:pt x="1076" y="0"/>
                </a:moveTo>
                <a:lnTo>
                  <a:pt x="0" y="1076"/>
                </a:lnTo>
                <a:lnTo>
                  <a:pt x="135" y="1076"/>
                </a:lnTo>
                <a:lnTo>
                  <a:pt x="1076" y="134"/>
                </a:lnTo>
                <a:lnTo>
                  <a:pt x="1076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" name=""/>
          <p:cNvSpPr/>
          <p:nvPr/>
        </p:nvSpPr>
        <p:spPr>
          <a:xfrm>
            <a:off x="10938960" y="3280680"/>
            <a:ext cx="338760" cy="339120"/>
          </a:xfrm>
          <a:custGeom>
            <a:avLst/>
            <a:gdLst/>
            <a:ahLst/>
            <a:rect l="0" t="0" r="r" b="b"/>
            <a:pathLst>
              <a:path w="941" h="942">
                <a:moveTo>
                  <a:pt x="941" y="0"/>
                </a:moveTo>
                <a:lnTo>
                  <a:pt x="0" y="942"/>
                </a:lnTo>
                <a:lnTo>
                  <a:pt x="134" y="942"/>
                </a:lnTo>
                <a:lnTo>
                  <a:pt x="941" y="135"/>
                </a:lnTo>
                <a:lnTo>
                  <a:pt x="941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" name=""/>
          <p:cNvSpPr/>
          <p:nvPr/>
        </p:nvSpPr>
        <p:spPr>
          <a:xfrm>
            <a:off x="10987200" y="3329280"/>
            <a:ext cx="290520" cy="290520"/>
          </a:xfrm>
          <a:custGeom>
            <a:avLst/>
            <a:gdLst/>
            <a:ahLst/>
            <a:rect l="0" t="0" r="r" b="b"/>
            <a:pathLst>
              <a:path w="807" h="807">
                <a:moveTo>
                  <a:pt x="807" y="0"/>
                </a:moveTo>
                <a:lnTo>
                  <a:pt x="0" y="807"/>
                </a:lnTo>
                <a:lnTo>
                  <a:pt x="134" y="807"/>
                </a:lnTo>
                <a:lnTo>
                  <a:pt x="807" y="135"/>
                </a:lnTo>
                <a:lnTo>
                  <a:pt x="807" y="0"/>
                </a:lnTo>
                <a:close/>
              </a:path>
            </a:pathLst>
          </a:custGeom>
          <a:solidFill>
            <a:srgbClr val="7E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3" name=""/>
          <p:cNvSpPr/>
          <p:nvPr/>
        </p:nvSpPr>
        <p:spPr>
          <a:xfrm>
            <a:off x="11035440" y="3377520"/>
            <a:ext cx="242280" cy="242280"/>
          </a:xfrm>
          <a:custGeom>
            <a:avLst/>
            <a:gdLst/>
            <a:ahLst/>
            <a:rect l="0" t="0" r="r" b="b"/>
            <a:pathLst>
              <a:path w="673" h="673">
                <a:moveTo>
                  <a:pt x="673" y="0"/>
                </a:moveTo>
                <a:lnTo>
                  <a:pt x="0" y="673"/>
                </a:lnTo>
                <a:lnTo>
                  <a:pt x="135" y="673"/>
                </a:lnTo>
                <a:lnTo>
                  <a:pt x="673" y="134"/>
                </a:lnTo>
                <a:lnTo>
                  <a:pt x="673" y="0"/>
                </a:lnTo>
                <a:close/>
              </a:path>
            </a:pathLst>
          </a:custGeom>
          <a:solidFill>
            <a:srgbClr val="7E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" name=""/>
          <p:cNvSpPr/>
          <p:nvPr/>
        </p:nvSpPr>
        <p:spPr>
          <a:xfrm>
            <a:off x="11084040" y="3425760"/>
            <a:ext cx="193680" cy="194040"/>
          </a:xfrm>
          <a:custGeom>
            <a:avLst/>
            <a:gdLst/>
            <a:ahLst/>
            <a:rect l="0" t="0" r="r" b="b"/>
            <a:pathLst>
              <a:path w="538" h="539">
                <a:moveTo>
                  <a:pt x="538" y="0"/>
                </a:moveTo>
                <a:lnTo>
                  <a:pt x="0" y="539"/>
                </a:lnTo>
                <a:lnTo>
                  <a:pt x="135" y="539"/>
                </a:lnTo>
                <a:lnTo>
                  <a:pt x="538" y="135"/>
                </a:lnTo>
                <a:lnTo>
                  <a:pt x="538" y="0"/>
                </a:lnTo>
                <a:close/>
              </a:path>
            </a:pathLst>
          </a:custGeom>
          <a:solidFill>
            <a:srgbClr val="7D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5" name=""/>
          <p:cNvSpPr/>
          <p:nvPr/>
        </p:nvSpPr>
        <p:spPr>
          <a:xfrm>
            <a:off x="11132280" y="3474360"/>
            <a:ext cx="145440" cy="145440"/>
          </a:xfrm>
          <a:custGeom>
            <a:avLst/>
            <a:gdLst/>
            <a:ahLst/>
            <a:rect l="0" t="0" r="r" b="b"/>
            <a:pathLst>
              <a:path w="404" h="404">
                <a:moveTo>
                  <a:pt x="404" y="0"/>
                </a:moveTo>
                <a:lnTo>
                  <a:pt x="0" y="404"/>
                </a:lnTo>
                <a:lnTo>
                  <a:pt x="134" y="404"/>
                </a:lnTo>
                <a:lnTo>
                  <a:pt x="404" y="134"/>
                </a:lnTo>
                <a:lnTo>
                  <a:pt x="404" y="0"/>
                </a:lnTo>
                <a:close/>
              </a:path>
            </a:pathLst>
          </a:custGeom>
          <a:solidFill>
            <a:srgbClr val="7D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" name=""/>
          <p:cNvSpPr/>
          <p:nvPr/>
        </p:nvSpPr>
        <p:spPr>
          <a:xfrm>
            <a:off x="11180520" y="3522600"/>
            <a:ext cx="97200" cy="97200"/>
          </a:xfrm>
          <a:custGeom>
            <a:avLst/>
            <a:gdLst/>
            <a:ahLst/>
            <a:rect l="0" t="0" r="r" b="b"/>
            <a:pathLst>
              <a:path w="270" h="270">
                <a:moveTo>
                  <a:pt x="270" y="0"/>
                </a:moveTo>
                <a:lnTo>
                  <a:pt x="0" y="270"/>
                </a:lnTo>
                <a:lnTo>
                  <a:pt x="135" y="270"/>
                </a:lnTo>
                <a:lnTo>
                  <a:pt x="270" y="134"/>
                </a:lnTo>
                <a:lnTo>
                  <a:pt x="270" y="0"/>
                </a:lnTo>
                <a:close/>
              </a:path>
            </a:pathLst>
          </a:custGeom>
          <a:solidFill>
            <a:srgbClr val="7C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7" name=""/>
          <p:cNvSpPr/>
          <p:nvPr/>
        </p:nvSpPr>
        <p:spPr>
          <a:xfrm>
            <a:off x="11229120" y="3570840"/>
            <a:ext cx="48600" cy="48960"/>
          </a:xfrm>
          <a:custGeom>
            <a:avLst/>
            <a:gdLst/>
            <a:ahLst/>
            <a:rect l="0" t="0" r="r" b="b"/>
            <a:pathLst>
              <a:path w="135" h="136">
                <a:moveTo>
                  <a:pt x="135" y="0"/>
                </a:moveTo>
                <a:lnTo>
                  <a:pt x="0" y="136"/>
                </a:lnTo>
                <a:lnTo>
                  <a:pt x="135" y="136"/>
                </a:lnTo>
                <a:lnTo>
                  <a:pt x="135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8" name=""/>
          <p:cNvSpPr/>
          <p:nvPr/>
        </p:nvSpPr>
        <p:spPr>
          <a:xfrm>
            <a:off x="914040" y="1599840"/>
            <a:ext cx="48960" cy="48960"/>
          </a:xfrm>
          <a:custGeom>
            <a:avLst/>
            <a:gdLst/>
            <a:ahLst/>
            <a:rect l="0" t="0" r="r" b="b"/>
            <a:pathLst>
              <a:path w="136" h="136">
                <a:moveTo>
                  <a:pt x="0" y="136"/>
                </a:moveTo>
                <a:lnTo>
                  <a:pt x="136" y="0"/>
                </a:lnTo>
                <a:lnTo>
                  <a:pt x="0" y="0"/>
                </a:lnTo>
                <a:lnTo>
                  <a:pt x="0" y="136"/>
                </a:lnTo>
                <a:close/>
              </a:path>
            </a:pathLst>
          </a:custGeom>
          <a:solidFill>
            <a:srgbClr val="F6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" name=""/>
          <p:cNvSpPr/>
          <p:nvPr/>
        </p:nvSpPr>
        <p:spPr>
          <a:xfrm>
            <a:off x="914040" y="1599840"/>
            <a:ext cx="97200" cy="97200"/>
          </a:xfrm>
          <a:custGeom>
            <a:avLst/>
            <a:gdLst/>
            <a:ahLst/>
            <a:rect l="0" t="0" r="r" b="b"/>
            <a:pathLst>
              <a:path w="270" h="270">
                <a:moveTo>
                  <a:pt x="136" y="0"/>
                </a:moveTo>
                <a:lnTo>
                  <a:pt x="0" y="135"/>
                </a:lnTo>
                <a:lnTo>
                  <a:pt x="0" y="270"/>
                </a:lnTo>
                <a:lnTo>
                  <a:pt x="270" y="0"/>
                </a:lnTo>
                <a:lnTo>
                  <a:pt x="136" y="0"/>
                </a:lnTo>
                <a:close/>
              </a:path>
            </a:pathLst>
          </a:custGeom>
          <a:solidFill>
            <a:srgbClr val="F5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" name=""/>
          <p:cNvSpPr/>
          <p:nvPr/>
        </p:nvSpPr>
        <p:spPr>
          <a:xfrm>
            <a:off x="914040" y="1599840"/>
            <a:ext cx="145800" cy="145800"/>
          </a:xfrm>
          <a:custGeom>
            <a:avLst/>
            <a:gdLst/>
            <a:ahLst/>
            <a:rect l="0" t="0" r="r" b="b"/>
            <a:pathLst>
              <a:path w="405" h="405">
                <a:moveTo>
                  <a:pt x="270" y="0"/>
                </a:moveTo>
                <a:lnTo>
                  <a:pt x="0" y="270"/>
                </a:lnTo>
                <a:lnTo>
                  <a:pt x="0" y="405"/>
                </a:lnTo>
                <a:lnTo>
                  <a:pt x="405" y="0"/>
                </a:lnTo>
                <a:lnTo>
                  <a:pt x="270" y="0"/>
                </a:lnTo>
                <a:close/>
              </a:path>
            </a:pathLst>
          </a:custGeom>
          <a:solidFill>
            <a:srgbClr val="F5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" name=""/>
          <p:cNvSpPr/>
          <p:nvPr/>
        </p:nvSpPr>
        <p:spPr>
          <a:xfrm>
            <a:off x="914040" y="1599840"/>
            <a:ext cx="194040" cy="194040"/>
          </a:xfrm>
          <a:custGeom>
            <a:avLst/>
            <a:gdLst/>
            <a:ahLst/>
            <a:rect l="0" t="0" r="r" b="b"/>
            <a:pathLst>
              <a:path w="539" h="539">
                <a:moveTo>
                  <a:pt x="404" y="0"/>
                </a:moveTo>
                <a:lnTo>
                  <a:pt x="0" y="405"/>
                </a:lnTo>
                <a:lnTo>
                  <a:pt x="0" y="539"/>
                </a:lnTo>
                <a:lnTo>
                  <a:pt x="539" y="0"/>
                </a:lnTo>
                <a:lnTo>
                  <a:pt x="404" y="0"/>
                </a:lnTo>
                <a:close/>
              </a:path>
            </a:pathLst>
          </a:custGeom>
          <a:solidFill>
            <a:srgbClr val="F4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2" name=""/>
          <p:cNvSpPr/>
          <p:nvPr/>
        </p:nvSpPr>
        <p:spPr>
          <a:xfrm>
            <a:off x="914040" y="1599840"/>
            <a:ext cx="242280" cy="242280"/>
          </a:xfrm>
          <a:custGeom>
            <a:avLst/>
            <a:gdLst/>
            <a:ahLst/>
            <a:rect l="0" t="0" r="r" b="b"/>
            <a:pathLst>
              <a:path w="673" h="673">
                <a:moveTo>
                  <a:pt x="539" y="0"/>
                </a:moveTo>
                <a:lnTo>
                  <a:pt x="0" y="538"/>
                </a:lnTo>
                <a:lnTo>
                  <a:pt x="0" y="673"/>
                </a:lnTo>
                <a:lnTo>
                  <a:pt x="673" y="0"/>
                </a:lnTo>
                <a:lnTo>
                  <a:pt x="539" y="0"/>
                </a:lnTo>
                <a:close/>
              </a:path>
            </a:pathLst>
          </a:custGeom>
          <a:solidFill>
            <a:srgbClr val="F4F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" name=""/>
          <p:cNvSpPr/>
          <p:nvPr/>
        </p:nvSpPr>
        <p:spPr>
          <a:xfrm>
            <a:off x="914040" y="1599840"/>
            <a:ext cx="290880" cy="290880"/>
          </a:xfrm>
          <a:custGeom>
            <a:avLst/>
            <a:gdLst/>
            <a:ahLst/>
            <a:rect l="0" t="0" r="r" b="b"/>
            <a:pathLst>
              <a:path w="808" h="808">
                <a:moveTo>
                  <a:pt x="673" y="0"/>
                </a:moveTo>
                <a:lnTo>
                  <a:pt x="0" y="672"/>
                </a:lnTo>
                <a:lnTo>
                  <a:pt x="0" y="808"/>
                </a:lnTo>
                <a:lnTo>
                  <a:pt x="808" y="0"/>
                </a:lnTo>
                <a:lnTo>
                  <a:pt x="673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" name=""/>
          <p:cNvSpPr/>
          <p:nvPr/>
        </p:nvSpPr>
        <p:spPr>
          <a:xfrm>
            <a:off x="914040" y="1599840"/>
            <a:ext cx="339120" cy="339120"/>
          </a:xfrm>
          <a:custGeom>
            <a:avLst/>
            <a:gdLst/>
            <a:ahLst/>
            <a:rect l="0" t="0" r="r" b="b"/>
            <a:pathLst>
              <a:path w="942" h="942">
                <a:moveTo>
                  <a:pt x="808" y="0"/>
                </a:moveTo>
                <a:lnTo>
                  <a:pt x="0" y="808"/>
                </a:lnTo>
                <a:lnTo>
                  <a:pt x="0" y="942"/>
                </a:lnTo>
                <a:lnTo>
                  <a:pt x="942" y="0"/>
                </a:lnTo>
                <a:lnTo>
                  <a:pt x="808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5" name=""/>
          <p:cNvSpPr/>
          <p:nvPr/>
        </p:nvSpPr>
        <p:spPr>
          <a:xfrm>
            <a:off x="914040" y="1599840"/>
            <a:ext cx="387360" cy="387360"/>
          </a:xfrm>
          <a:custGeom>
            <a:avLst/>
            <a:gdLst/>
            <a:ahLst/>
            <a:rect l="0" t="0" r="r" b="b"/>
            <a:pathLst>
              <a:path w="1076" h="1076">
                <a:moveTo>
                  <a:pt x="942" y="0"/>
                </a:moveTo>
                <a:lnTo>
                  <a:pt x="0" y="942"/>
                </a:lnTo>
                <a:lnTo>
                  <a:pt x="0" y="1076"/>
                </a:lnTo>
                <a:lnTo>
                  <a:pt x="1076" y="0"/>
                </a:lnTo>
                <a:lnTo>
                  <a:pt x="942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" name=""/>
          <p:cNvSpPr/>
          <p:nvPr/>
        </p:nvSpPr>
        <p:spPr>
          <a:xfrm>
            <a:off x="914040" y="1599840"/>
            <a:ext cx="435960" cy="435960"/>
          </a:xfrm>
          <a:custGeom>
            <a:avLst/>
            <a:gdLst/>
            <a:ahLst/>
            <a:rect l="0" t="0" r="r" b="b"/>
            <a:pathLst>
              <a:path w="1211" h="1211">
                <a:moveTo>
                  <a:pt x="1076" y="0"/>
                </a:moveTo>
                <a:lnTo>
                  <a:pt x="0" y="1076"/>
                </a:lnTo>
                <a:lnTo>
                  <a:pt x="0" y="1211"/>
                </a:lnTo>
                <a:lnTo>
                  <a:pt x="1211" y="0"/>
                </a:lnTo>
                <a:lnTo>
                  <a:pt x="1076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7" name=""/>
          <p:cNvSpPr/>
          <p:nvPr/>
        </p:nvSpPr>
        <p:spPr>
          <a:xfrm>
            <a:off x="914040" y="1599840"/>
            <a:ext cx="484200" cy="484200"/>
          </a:xfrm>
          <a:custGeom>
            <a:avLst/>
            <a:gdLst/>
            <a:ahLst/>
            <a:rect l="0" t="0" r="r" b="b"/>
            <a:pathLst>
              <a:path w="1345" h="1345">
                <a:moveTo>
                  <a:pt x="1211" y="0"/>
                </a:moveTo>
                <a:lnTo>
                  <a:pt x="0" y="1211"/>
                </a:lnTo>
                <a:lnTo>
                  <a:pt x="0" y="1345"/>
                </a:lnTo>
                <a:lnTo>
                  <a:pt x="1345" y="0"/>
                </a:lnTo>
                <a:lnTo>
                  <a:pt x="1211" y="0"/>
                </a:lnTo>
                <a:close/>
              </a:path>
            </a:pathLst>
          </a:custGeom>
          <a:solidFill>
            <a:srgbClr val="F1F1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8" name=""/>
          <p:cNvSpPr/>
          <p:nvPr/>
        </p:nvSpPr>
        <p:spPr>
          <a:xfrm>
            <a:off x="914040" y="1599840"/>
            <a:ext cx="532440" cy="532440"/>
          </a:xfrm>
          <a:custGeom>
            <a:avLst/>
            <a:gdLst/>
            <a:ahLst/>
            <a:rect l="0" t="0" r="r" b="b"/>
            <a:pathLst>
              <a:path w="1479" h="1479">
                <a:moveTo>
                  <a:pt x="1345" y="0"/>
                </a:moveTo>
                <a:lnTo>
                  <a:pt x="0" y="1345"/>
                </a:lnTo>
                <a:lnTo>
                  <a:pt x="0" y="1479"/>
                </a:lnTo>
                <a:lnTo>
                  <a:pt x="1479" y="0"/>
                </a:lnTo>
                <a:lnTo>
                  <a:pt x="1345" y="0"/>
                </a:lnTo>
                <a:close/>
              </a:path>
            </a:pathLst>
          </a:custGeom>
          <a:solidFill>
            <a:srgbClr val="F1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9" name=""/>
          <p:cNvSpPr/>
          <p:nvPr/>
        </p:nvSpPr>
        <p:spPr>
          <a:xfrm>
            <a:off x="914040" y="1599840"/>
            <a:ext cx="581040" cy="581040"/>
          </a:xfrm>
          <a:custGeom>
            <a:avLst/>
            <a:gdLst/>
            <a:ahLst/>
            <a:rect l="0" t="0" r="r" b="b"/>
            <a:pathLst>
              <a:path w="1614" h="1614">
                <a:moveTo>
                  <a:pt x="1478" y="0"/>
                </a:moveTo>
                <a:lnTo>
                  <a:pt x="0" y="1479"/>
                </a:lnTo>
                <a:lnTo>
                  <a:pt x="0" y="1614"/>
                </a:lnTo>
                <a:lnTo>
                  <a:pt x="1614" y="0"/>
                </a:lnTo>
                <a:lnTo>
                  <a:pt x="1478" y="0"/>
                </a:lnTo>
                <a:close/>
              </a:path>
            </a:pathLst>
          </a:custGeom>
          <a:solidFill>
            <a:srgbClr val="F0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0" name=""/>
          <p:cNvSpPr/>
          <p:nvPr/>
        </p:nvSpPr>
        <p:spPr>
          <a:xfrm>
            <a:off x="914040" y="1599840"/>
            <a:ext cx="629280" cy="629280"/>
          </a:xfrm>
          <a:custGeom>
            <a:avLst/>
            <a:gdLst/>
            <a:ahLst/>
            <a:rect l="0" t="0" r="r" b="b"/>
            <a:pathLst>
              <a:path w="1748" h="1748">
                <a:moveTo>
                  <a:pt x="1614" y="0"/>
                </a:moveTo>
                <a:lnTo>
                  <a:pt x="0" y="1613"/>
                </a:lnTo>
                <a:lnTo>
                  <a:pt x="0" y="1748"/>
                </a:lnTo>
                <a:lnTo>
                  <a:pt x="1748" y="0"/>
                </a:lnTo>
                <a:lnTo>
                  <a:pt x="1614" y="0"/>
                </a:lnTo>
                <a:close/>
              </a:path>
            </a:pathLst>
          </a:custGeom>
          <a:solidFill>
            <a:srgbClr val="F0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1" name=""/>
          <p:cNvSpPr/>
          <p:nvPr/>
        </p:nvSpPr>
        <p:spPr>
          <a:xfrm>
            <a:off x="914040" y="1599840"/>
            <a:ext cx="677880" cy="677880"/>
          </a:xfrm>
          <a:custGeom>
            <a:avLst/>
            <a:gdLst/>
            <a:ahLst/>
            <a:rect l="0" t="0" r="r" b="b"/>
            <a:pathLst>
              <a:path w="1883" h="1883">
                <a:moveTo>
                  <a:pt x="1748" y="0"/>
                </a:moveTo>
                <a:lnTo>
                  <a:pt x="0" y="1748"/>
                </a:lnTo>
                <a:lnTo>
                  <a:pt x="0" y="1883"/>
                </a:lnTo>
                <a:lnTo>
                  <a:pt x="1883" y="0"/>
                </a:lnTo>
                <a:lnTo>
                  <a:pt x="1748" y="0"/>
                </a:lnTo>
                <a:close/>
              </a:path>
            </a:pathLst>
          </a:custGeom>
          <a:solidFill>
            <a:srgbClr val="EF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2" name=""/>
          <p:cNvSpPr/>
          <p:nvPr/>
        </p:nvSpPr>
        <p:spPr>
          <a:xfrm>
            <a:off x="914040" y="1599840"/>
            <a:ext cx="726120" cy="726120"/>
          </a:xfrm>
          <a:custGeom>
            <a:avLst/>
            <a:gdLst/>
            <a:ahLst/>
            <a:rect l="0" t="0" r="r" b="b"/>
            <a:pathLst>
              <a:path w="2017" h="2017">
                <a:moveTo>
                  <a:pt x="1883" y="0"/>
                </a:moveTo>
                <a:lnTo>
                  <a:pt x="0" y="1883"/>
                </a:lnTo>
                <a:lnTo>
                  <a:pt x="0" y="2017"/>
                </a:lnTo>
                <a:lnTo>
                  <a:pt x="2017" y="0"/>
                </a:lnTo>
                <a:lnTo>
                  <a:pt x="1883" y="0"/>
                </a:lnTo>
                <a:close/>
              </a:path>
            </a:pathLst>
          </a:custGeom>
          <a:solidFill>
            <a:srgbClr val="EFEE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3" name=""/>
          <p:cNvSpPr/>
          <p:nvPr/>
        </p:nvSpPr>
        <p:spPr>
          <a:xfrm>
            <a:off x="914040" y="1599840"/>
            <a:ext cx="774360" cy="774360"/>
          </a:xfrm>
          <a:custGeom>
            <a:avLst/>
            <a:gdLst/>
            <a:ahLst/>
            <a:rect l="0" t="0" r="r" b="b"/>
            <a:pathLst>
              <a:path w="2151" h="2151">
                <a:moveTo>
                  <a:pt x="2017" y="0"/>
                </a:moveTo>
                <a:lnTo>
                  <a:pt x="0" y="2017"/>
                </a:lnTo>
                <a:lnTo>
                  <a:pt x="0" y="2151"/>
                </a:lnTo>
                <a:lnTo>
                  <a:pt x="2151" y="0"/>
                </a:lnTo>
                <a:lnTo>
                  <a:pt x="2017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4" name=""/>
          <p:cNvSpPr/>
          <p:nvPr/>
        </p:nvSpPr>
        <p:spPr>
          <a:xfrm>
            <a:off x="914040" y="1599840"/>
            <a:ext cx="822960" cy="822960"/>
          </a:xfrm>
          <a:custGeom>
            <a:avLst/>
            <a:gdLst/>
            <a:ahLst/>
            <a:rect l="0" t="0" r="r" b="b"/>
            <a:pathLst>
              <a:path w="2286" h="2286">
                <a:moveTo>
                  <a:pt x="2151" y="0"/>
                </a:moveTo>
                <a:lnTo>
                  <a:pt x="0" y="2151"/>
                </a:lnTo>
                <a:lnTo>
                  <a:pt x="0" y="2286"/>
                </a:lnTo>
                <a:lnTo>
                  <a:pt x="2286" y="0"/>
                </a:lnTo>
                <a:lnTo>
                  <a:pt x="2151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5" name=""/>
          <p:cNvSpPr/>
          <p:nvPr/>
        </p:nvSpPr>
        <p:spPr>
          <a:xfrm>
            <a:off x="914040" y="1599840"/>
            <a:ext cx="871200" cy="871200"/>
          </a:xfrm>
          <a:custGeom>
            <a:avLst/>
            <a:gdLst/>
            <a:ahLst/>
            <a:rect l="0" t="0" r="r" b="b"/>
            <a:pathLst>
              <a:path w="2420" h="2420">
                <a:moveTo>
                  <a:pt x="2286" y="0"/>
                </a:moveTo>
                <a:lnTo>
                  <a:pt x="0" y="2286"/>
                </a:lnTo>
                <a:lnTo>
                  <a:pt x="0" y="2420"/>
                </a:lnTo>
                <a:lnTo>
                  <a:pt x="2420" y="0"/>
                </a:lnTo>
                <a:lnTo>
                  <a:pt x="2286" y="0"/>
                </a:lnTo>
                <a:close/>
              </a:path>
            </a:pathLst>
          </a:custGeom>
          <a:solidFill>
            <a:srgbClr val="EDEC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6" name=""/>
          <p:cNvSpPr/>
          <p:nvPr/>
        </p:nvSpPr>
        <p:spPr>
          <a:xfrm>
            <a:off x="914040" y="1599840"/>
            <a:ext cx="919440" cy="919440"/>
          </a:xfrm>
          <a:custGeom>
            <a:avLst/>
            <a:gdLst/>
            <a:ahLst/>
            <a:rect l="0" t="0" r="r" b="b"/>
            <a:pathLst>
              <a:path w="2554" h="2554">
                <a:moveTo>
                  <a:pt x="2420" y="0"/>
                </a:moveTo>
                <a:lnTo>
                  <a:pt x="0" y="2420"/>
                </a:lnTo>
                <a:lnTo>
                  <a:pt x="0" y="2554"/>
                </a:lnTo>
                <a:lnTo>
                  <a:pt x="2554" y="0"/>
                </a:lnTo>
                <a:lnTo>
                  <a:pt x="2420" y="0"/>
                </a:lnTo>
                <a:close/>
              </a:path>
            </a:pathLst>
          </a:custGeom>
          <a:solidFill>
            <a:srgbClr val="ED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7" name=""/>
          <p:cNvSpPr/>
          <p:nvPr/>
        </p:nvSpPr>
        <p:spPr>
          <a:xfrm>
            <a:off x="914040" y="1599840"/>
            <a:ext cx="968040" cy="968040"/>
          </a:xfrm>
          <a:custGeom>
            <a:avLst/>
            <a:gdLst/>
            <a:ahLst/>
            <a:rect l="0" t="0" r="r" b="b"/>
            <a:pathLst>
              <a:path w="2689" h="2689">
                <a:moveTo>
                  <a:pt x="2554" y="0"/>
                </a:moveTo>
                <a:lnTo>
                  <a:pt x="0" y="2554"/>
                </a:lnTo>
                <a:lnTo>
                  <a:pt x="0" y="2689"/>
                </a:lnTo>
                <a:lnTo>
                  <a:pt x="2689" y="0"/>
                </a:lnTo>
                <a:lnTo>
                  <a:pt x="2554" y="0"/>
                </a:lnTo>
                <a:close/>
              </a:path>
            </a:pathLst>
          </a:custGeom>
          <a:solidFill>
            <a:srgbClr val="EC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8" name=""/>
          <p:cNvSpPr/>
          <p:nvPr/>
        </p:nvSpPr>
        <p:spPr>
          <a:xfrm>
            <a:off x="914040" y="1599840"/>
            <a:ext cx="1016280" cy="1016280"/>
          </a:xfrm>
          <a:custGeom>
            <a:avLst/>
            <a:gdLst/>
            <a:ahLst/>
            <a:rect l="0" t="0" r="r" b="b"/>
            <a:pathLst>
              <a:path w="2823" h="2823">
                <a:moveTo>
                  <a:pt x="2689" y="0"/>
                </a:moveTo>
                <a:lnTo>
                  <a:pt x="0" y="2689"/>
                </a:lnTo>
                <a:lnTo>
                  <a:pt x="0" y="2823"/>
                </a:lnTo>
                <a:lnTo>
                  <a:pt x="2823" y="0"/>
                </a:lnTo>
                <a:lnTo>
                  <a:pt x="2689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9" name=""/>
          <p:cNvSpPr/>
          <p:nvPr/>
        </p:nvSpPr>
        <p:spPr>
          <a:xfrm>
            <a:off x="914040" y="1599840"/>
            <a:ext cx="1064520" cy="1064520"/>
          </a:xfrm>
          <a:custGeom>
            <a:avLst/>
            <a:gdLst/>
            <a:ahLst/>
            <a:rect l="0" t="0" r="r" b="b"/>
            <a:pathLst>
              <a:path w="2957" h="2957">
                <a:moveTo>
                  <a:pt x="2823" y="0"/>
                </a:moveTo>
                <a:lnTo>
                  <a:pt x="0" y="2822"/>
                </a:lnTo>
                <a:lnTo>
                  <a:pt x="0" y="2957"/>
                </a:lnTo>
                <a:lnTo>
                  <a:pt x="2957" y="0"/>
                </a:lnTo>
                <a:lnTo>
                  <a:pt x="2823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0" name=""/>
          <p:cNvSpPr/>
          <p:nvPr/>
        </p:nvSpPr>
        <p:spPr>
          <a:xfrm>
            <a:off x="914040" y="1599840"/>
            <a:ext cx="1113120" cy="1113120"/>
          </a:xfrm>
          <a:custGeom>
            <a:avLst/>
            <a:gdLst/>
            <a:ahLst/>
            <a:rect l="0" t="0" r="r" b="b"/>
            <a:pathLst>
              <a:path w="3092" h="3092">
                <a:moveTo>
                  <a:pt x="2957" y="0"/>
                </a:moveTo>
                <a:lnTo>
                  <a:pt x="0" y="2957"/>
                </a:lnTo>
                <a:lnTo>
                  <a:pt x="0" y="3092"/>
                </a:lnTo>
                <a:lnTo>
                  <a:pt x="3092" y="0"/>
                </a:lnTo>
                <a:lnTo>
                  <a:pt x="2957" y="0"/>
                </a:lnTo>
                <a:close/>
              </a:path>
            </a:pathLst>
          </a:custGeom>
          <a:solidFill>
            <a:srgbClr val="EBE9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1" name=""/>
          <p:cNvSpPr/>
          <p:nvPr/>
        </p:nvSpPr>
        <p:spPr>
          <a:xfrm>
            <a:off x="914040" y="1599840"/>
            <a:ext cx="1161360" cy="1161360"/>
          </a:xfrm>
          <a:custGeom>
            <a:avLst/>
            <a:gdLst/>
            <a:ahLst/>
            <a:rect l="0" t="0" r="r" b="b"/>
            <a:pathLst>
              <a:path w="3226" h="3226">
                <a:moveTo>
                  <a:pt x="3092" y="0"/>
                </a:moveTo>
                <a:lnTo>
                  <a:pt x="0" y="3092"/>
                </a:lnTo>
                <a:lnTo>
                  <a:pt x="0" y="3226"/>
                </a:lnTo>
                <a:lnTo>
                  <a:pt x="3226" y="0"/>
                </a:lnTo>
                <a:lnTo>
                  <a:pt x="3092" y="0"/>
                </a:lnTo>
                <a:close/>
              </a:path>
            </a:pathLst>
          </a:custGeom>
          <a:solidFill>
            <a:srgbClr val="EB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2" name=""/>
          <p:cNvSpPr/>
          <p:nvPr/>
        </p:nvSpPr>
        <p:spPr>
          <a:xfrm>
            <a:off x="914040" y="1599840"/>
            <a:ext cx="1209600" cy="1209600"/>
          </a:xfrm>
          <a:custGeom>
            <a:avLst/>
            <a:gdLst/>
            <a:ahLst/>
            <a:rect l="0" t="0" r="r" b="b"/>
            <a:pathLst>
              <a:path w="3360" h="3360">
                <a:moveTo>
                  <a:pt x="3226" y="0"/>
                </a:moveTo>
                <a:lnTo>
                  <a:pt x="0" y="3226"/>
                </a:lnTo>
                <a:lnTo>
                  <a:pt x="0" y="3360"/>
                </a:lnTo>
                <a:lnTo>
                  <a:pt x="3360" y="0"/>
                </a:lnTo>
                <a:lnTo>
                  <a:pt x="3226" y="0"/>
                </a:lnTo>
                <a:close/>
              </a:path>
            </a:pathLst>
          </a:custGeom>
          <a:solidFill>
            <a:srgbClr val="EA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3" name=""/>
          <p:cNvSpPr/>
          <p:nvPr/>
        </p:nvSpPr>
        <p:spPr>
          <a:xfrm>
            <a:off x="914040" y="1599840"/>
            <a:ext cx="1258200" cy="1258200"/>
          </a:xfrm>
          <a:custGeom>
            <a:avLst/>
            <a:gdLst/>
            <a:ahLst/>
            <a:rect l="0" t="0" r="r" b="b"/>
            <a:pathLst>
              <a:path w="3495" h="3495">
                <a:moveTo>
                  <a:pt x="3360" y="0"/>
                </a:moveTo>
                <a:lnTo>
                  <a:pt x="0" y="3360"/>
                </a:lnTo>
                <a:lnTo>
                  <a:pt x="0" y="3495"/>
                </a:lnTo>
                <a:lnTo>
                  <a:pt x="3495" y="0"/>
                </a:lnTo>
                <a:lnTo>
                  <a:pt x="3360" y="0"/>
                </a:lnTo>
                <a:close/>
              </a:path>
            </a:pathLst>
          </a:custGeom>
          <a:solidFill>
            <a:srgbClr val="EA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4" name=""/>
          <p:cNvSpPr/>
          <p:nvPr/>
        </p:nvSpPr>
        <p:spPr>
          <a:xfrm>
            <a:off x="914040" y="1599840"/>
            <a:ext cx="1306440" cy="1306440"/>
          </a:xfrm>
          <a:custGeom>
            <a:avLst/>
            <a:gdLst/>
            <a:ahLst/>
            <a:rect l="0" t="0" r="r" b="b"/>
            <a:pathLst>
              <a:path w="3629" h="3629">
                <a:moveTo>
                  <a:pt x="3495" y="0"/>
                </a:moveTo>
                <a:lnTo>
                  <a:pt x="0" y="3495"/>
                </a:lnTo>
                <a:lnTo>
                  <a:pt x="0" y="3629"/>
                </a:lnTo>
                <a:lnTo>
                  <a:pt x="3629" y="0"/>
                </a:lnTo>
                <a:lnTo>
                  <a:pt x="3495" y="0"/>
                </a:lnTo>
                <a:close/>
              </a:path>
            </a:pathLst>
          </a:custGeom>
          <a:solidFill>
            <a:srgbClr val="E9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5" name=""/>
          <p:cNvSpPr/>
          <p:nvPr/>
        </p:nvSpPr>
        <p:spPr>
          <a:xfrm>
            <a:off x="914040" y="1599840"/>
            <a:ext cx="1355040" cy="1355040"/>
          </a:xfrm>
          <a:custGeom>
            <a:avLst/>
            <a:gdLst/>
            <a:ahLst/>
            <a:rect l="0" t="0" r="r" b="b"/>
            <a:pathLst>
              <a:path w="3764" h="3764">
                <a:moveTo>
                  <a:pt x="3629" y="0"/>
                </a:moveTo>
                <a:lnTo>
                  <a:pt x="0" y="3629"/>
                </a:lnTo>
                <a:lnTo>
                  <a:pt x="0" y="3764"/>
                </a:lnTo>
                <a:lnTo>
                  <a:pt x="3764" y="0"/>
                </a:lnTo>
                <a:lnTo>
                  <a:pt x="3629" y="0"/>
                </a:lnTo>
                <a:close/>
              </a:path>
            </a:pathLst>
          </a:custGeom>
          <a:solidFill>
            <a:srgbClr val="E9E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6" name=""/>
          <p:cNvSpPr/>
          <p:nvPr/>
        </p:nvSpPr>
        <p:spPr>
          <a:xfrm>
            <a:off x="914040" y="1599840"/>
            <a:ext cx="1403280" cy="1403280"/>
          </a:xfrm>
          <a:custGeom>
            <a:avLst/>
            <a:gdLst/>
            <a:ahLst/>
            <a:rect l="0" t="0" r="r" b="b"/>
            <a:pathLst>
              <a:path w="3898" h="3898">
                <a:moveTo>
                  <a:pt x="3764" y="0"/>
                </a:moveTo>
                <a:lnTo>
                  <a:pt x="0" y="3764"/>
                </a:lnTo>
                <a:lnTo>
                  <a:pt x="0" y="3898"/>
                </a:lnTo>
                <a:lnTo>
                  <a:pt x="3898" y="0"/>
                </a:lnTo>
                <a:lnTo>
                  <a:pt x="3764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7" name=""/>
          <p:cNvSpPr/>
          <p:nvPr/>
        </p:nvSpPr>
        <p:spPr>
          <a:xfrm>
            <a:off x="914040" y="1599840"/>
            <a:ext cx="1451520" cy="1451520"/>
          </a:xfrm>
          <a:custGeom>
            <a:avLst/>
            <a:gdLst/>
            <a:ahLst/>
            <a:rect l="0" t="0" r="r" b="b"/>
            <a:pathLst>
              <a:path w="4032" h="4032">
                <a:moveTo>
                  <a:pt x="3898" y="0"/>
                </a:moveTo>
                <a:lnTo>
                  <a:pt x="0" y="3898"/>
                </a:lnTo>
                <a:lnTo>
                  <a:pt x="0" y="4032"/>
                </a:lnTo>
                <a:lnTo>
                  <a:pt x="4032" y="0"/>
                </a:lnTo>
                <a:lnTo>
                  <a:pt x="3898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8" name=""/>
          <p:cNvSpPr/>
          <p:nvPr/>
        </p:nvSpPr>
        <p:spPr>
          <a:xfrm>
            <a:off x="914040" y="1599840"/>
            <a:ext cx="1500120" cy="1500120"/>
          </a:xfrm>
          <a:custGeom>
            <a:avLst/>
            <a:gdLst/>
            <a:ahLst/>
            <a:rect l="0" t="0" r="r" b="b"/>
            <a:pathLst>
              <a:path w="4167" h="4167">
                <a:moveTo>
                  <a:pt x="4032" y="0"/>
                </a:moveTo>
                <a:lnTo>
                  <a:pt x="0" y="4032"/>
                </a:lnTo>
                <a:lnTo>
                  <a:pt x="0" y="4167"/>
                </a:lnTo>
                <a:lnTo>
                  <a:pt x="4167" y="0"/>
                </a:lnTo>
                <a:lnTo>
                  <a:pt x="4032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9" name=""/>
          <p:cNvSpPr/>
          <p:nvPr/>
        </p:nvSpPr>
        <p:spPr>
          <a:xfrm>
            <a:off x="914040" y="1599840"/>
            <a:ext cx="1548360" cy="1548360"/>
          </a:xfrm>
          <a:custGeom>
            <a:avLst/>
            <a:gdLst/>
            <a:ahLst/>
            <a:rect l="0" t="0" r="r" b="b"/>
            <a:pathLst>
              <a:path w="4301" h="4301">
                <a:moveTo>
                  <a:pt x="4167" y="0"/>
                </a:moveTo>
                <a:lnTo>
                  <a:pt x="0" y="4167"/>
                </a:lnTo>
                <a:lnTo>
                  <a:pt x="0" y="4301"/>
                </a:lnTo>
                <a:lnTo>
                  <a:pt x="4301" y="0"/>
                </a:lnTo>
                <a:lnTo>
                  <a:pt x="4167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0" name=""/>
          <p:cNvSpPr/>
          <p:nvPr/>
        </p:nvSpPr>
        <p:spPr>
          <a:xfrm>
            <a:off x="914040" y="1599840"/>
            <a:ext cx="1596600" cy="1596600"/>
          </a:xfrm>
          <a:custGeom>
            <a:avLst/>
            <a:gdLst/>
            <a:ahLst/>
            <a:rect l="0" t="0" r="r" b="b"/>
            <a:pathLst>
              <a:path w="4435" h="4435">
                <a:moveTo>
                  <a:pt x="4301" y="0"/>
                </a:moveTo>
                <a:lnTo>
                  <a:pt x="0" y="4301"/>
                </a:lnTo>
                <a:lnTo>
                  <a:pt x="0" y="4435"/>
                </a:lnTo>
                <a:lnTo>
                  <a:pt x="4435" y="0"/>
                </a:lnTo>
                <a:lnTo>
                  <a:pt x="4301" y="0"/>
                </a:lnTo>
                <a:close/>
              </a:path>
            </a:pathLst>
          </a:custGeom>
          <a:solidFill>
            <a:srgbClr val="E6E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1" name=""/>
          <p:cNvSpPr/>
          <p:nvPr/>
        </p:nvSpPr>
        <p:spPr>
          <a:xfrm>
            <a:off x="914040" y="1599840"/>
            <a:ext cx="1645200" cy="1645200"/>
          </a:xfrm>
          <a:custGeom>
            <a:avLst/>
            <a:gdLst/>
            <a:ahLst/>
            <a:rect l="0" t="0" r="r" b="b"/>
            <a:pathLst>
              <a:path w="4570" h="4570">
                <a:moveTo>
                  <a:pt x="4435" y="0"/>
                </a:moveTo>
                <a:lnTo>
                  <a:pt x="0" y="4435"/>
                </a:lnTo>
                <a:lnTo>
                  <a:pt x="0" y="4570"/>
                </a:lnTo>
                <a:lnTo>
                  <a:pt x="4570" y="0"/>
                </a:lnTo>
                <a:lnTo>
                  <a:pt x="4435" y="0"/>
                </a:lnTo>
                <a:close/>
              </a:path>
            </a:pathLst>
          </a:custGeom>
          <a:solidFill>
            <a:srgbClr val="E6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2" name=""/>
          <p:cNvSpPr/>
          <p:nvPr/>
        </p:nvSpPr>
        <p:spPr>
          <a:xfrm>
            <a:off x="914040" y="1599840"/>
            <a:ext cx="1693440" cy="1693440"/>
          </a:xfrm>
          <a:custGeom>
            <a:avLst/>
            <a:gdLst/>
            <a:ahLst/>
            <a:rect l="0" t="0" r="r" b="b"/>
            <a:pathLst>
              <a:path w="4704" h="4704">
                <a:moveTo>
                  <a:pt x="4570" y="0"/>
                </a:moveTo>
                <a:lnTo>
                  <a:pt x="0" y="4570"/>
                </a:lnTo>
                <a:lnTo>
                  <a:pt x="0" y="4704"/>
                </a:lnTo>
                <a:lnTo>
                  <a:pt x="4704" y="0"/>
                </a:lnTo>
                <a:lnTo>
                  <a:pt x="4570" y="0"/>
                </a:lnTo>
                <a:close/>
              </a:path>
            </a:pathLst>
          </a:custGeom>
          <a:solidFill>
            <a:srgbClr val="E5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3" name=""/>
          <p:cNvSpPr/>
          <p:nvPr/>
        </p:nvSpPr>
        <p:spPr>
          <a:xfrm>
            <a:off x="914040" y="1599840"/>
            <a:ext cx="1741680" cy="1741680"/>
          </a:xfrm>
          <a:custGeom>
            <a:avLst/>
            <a:gdLst/>
            <a:ahLst/>
            <a:rect l="0" t="0" r="r" b="b"/>
            <a:pathLst>
              <a:path w="4838" h="4838">
                <a:moveTo>
                  <a:pt x="4703" y="0"/>
                </a:moveTo>
                <a:lnTo>
                  <a:pt x="0" y="4704"/>
                </a:lnTo>
                <a:lnTo>
                  <a:pt x="0" y="4838"/>
                </a:lnTo>
                <a:lnTo>
                  <a:pt x="4838" y="0"/>
                </a:lnTo>
                <a:lnTo>
                  <a:pt x="4703" y="0"/>
                </a:lnTo>
                <a:close/>
              </a:path>
            </a:pathLst>
          </a:custGeom>
          <a:solidFill>
            <a:srgbClr val="E5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4" name=""/>
          <p:cNvSpPr/>
          <p:nvPr/>
        </p:nvSpPr>
        <p:spPr>
          <a:xfrm>
            <a:off x="914040" y="1599840"/>
            <a:ext cx="1790280" cy="1790280"/>
          </a:xfrm>
          <a:custGeom>
            <a:avLst/>
            <a:gdLst/>
            <a:ahLst/>
            <a:rect l="0" t="0" r="r" b="b"/>
            <a:pathLst>
              <a:path w="4973" h="4973">
                <a:moveTo>
                  <a:pt x="4837" y="0"/>
                </a:moveTo>
                <a:lnTo>
                  <a:pt x="0" y="4838"/>
                </a:lnTo>
                <a:lnTo>
                  <a:pt x="0" y="4973"/>
                </a:lnTo>
                <a:lnTo>
                  <a:pt x="4973" y="0"/>
                </a:lnTo>
                <a:lnTo>
                  <a:pt x="4837" y="0"/>
                </a:lnTo>
                <a:close/>
              </a:path>
            </a:pathLst>
          </a:custGeom>
          <a:solidFill>
            <a:srgbClr val="E4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5" name=""/>
          <p:cNvSpPr/>
          <p:nvPr/>
        </p:nvSpPr>
        <p:spPr>
          <a:xfrm>
            <a:off x="914040" y="1599840"/>
            <a:ext cx="1838520" cy="1838520"/>
          </a:xfrm>
          <a:custGeom>
            <a:avLst/>
            <a:gdLst/>
            <a:ahLst/>
            <a:rect l="0" t="0" r="r" b="b"/>
            <a:pathLst>
              <a:path w="5107" h="5107">
                <a:moveTo>
                  <a:pt x="4973" y="0"/>
                </a:moveTo>
                <a:lnTo>
                  <a:pt x="0" y="4973"/>
                </a:lnTo>
                <a:lnTo>
                  <a:pt x="0" y="5107"/>
                </a:lnTo>
                <a:lnTo>
                  <a:pt x="5107" y="0"/>
                </a:lnTo>
                <a:lnTo>
                  <a:pt x="4973" y="0"/>
                </a:lnTo>
                <a:close/>
              </a:path>
            </a:pathLst>
          </a:custGeom>
          <a:solidFill>
            <a:srgbClr val="E4E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6" name=""/>
          <p:cNvSpPr/>
          <p:nvPr/>
        </p:nvSpPr>
        <p:spPr>
          <a:xfrm>
            <a:off x="914040" y="1599840"/>
            <a:ext cx="1886760" cy="1886760"/>
          </a:xfrm>
          <a:custGeom>
            <a:avLst/>
            <a:gdLst/>
            <a:ahLst/>
            <a:rect l="0" t="0" r="r" b="b"/>
            <a:pathLst>
              <a:path w="5241" h="5241">
                <a:moveTo>
                  <a:pt x="5107" y="0"/>
                </a:moveTo>
                <a:lnTo>
                  <a:pt x="0" y="5107"/>
                </a:lnTo>
                <a:lnTo>
                  <a:pt x="0" y="5241"/>
                </a:lnTo>
                <a:lnTo>
                  <a:pt x="5241" y="0"/>
                </a:lnTo>
                <a:lnTo>
                  <a:pt x="5107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7" name=""/>
          <p:cNvSpPr/>
          <p:nvPr/>
        </p:nvSpPr>
        <p:spPr>
          <a:xfrm>
            <a:off x="914040" y="1599840"/>
            <a:ext cx="1935360" cy="1935360"/>
          </a:xfrm>
          <a:custGeom>
            <a:avLst/>
            <a:gdLst/>
            <a:ahLst/>
            <a:rect l="0" t="0" r="r" b="b"/>
            <a:pathLst>
              <a:path w="5376" h="5376">
                <a:moveTo>
                  <a:pt x="5241" y="0"/>
                </a:moveTo>
                <a:lnTo>
                  <a:pt x="0" y="5241"/>
                </a:lnTo>
                <a:lnTo>
                  <a:pt x="0" y="5376"/>
                </a:lnTo>
                <a:lnTo>
                  <a:pt x="5376" y="0"/>
                </a:lnTo>
                <a:lnTo>
                  <a:pt x="5241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8" name=""/>
          <p:cNvSpPr/>
          <p:nvPr/>
        </p:nvSpPr>
        <p:spPr>
          <a:xfrm>
            <a:off x="914040" y="1599840"/>
            <a:ext cx="1983600" cy="1983600"/>
          </a:xfrm>
          <a:custGeom>
            <a:avLst/>
            <a:gdLst/>
            <a:ahLst/>
            <a:rect l="0" t="0" r="r" b="b"/>
            <a:pathLst>
              <a:path w="5510" h="5510">
                <a:moveTo>
                  <a:pt x="5376" y="0"/>
                </a:moveTo>
                <a:lnTo>
                  <a:pt x="0" y="5376"/>
                </a:lnTo>
                <a:lnTo>
                  <a:pt x="0" y="5510"/>
                </a:lnTo>
                <a:lnTo>
                  <a:pt x="5510" y="0"/>
                </a:lnTo>
                <a:lnTo>
                  <a:pt x="5376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9" name=""/>
          <p:cNvSpPr/>
          <p:nvPr/>
        </p:nvSpPr>
        <p:spPr>
          <a:xfrm>
            <a:off x="914040" y="1599840"/>
            <a:ext cx="2032200" cy="2019960"/>
          </a:xfrm>
          <a:custGeom>
            <a:avLst/>
            <a:gdLst/>
            <a:ahLst/>
            <a:rect l="0" t="0" r="r" b="b"/>
            <a:pathLst>
              <a:path w="5645" h="5611">
                <a:moveTo>
                  <a:pt x="5510" y="0"/>
                </a:moveTo>
                <a:lnTo>
                  <a:pt x="0" y="5510"/>
                </a:lnTo>
                <a:lnTo>
                  <a:pt x="34" y="5611"/>
                </a:lnTo>
                <a:lnTo>
                  <a:pt x="5645" y="0"/>
                </a:lnTo>
                <a:lnTo>
                  <a:pt x="5510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0" name=""/>
          <p:cNvSpPr/>
          <p:nvPr/>
        </p:nvSpPr>
        <p:spPr>
          <a:xfrm>
            <a:off x="9262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E2D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1" name=""/>
          <p:cNvSpPr/>
          <p:nvPr/>
        </p:nvSpPr>
        <p:spPr>
          <a:xfrm>
            <a:off x="9748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2" name=""/>
          <p:cNvSpPr/>
          <p:nvPr/>
        </p:nvSpPr>
        <p:spPr>
          <a:xfrm>
            <a:off x="10231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3" name=""/>
          <p:cNvSpPr/>
          <p:nvPr/>
        </p:nvSpPr>
        <p:spPr>
          <a:xfrm>
            <a:off x="10713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4" name=""/>
          <p:cNvSpPr/>
          <p:nvPr/>
        </p:nvSpPr>
        <p:spPr>
          <a:xfrm>
            <a:off x="11199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5" name=""/>
          <p:cNvSpPr/>
          <p:nvPr/>
        </p:nvSpPr>
        <p:spPr>
          <a:xfrm>
            <a:off x="11682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FD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6" name=""/>
          <p:cNvSpPr/>
          <p:nvPr/>
        </p:nvSpPr>
        <p:spPr>
          <a:xfrm>
            <a:off x="12168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F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7" name=""/>
          <p:cNvSpPr/>
          <p:nvPr/>
        </p:nvSpPr>
        <p:spPr>
          <a:xfrm>
            <a:off x="12650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E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8" name=""/>
          <p:cNvSpPr/>
          <p:nvPr/>
        </p:nvSpPr>
        <p:spPr>
          <a:xfrm>
            <a:off x="13132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E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9" name=""/>
          <p:cNvSpPr/>
          <p:nvPr/>
        </p:nvSpPr>
        <p:spPr>
          <a:xfrm>
            <a:off x="13618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D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" name=""/>
          <p:cNvSpPr/>
          <p:nvPr/>
        </p:nvSpPr>
        <p:spPr>
          <a:xfrm>
            <a:off x="14101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DD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1" name=""/>
          <p:cNvSpPr/>
          <p:nvPr/>
        </p:nvSpPr>
        <p:spPr>
          <a:xfrm>
            <a:off x="14583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2" name=""/>
          <p:cNvSpPr/>
          <p:nvPr/>
        </p:nvSpPr>
        <p:spPr>
          <a:xfrm>
            <a:off x="15069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3" name=""/>
          <p:cNvSpPr/>
          <p:nvPr/>
        </p:nvSpPr>
        <p:spPr>
          <a:xfrm>
            <a:off x="15552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BD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4" name=""/>
          <p:cNvSpPr/>
          <p:nvPr/>
        </p:nvSpPr>
        <p:spPr>
          <a:xfrm>
            <a:off x="16034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B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" name=""/>
          <p:cNvSpPr/>
          <p:nvPr/>
        </p:nvSpPr>
        <p:spPr>
          <a:xfrm>
            <a:off x="16520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A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6" name=""/>
          <p:cNvSpPr/>
          <p:nvPr/>
        </p:nvSpPr>
        <p:spPr>
          <a:xfrm>
            <a:off x="17002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A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" name=""/>
          <p:cNvSpPr/>
          <p:nvPr/>
        </p:nvSpPr>
        <p:spPr>
          <a:xfrm>
            <a:off x="1748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9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" name=""/>
          <p:cNvSpPr/>
          <p:nvPr/>
        </p:nvSpPr>
        <p:spPr>
          <a:xfrm>
            <a:off x="17971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9D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9" name=""/>
          <p:cNvSpPr/>
          <p:nvPr/>
        </p:nvSpPr>
        <p:spPr>
          <a:xfrm>
            <a:off x="18453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0" name=""/>
          <p:cNvSpPr/>
          <p:nvPr/>
        </p:nvSpPr>
        <p:spPr>
          <a:xfrm>
            <a:off x="18939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1" name=""/>
          <p:cNvSpPr/>
          <p:nvPr/>
        </p:nvSpPr>
        <p:spPr>
          <a:xfrm>
            <a:off x="19422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2" name=""/>
          <p:cNvSpPr/>
          <p:nvPr/>
        </p:nvSpPr>
        <p:spPr>
          <a:xfrm>
            <a:off x="19904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3" name=""/>
          <p:cNvSpPr/>
          <p:nvPr/>
        </p:nvSpPr>
        <p:spPr>
          <a:xfrm>
            <a:off x="20390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7C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4" name=""/>
          <p:cNvSpPr/>
          <p:nvPr/>
        </p:nvSpPr>
        <p:spPr>
          <a:xfrm>
            <a:off x="20872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5" name=""/>
          <p:cNvSpPr/>
          <p:nvPr/>
        </p:nvSpPr>
        <p:spPr>
          <a:xfrm>
            <a:off x="2135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6" name=""/>
          <p:cNvSpPr/>
          <p:nvPr/>
        </p:nvSpPr>
        <p:spPr>
          <a:xfrm>
            <a:off x="21841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7" name=""/>
          <p:cNvSpPr/>
          <p:nvPr/>
        </p:nvSpPr>
        <p:spPr>
          <a:xfrm>
            <a:off x="22323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8" name=""/>
          <p:cNvSpPr/>
          <p:nvPr/>
        </p:nvSpPr>
        <p:spPr>
          <a:xfrm>
            <a:off x="22806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4C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9" name=""/>
          <p:cNvSpPr/>
          <p:nvPr/>
        </p:nvSpPr>
        <p:spPr>
          <a:xfrm>
            <a:off x="23292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4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0" name=""/>
          <p:cNvSpPr/>
          <p:nvPr/>
        </p:nvSpPr>
        <p:spPr>
          <a:xfrm>
            <a:off x="23774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3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1" name=""/>
          <p:cNvSpPr/>
          <p:nvPr/>
        </p:nvSpPr>
        <p:spPr>
          <a:xfrm>
            <a:off x="24260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3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2" name=""/>
          <p:cNvSpPr/>
          <p:nvPr/>
        </p:nvSpPr>
        <p:spPr>
          <a:xfrm>
            <a:off x="24742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2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3" name=""/>
          <p:cNvSpPr/>
          <p:nvPr/>
        </p:nvSpPr>
        <p:spPr>
          <a:xfrm>
            <a:off x="2522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2C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4" name=""/>
          <p:cNvSpPr/>
          <p:nvPr/>
        </p:nvSpPr>
        <p:spPr>
          <a:xfrm>
            <a:off x="25711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5" name=""/>
          <p:cNvSpPr/>
          <p:nvPr/>
        </p:nvSpPr>
        <p:spPr>
          <a:xfrm>
            <a:off x="26193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6" name=""/>
          <p:cNvSpPr/>
          <p:nvPr/>
        </p:nvSpPr>
        <p:spPr>
          <a:xfrm>
            <a:off x="26676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7" name=""/>
          <p:cNvSpPr/>
          <p:nvPr/>
        </p:nvSpPr>
        <p:spPr>
          <a:xfrm>
            <a:off x="27162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8" name=""/>
          <p:cNvSpPr/>
          <p:nvPr/>
        </p:nvSpPr>
        <p:spPr>
          <a:xfrm>
            <a:off x="27644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FC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9" name=""/>
          <p:cNvSpPr/>
          <p:nvPr/>
        </p:nvSpPr>
        <p:spPr>
          <a:xfrm>
            <a:off x="28126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F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0" name=""/>
          <p:cNvSpPr/>
          <p:nvPr/>
        </p:nvSpPr>
        <p:spPr>
          <a:xfrm>
            <a:off x="28612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E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1" name=""/>
          <p:cNvSpPr/>
          <p:nvPr/>
        </p:nvSpPr>
        <p:spPr>
          <a:xfrm>
            <a:off x="2909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E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2" name=""/>
          <p:cNvSpPr/>
          <p:nvPr/>
        </p:nvSpPr>
        <p:spPr>
          <a:xfrm>
            <a:off x="29577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D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3" name=""/>
          <p:cNvSpPr/>
          <p:nvPr/>
        </p:nvSpPr>
        <p:spPr>
          <a:xfrm>
            <a:off x="30063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DC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4" name=""/>
          <p:cNvSpPr/>
          <p:nvPr/>
        </p:nvSpPr>
        <p:spPr>
          <a:xfrm>
            <a:off x="30546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6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D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5" name=""/>
          <p:cNvSpPr/>
          <p:nvPr/>
        </p:nvSpPr>
        <p:spPr>
          <a:xfrm>
            <a:off x="31032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09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09" y="0"/>
                </a:lnTo>
                <a:close/>
              </a:path>
            </a:pathLst>
          </a:custGeom>
          <a:solidFill>
            <a:srgbClr val="CC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6" name=""/>
          <p:cNvSpPr/>
          <p:nvPr/>
        </p:nvSpPr>
        <p:spPr>
          <a:xfrm>
            <a:off x="31514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C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7" name=""/>
          <p:cNvSpPr/>
          <p:nvPr/>
        </p:nvSpPr>
        <p:spPr>
          <a:xfrm>
            <a:off x="31996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B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8" name=""/>
          <p:cNvSpPr/>
          <p:nvPr/>
        </p:nvSpPr>
        <p:spPr>
          <a:xfrm>
            <a:off x="32482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BC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9" name=""/>
          <p:cNvSpPr/>
          <p:nvPr/>
        </p:nvSpPr>
        <p:spPr>
          <a:xfrm>
            <a:off x="3296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0" name=""/>
          <p:cNvSpPr/>
          <p:nvPr/>
        </p:nvSpPr>
        <p:spPr>
          <a:xfrm>
            <a:off x="33447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1" name=""/>
          <p:cNvSpPr/>
          <p:nvPr/>
        </p:nvSpPr>
        <p:spPr>
          <a:xfrm>
            <a:off x="33933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9B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2" name=""/>
          <p:cNvSpPr/>
          <p:nvPr/>
        </p:nvSpPr>
        <p:spPr>
          <a:xfrm>
            <a:off x="34416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9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3" name=""/>
          <p:cNvSpPr/>
          <p:nvPr/>
        </p:nvSpPr>
        <p:spPr>
          <a:xfrm>
            <a:off x="34898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8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4" name=""/>
          <p:cNvSpPr/>
          <p:nvPr/>
        </p:nvSpPr>
        <p:spPr>
          <a:xfrm>
            <a:off x="35384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8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5" name=""/>
          <p:cNvSpPr/>
          <p:nvPr/>
        </p:nvSpPr>
        <p:spPr>
          <a:xfrm>
            <a:off x="35866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7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6" name=""/>
          <p:cNvSpPr/>
          <p:nvPr/>
        </p:nvSpPr>
        <p:spPr>
          <a:xfrm>
            <a:off x="36349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7B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7" name=""/>
          <p:cNvSpPr/>
          <p:nvPr/>
        </p:nvSpPr>
        <p:spPr>
          <a:xfrm>
            <a:off x="36835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8" name=""/>
          <p:cNvSpPr/>
          <p:nvPr/>
        </p:nvSpPr>
        <p:spPr>
          <a:xfrm>
            <a:off x="37317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9" name=""/>
          <p:cNvSpPr/>
          <p:nvPr/>
        </p:nvSpPr>
        <p:spPr>
          <a:xfrm>
            <a:off x="37803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0" name=""/>
          <p:cNvSpPr/>
          <p:nvPr/>
        </p:nvSpPr>
        <p:spPr>
          <a:xfrm>
            <a:off x="38286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1" name=""/>
          <p:cNvSpPr/>
          <p:nvPr/>
        </p:nvSpPr>
        <p:spPr>
          <a:xfrm>
            <a:off x="38768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4B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2" name=""/>
          <p:cNvSpPr/>
          <p:nvPr/>
        </p:nvSpPr>
        <p:spPr>
          <a:xfrm>
            <a:off x="39254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4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3" name=""/>
          <p:cNvSpPr/>
          <p:nvPr/>
        </p:nvSpPr>
        <p:spPr>
          <a:xfrm>
            <a:off x="39736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3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" name=""/>
          <p:cNvSpPr/>
          <p:nvPr/>
        </p:nvSpPr>
        <p:spPr>
          <a:xfrm>
            <a:off x="40219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5" name=""/>
          <p:cNvSpPr/>
          <p:nvPr/>
        </p:nvSpPr>
        <p:spPr>
          <a:xfrm>
            <a:off x="40705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6" name=""/>
          <p:cNvSpPr/>
          <p:nvPr/>
        </p:nvSpPr>
        <p:spPr>
          <a:xfrm>
            <a:off x="41187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2B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7" name=""/>
          <p:cNvSpPr/>
          <p:nvPr/>
        </p:nvSpPr>
        <p:spPr>
          <a:xfrm>
            <a:off x="41670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2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8" name=""/>
          <p:cNvSpPr/>
          <p:nvPr/>
        </p:nvSpPr>
        <p:spPr>
          <a:xfrm>
            <a:off x="42156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1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" name=""/>
          <p:cNvSpPr/>
          <p:nvPr/>
        </p:nvSpPr>
        <p:spPr>
          <a:xfrm>
            <a:off x="42638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1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" name=""/>
          <p:cNvSpPr/>
          <p:nvPr/>
        </p:nvSpPr>
        <p:spPr>
          <a:xfrm>
            <a:off x="43124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0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" name=""/>
          <p:cNvSpPr/>
          <p:nvPr/>
        </p:nvSpPr>
        <p:spPr>
          <a:xfrm>
            <a:off x="43606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0B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" name=""/>
          <p:cNvSpPr/>
          <p:nvPr/>
        </p:nvSpPr>
        <p:spPr>
          <a:xfrm>
            <a:off x="44089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3" name=""/>
          <p:cNvSpPr/>
          <p:nvPr/>
        </p:nvSpPr>
        <p:spPr>
          <a:xfrm>
            <a:off x="44575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4" name=""/>
          <p:cNvSpPr/>
          <p:nvPr/>
        </p:nvSpPr>
        <p:spPr>
          <a:xfrm>
            <a:off x="45057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5" name=""/>
          <p:cNvSpPr/>
          <p:nvPr/>
        </p:nvSpPr>
        <p:spPr>
          <a:xfrm>
            <a:off x="45540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6" name=""/>
          <p:cNvSpPr/>
          <p:nvPr/>
        </p:nvSpPr>
        <p:spPr>
          <a:xfrm>
            <a:off x="46026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DA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" name=""/>
          <p:cNvSpPr/>
          <p:nvPr/>
        </p:nvSpPr>
        <p:spPr>
          <a:xfrm>
            <a:off x="46508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D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" name=""/>
          <p:cNvSpPr/>
          <p:nvPr/>
        </p:nvSpPr>
        <p:spPr>
          <a:xfrm>
            <a:off x="46990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C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9" name=""/>
          <p:cNvSpPr/>
          <p:nvPr/>
        </p:nvSpPr>
        <p:spPr>
          <a:xfrm>
            <a:off x="47476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C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0" name=""/>
          <p:cNvSpPr/>
          <p:nvPr/>
        </p:nvSpPr>
        <p:spPr>
          <a:xfrm>
            <a:off x="47959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B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1" name=""/>
          <p:cNvSpPr/>
          <p:nvPr/>
        </p:nvSpPr>
        <p:spPr>
          <a:xfrm>
            <a:off x="48441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BA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2" name=""/>
          <p:cNvSpPr/>
          <p:nvPr/>
        </p:nvSpPr>
        <p:spPr>
          <a:xfrm>
            <a:off x="48927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3" name=""/>
          <p:cNvSpPr/>
          <p:nvPr/>
        </p:nvSpPr>
        <p:spPr>
          <a:xfrm>
            <a:off x="49410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4" name=""/>
          <p:cNvSpPr/>
          <p:nvPr/>
        </p:nvSpPr>
        <p:spPr>
          <a:xfrm>
            <a:off x="49896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9A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5" name=""/>
          <p:cNvSpPr/>
          <p:nvPr/>
        </p:nvSpPr>
        <p:spPr>
          <a:xfrm>
            <a:off x="50378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6" name=""/>
          <p:cNvSpPr/>
          <p:nvPr/>
        </p:nvSpPr>
        <p:spPr>
          <a:xfrm>
            <a:off x="50860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7" name=""/>
          <p:cNvSpPr/>
          <p:nvPr/>
        </p:nvSpPr>
        <p:spPr>
          <a:xfrm>
            <a:off x="51346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8" name=""/>
          <p:cNvSpPr/>
          <p:nvPr/>
        </p:nvSpPr>
        <p:spPr>
          <a:xfrm>
            <a:off x="51829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09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09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9" name=""/>
          <p:cNvSpPr/>
          <p:nvPr/>
        </p:nvSpPr>
        <p:spPr>
          <a:xfrm>
            <a:off x="52311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7A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0" name=""/>
          <p:cNvSpPr/>
          <p:nvPr/>
        </p:nvSpPr>
        <p:spPr>
          <a:xfrm>
            <a:off x="52797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7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1" name=""/>
          <p:cNvSpPr/>
          <p:nvPr/>
        </p:nvSpPr>
        <p:spPr>
          <a:xfrm>
            <a:off x="53280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6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2" name=""/>
          <p:cNvSpPr/>
          <p:nvPr/>
        </p:nvSpPr>
        <p:spPr>
          <a:xfrm>
            <a:off x="53762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6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3" name=""/>
          <p:cNvSpPr/>
          <p:nvPr/>
        </p:nvSpPr>
        <p:spPr>
          <a:xfrm>
            <a:off x="54248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5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4" name=""/>
          <p:cNvSpPr/>
          <p:nvPr/>
        </p:nvSpPr>
        <p:spPr>
          <a:xfrm>
            <a:off x="54730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5A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5" name=""/>
          <p:cNvSpPr/>
          <p:nvPr/>
        </p:nvSpPr>
        <p:spPr>
          <a:xfrm>
            <a:off x="55213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6" name=""/>
          <p:cNvSpPr/>
          <p:nvPr/>
        </p:nvSpPr>
        <p:spPr>
          <a:xfrm>
            <a:off x="55699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7" name=""/>
          <p:cNvSpPr/>
          <p:nvPr/>
        </p:nvSpPr>
        <p:spPr>
          <a:xfrm>
            <a:off x="56181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8" name=""/>
          <p:cNvSpPr/>
          <p:nvPr/>
        </p:nvSpPr>
        <p:spPr>
          <a:xfrm>
            <a:off x="56667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9" name=""/>
          <p:cNvSpPr/>
          <p:nvPr/>
        </p:nvSpPr>
        <p:spPr>
          <a:xfrm>
            <a:off x="57150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2A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0" name=""/>
          <p:cNvSpPr/>
          <p:nvPr/>
        </p:nvSpPr>
        <p:spPr>
          <a:xfrm>
            <a:off x="57632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2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1" name=""/>
          <p:cNvSpPr/>
          <p:nvPr/>
        </p:nvSpPr>
        <p:spPr>
          <a:xfrm>
            <a:off x="58118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1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2" name=""/>
          <p:cNvSpPr/>
          <p:nvPr/>
        </p:nvSpPr>
        <p:spPr>
          <a:xfrm>
            <a:off x="58600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1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3" name=""/>
          <p:cNvSpPr/>
          <p:nvPr/>
        </p:nvSpPr>
        <p:spPr>
          <a:xfrm>
            <a:off x="59083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0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4" name=""/>
          <p:cNvSpPr/>
          <p:nvPr/>
        </p:nvSpPr>
        <p:spPr>
          <a:xfrm>
            <a:off x="59569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09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5" name=""/>
          <p:cNvSpPr/>
          <p:nvPr/>
        </p:nvSpPr>
        <p:spPr>
          <a:xfrm>
            <a:off x="60051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6" name=""/>
          <p:cNvSpPr/>
          <p:nvPr/>
        </p:nvSpPr>
        <p:spPr>
          <a:xfrm>
            <a:off x="60534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7" name=""/>
          <p:cNvSpPr/>
          <p:nvPr/>
        </p:nvSpPr>
        <p:spPr>
          <a:xfrm>
            <a:off x="61020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F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8" name=""/>
          <p:cNvSpPr/>
          <p:nvPr/>
        </p:nvSpPr>
        <p:spPr>
          <a:xfrm>
            <a:off x="61502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E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9" name=""/>
          <p:cNvSpPr/>
          <p:nvPr/>
        </p:nvSpPr>
        <p:spPr>
          <a:xfrm>
            <a:off x="6198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E9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0" name=""/>
          <p:cNvSpPr/>
          <p:nvPr/>
        </p:nvSpPr>
        <p:spPr>
          <a:xfrm>
            <a:off x="62470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1" name=""/>
          <p:cNvSpPr/>
          <p:nvPr/>
        </p:nvSpPr>
        <p:spPr>
          <a:xfrm>
            <a:off x="62953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2" name=""/>
          <p:cNvSpPr/>
          <p:nvPr/>
        </p:nvSpPr>
        <p:spPr>
          <a:xfrm>
            <a:off x="63439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3" name=""/>
          <p:cNvSpPr/>
          <p:nvPr/>
        </p:nvSpPr>
        <p:spPr>
          <a:xfrm>
            <a:off x="63921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4" name=""/>
          <p:cNvSpPr/>
          <p:nvPr/>
        </p:nvSpPr>
        <p:spPr>
          <a:xfrm>
            <a:off x="64404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B9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5" name=""/>
          <p:cNvSpPr/>
          <p:nvPr/>
        </p:nvSpPr>
        <p:spPr>
          <a:xfrm>
            <a:off x="64890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B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6" name=""/>
          <p:cNvSpPr/>
          <p:nvPr/>
        </p:nvSpPr>
        <p:spPr>
          <a:xfrm>
            <a:off x="65372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A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7" name=""/>
          <p:cNvSpPr/>
          <p:nvPr/>
        </p:nvSpPr>
        <p:spPr>
          <a:xfrm>
            <a:off x="6585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A9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8" name=""/>
          <p:cNvSpPr/>
          <p:nvPr/>
        </p:nvSpPr>
        <p:spPr>
          <a:xfrm>
            <a:off x="66340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99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9" name=""/>
          <p:cNvSpPr/>
          <p:nvPr/>
        </p:nvSpPr>
        <p:spPr>
          <a:xfrm>
            <a:off x="66823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99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0" name=""/>
          <p:cNvSpPr/>
          <p:nvPr/>
        </p:nvSpPr>
        <p:spPr>
          <a:xfrm>
            <a:off x="67305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1" name=""/>
          <p:cNvSpPr/>
          <p:nvPr/>
        </p:nvSpPr>
        <p:spPr>
          <a:xfrm>
            <a:off x="67791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2" name=""/>
          <p:cNvSpPr/>
          <p:nvPr/>
        </p:nvSpPr>
        <p:spPr>
          <a:xfrm>
            <a:off x="68274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79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" name=""/>
          <p:cNvSpPr/>
          <p:nvPr/>
        </p:nvSpPr>
        <p:spPr>
          <a:xfrm>
            <a:off x="68760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7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4" name=""/>
          <p:cNvSpPr/>
          <p:nvPr/>
        </p:nvSpPr>
        <p:spPr>
          <a:xfrm>
            <a:off x="69242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6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5" name=""/>
          <p:cNvSpPr/>
          <p:nvPr/>
        </p:nvSpPr>
        <p:spPr>
          <a:xfrm>
            <a:off x="6972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6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6" name=""/>
          <p:cNvSpPr/>
          <p:nvPr/>
        </p:nvSpPr>
        <p:spPr>
          <a:xfrm>
            <a:off x="70210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5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7" name=""/>
          <p:cNvSpPr/>
          <p:nvPr/>
        </p:nvSpPr>
        <p:spPr>
          <a:xfrm>
            <a:off x="70693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59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8" name=""/>
          <p:cNvSpPr/>
          <p:nvPr/>
        </p:nvSpPr>
        <p:spPr>
          <a:xfrm>
            <a:off x="71175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5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9" name=""/>
          <p:cNvSpPr/>
          <p:nvPr/>
        </p:nvSpPr>
        <p:spPr>
          <a:xfrm>
            <a:off x="71661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4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" name=""/>
          <p:cNvSpPr/>
          <p:nvPr/>
        </p:nvSpPr>
        <p:spPr>
          <a:xfrm>
            <a:off x="72144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4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1" name=""/>
          <p:cNvSpPr/>
          <p:nvPr/>
        </p:nvSpPr>
        <p:spPr>
          <a:xfrm>
            <a:off x="72626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3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2" name=""/>
          <p:cNvSpPr/>
          <p:nvPr/>
        </p:nvSpPr>
        <p:spPr>
          <a:xfrm>
            <a:off x="73112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38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" name=""/>
          <p:cNvSpPr/>
          <p:nvPr/>
        </p:nvSpPr>
        <p:spPr>
          <a:xfrm>
            <a:off x="7359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" name=""/>
          <p:cNvSpPr/>
          <p:nvPr/>
        </p:nvSpPr>
        <p:spPr>
          <a:xfrm>
            <a:off x="74077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" name=""/>
          <p:cNvSpPr/>
          <p:nvPr/>
        </p:nvSpPr>
        <p:spPr>
          <a:xfrm>
            <a:off x="74563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" name=""/>
          <p:cNvSpPr/>
          <p:nvPr/>
        </p:nvSpPr>
        <p:spPr>
          <a:xfrm>
            <a:off x="75045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7" name=""/>
          <p:cNvSpPr/>
          <p:nvPr/>
        </p:nvSpPr>
        <p:spPr>
          <a:xfrm>
            <a:off x="75531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08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" name=""/>
          <p:cNvSpPr/>
          <p:nvPr/>
        </p:nvSpPr>
        <p:spPr>
          <a:xfrm>
            <a:off x="76014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0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" name=""/>
          <p:cNvSpPr/>
          <p:nvPr/>
        </p:nvSpPr>
        <p:spPr>
          <a:xfrm>
            <a:off x="76496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F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" name=""/>
          <p:cNvSpPr/>
          <p:nvPr/>
        </p:nvSpPr>
        <p:spPr>
          <a:xfrm>
            <a:off x="76982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F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" name=""/>
          <p:cNvSpPr/>
          <p:nvPr/>
        </p:nvSpPr>
        <p:spPr>
          <a:xfrm>
            <a:off x="7746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E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" name=""/>
          <p:cNvSpPr/>
          <p:nvPr/>
        </p:nvSpPr>
        <p:spPr>
          <a:xfrm>
            <a:off x="77947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E8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" name=""/>
          <p:cNvSpPr/>
          <p:nvPr/>
        </p:nvSpPr>
        <p:spPr>
          <a:xfrm>
            <a:off x="78433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" name=""/>
          <p:cNvSpPr/>
          <p:nvPr/>
        </p:nvSpPr>
        <p:spPr>
          <a:xfrm>
            <a:off x="78915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" name=""/>
          <p:cNvSpPr/>
          <p:nvPr/>
        </p:nvSpPr>
        <p:spPr>
          <a:xfrm>
            <a:off x="79398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" name=""/>
          <p:cNvSpPr/>
          <p:nvPr/>
        </p:nvSpPr>
        <p:spPr>
          <a:xfrm>
            <a:off x="79884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" name=""/>
          <p:cNvSpPr/>
          <p:nvPr/>
        </p:nvSpPr>
        <p:spPr>
          <a:xfrm>
            <a:off x="80366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B8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" name=""/>
          <p:cNvSpPr/>
          <p:nvPr/>
        </p:nvSpPr>
        <p:spPr>
          <a:xfrm>
            <a:off x="80848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" name=""/>
          <p:cNvSpPr/>
          <p:nvPr/>
        </p:nvSpPr>
        <p:spPr>
          <a:xfrm>
            <a:off x="81334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" name=""/>
          <p:cNvSpPr/>
          <p:nvPr/>
        </p:nvSpPr>
        <p:spPr>
          <a:xfrm>
            <a:off x="81817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" name=""/>
          <p:cNvSpPr/>
          <p:nvPr/>
        </p:nvSpPr>
        <p:spPr>
          <a:xfrm>
            <a:off x="82303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" name=""/>
          <p:cNvSpPr/>
          <p:nvPr/>
        </p:nvSpPr>
        <p:spPr>
          <a:xfrm>
            <a:off x="82785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98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" name=""/>
          <p:cNvSpPr/>
          <p:nvPr/>
        </p:nvSpPr>
        <p:spPr>
          <a:xfrm>
            <a:off x="83268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9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" name=""/>
          <p:cNvSpPr/>
          <p:nvPr/>
        </p:nvSpPr>
        <p:spPr>
          <a:xfrm>
            <a:off x="83754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8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" name=""/>
          <p:cNvSpPr/>
          <p:nvPr/>
        </p:nvSpPr>
        <p:spPr>
          <a:xfrm>
            <a:off x="84236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8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" name=""/>
          <p:cNvSpPr/>
          <p:nvPr/>
        </p:nvSpPr>
        <p:spPr>
          <a:xfrm>
            <a:off x="84718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7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" name=""/>
          <p:cNvSpPr/>
          <p:nvPr/>
        </p:nvSpPr>
        <p:spPr>
          <a:xfrm>
            <a:off x="85204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77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" name=""/>
          <p:cNvSpPr/>
          <p:nvPr/>
        </p:nvSpPr>
        <p:spPr>
          <a:xfrm>
            <a:off x="85687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" name=""/>
          <p:cNvSpPr/>
          <p:nvPr/>
        </p:nvSpPr>
        <p:spPr>
          <a:xfrm>
            <a:off x="86169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" name=""/>
          <p:cNvSpPr/>
          <p:nvPr/>
        </p:nvSpPr>
        <p:spPr>
          <a:xfrm>
            <a:off x="86655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57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" name=""/>
          <p:cNvSpPr/>
          <p:nvPr/>
        </p:nvSpPr>
        <p:spPr>
          <a:xfrm>
            <a:off x="87138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5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" name=""/>
          <p:cNvSpPr/>
          <p:nvPr/>
        </p:nvSpPr>
        <p:spPr>
          <a:xfrm>
            <a:off x="87624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4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" name=""/>
          <p:cNvSpPr/>
          <p:nvPr/>
        </p:nvSpPr>
        <p:spPr>
          <a:xfrm>
            <a:off x="88106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4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" name=""/>
          <p:cNvSpPr/>
          <p:nvPr/>
        </p:nvSpPr>
        <p:spPr>
          <a:xfrm>
            <a:off x="88588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3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" name=""/>
          <p:cNvSpPr/>
          <p:nvPr/>
        </p:nvSpPr>
        <p:spPr>
          <a:xfrm>
            <a:off x="89074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37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" name=""/>
          <p:cNvSpPr/>
          <p:nvPr/>
        </p:nvSpPr>
        <p:spPr>
          <a:xfrm>
            <a:off x="89557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" name=""/>
          <p:cNvSpPr/>
          <p:nvPr/>
        </p:nvSpPr>
        <p:spPr>
          <a:xfrm>
            <a:off x="90039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" name=""/>
          <p:cNvSpPr/>
          <p:nvPr/>
        </p:nvSpPr>
        <p:spPr>
          <a:xfrm>
            <a:off x="90525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" name=""/>
          <p:cNvSpPr/>
          <p:nvPr/>
        </p:nvSpPr>
        <p:spPr>
          <a:xfrm>
            <a:off x="91008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" name=""/>
          <p:cNvSpPr/>
          <p:nvPr/>
        </p:nvSpPr>
        <p:spPr>
          <a:xfrm>
            <a:off x="91490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07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" name=""/>
          <p:cNvSpPr/>
          <p:nvPr/>
        </p:nvSpPr>
        <p:spPr>
          <a:xfrm>
            <a:off x="91976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" name=""/>
          <p:cNvSpPr/>
          <p:nvPr/>
        </p:nvSpPr>
        <p:spPr>
          <a:xfrm>
            <a:off x="9245880" y="1599840"/>
            <a:ext cx="2031840" cy="2019960"/>
          </a:xfrm>
          <a:custGeom>
            <a:avLst/>
            <a:gdLst/>
            <a:ahLst/>
            <a:rect l="0" t="0" r="r" b="b"/>
            <a:pathLst>
              <a:path w="56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644" y="101"/>
                </a:lnTo>
                <a:lnTo>
                  <a:pt x="5610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3" name=""/>
          <p:cNvSpPr/>
          <p:nvPr/>
        </p:nvSpPr>
        <p:spPr>
          <a:xfrm>
            <a:off x="9294120" y="1636200"/>
            <a:ext cx="1983600" cy="1983600"/>
          </a:xfrm>
          <a:custGeom>
            <a:avLst/>
            <a:gdLst/>
            <a:ahLst/>
            <a:rect l="0" t="0" r="r" b="b"/>
            <a:pathLst>
              <a:path w="5510" h="5510">
                <a:moveTo>
                  <a:pt x="5510" y="0"/>
                </a:moveTo>
                <a:lnTo>
                  <a:pt x="0" y="5510"/>
                </a:lnTo>
                <a:lnTo>
                  <a:pt x="135" y="5510"/>
                </a:lnTo>
                <a:lnTo>
                  <a:pt x="5510" y="134"/>
                </a:lnTo>
                <a:lnTo>
                  <a:pt x="5510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4" name=""/>
          <p:cNvSpPr/>
          <p:nvPr/>
        </p:nvSpPr>
        <p:spPr>
          <a:xfrm>
            <a:off x="9342720" y="1684440"/>
            <a:ext cx="1935000" cy="1935360"/>
          </a:xfrm>
          <a:custGeom>
            <a:avLst/>
            <a:gdLst/>
            <a:ahLst/>
            <a:rect l="0" t="0" r="r" b="b"/>
            <a:pathLst>
              <a:path w="5375" h="5376">
                <a:moveTo>
                  <a:pt x="5375" y="0"/>
                </a:moveTo>
                <a:lnTo>
                  <a:pt x="0" y="5376"/>
                </a:lnTo>
                <a:lnTo>
                  <a:pt x="134" y="5376"/>
                </a:lnTo>
                <a:lnTo>
                  <a:pt x="5375" y="135"/>
                </a:lnTo>
                <a:lnTo>
                  <a:pt x="5375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" name=""/>
          <p:cNvSpPr/>
          <p:nvPr/>
        </p:nvSpPr>
        <p:spPr>
          <a:xfrm>
            <a:off x="9390960" y="1733040"/>
            <a:ext cx="1886760" cy="1886760"/>
          </a:xfrm>
          <a:custGeom>
            <a:avLst/>
            <a:gdLst/>
            <a:ahLst/>
            <a:rect l="0" t="0" r="r" b="b"/>
            <a:pathLst>
              <a:path w="5241" h="5241">
                <a:moveTo>
                  <a:pt x="5241" y="0"/>
                </a:moveTo>
                <a:lnTo>
                  <a:pt x="0" y="5241"/>
                </a:lnTo>
                <a:lnTo>
                  <a:pt x="135" y="5241"/>
                </a:lnTo>
                <a:lnTo>
                  <a:pt x="5241" y="134"/>
                </a:lnTo>
                <a:lnTo>
                  <a:pt x="5241" y="0"/>
                </a:lnTo>
                <a:close/>
              </a:path>
            </a:pathLst>
          </a:custGeom>
          <a:solidFill>
            <a:srgbClr val="8E7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6" name=""/>
          <p:cNvSpPr/>
          <p:nvPr/>
        </p:nvSpPr>
        <p:spPr>
          <a:xfrm>
            <a:off x="9439560" y="1781280"/>
            <a:ext cx="1838160" cy="1838520"/>
          </a:xfrm>
          <a:custGeom>
            <a:avLst/>
            <a:gdLst/>
            <a:ahLst/>
            <a:rect l="0" t="0" r="r" b="b"/>
            <a:pathLst>
              <a:path w="5106" h="5107">
                <a:moveTo>
                  <a:pt x="5106" y="0"/>
                </a:moveTo>
                <a:lnTo>
                  <a:pt x="0" y="5107"/>
                </a:lnTo>
                <a:lnTo>
                  <a:pt x="134" y="5107"/>
                </a:lnTo>
                <a:lnTo>
                  <a:pt x="5106" y="134"/>
                </a:lnTo>
                <a:lnTo>
                  <a:pt x="5106" y="0"/>
                </a:lnTo>
                <a:close/>
              </a:path>
            </a:pathLst>
          </a:custGeom>
          <a:solidFill>
            <a:srgbClr val="8E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" name=""/>
          <p:cNvSpPr/>
          <p:nvPr/>
        </p:nvSpPr>
        <p:spPr>
          <a:xfrm>
            <a:off x="9487800" y="1829520"/>
            <a:ext cx="1789920" cy="1790280"/>
          </a:xfrm>
          <a:custGeom>
            <a:avLst/>
            <a:gdLst/>
            <a:ahLst/>
            <a:rect l="0" t="0" r="r" b="b"/>
            <a:pathLst>
              <a:path w="4972" h="4973">
                <a:moveTo>
                  <a:pt x="4972" y="0"/>
                </a:moveTo>
                <a:lnTo>
                  <a:pt x="0" y="4973"/>
                </a:lnTo>
                <a:lnTo>
                  <a:pt x="134" y="4973"/>
                </a:lnTo>
                <a:lnTo>
                  <a:pt x="4972" y="135"/>
                </a:lnTo>
                <a:lnTo>
                  <a:pt x="4972" y="0"/>
                </a:lnTo>
                <a:close/>
              </a:path>
            </a:pathLst>
          </a:custGeom>
          <a:solidFill>
            <a:srgbClr val="8D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8" name=""/>
          <p:cNvSpPr/>
          <p:nvPr/>
        </p:nvSpPr>
        <p:spPr>
          <a:xfrm>
            <a:off x="9536040" y="1878120"/>
            <a:ext cx="1741680" cy="1741680"/>
          </a:xfrm>
          <a:custGeom>
            <a:avLst/>
            <a:gdLst/>
            <a:ahLst/>
            <a:rect l="0" t="0" r="r" b="b"/>
            <a:pathLst>
              <a:path w="4838" h="4838">
                <a:moveTo>
                  <a:pt x="4838" y="0"/>
                </a:moveTo>
                <a:lnTo>
                  <a:pt x="0" y="4838"/>
                </a:lnTo>
                <a:lnTo>
                  <a:pt x="136" y="4838"/>
                </a:lnTo>
                <a:lnTo>
                  <a:pt x="4838" y="134"/>
                </a:lnTo>
                <a:lnTo>
                  <a:pt x="4838" y="0"/>
                </a:lnTo>
                <a:close/>
              </a:path>
            </a:pathLst>
          </a:custGeom>
          <a:solidFill>
            <a:srgbClr val="8D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9" name=""/>
          <p:cNvSpPr/>
          <p:nvPr/>
        </p:nvSpPr>
        <p:spPr>
          <a:xfrm>
            <a:off x="9584640" y="1926360"/>
            <a:ext cx="1693080" cy="1693440"/>
          </a:xfrm>
          <a:custGeom>
            <a:avLst/>
            <a:gdLst/>
            <a:ahLst/>
            <a:rect l="0" t="0" r="r" b="b"/>
            <a:pathLst>
              <a:path w="4703" h="4704">
                <a:moveTo>
                  <a:pt x="4703" y="0"/>
                </a:moveTo>
                <a:lnTo>
                  <a:pt x="0" y="4704"/>
                </a:lnTo>
                <a:lnTo>
                  <a:pt x="134" y="4704"/>
                </a:lnTo>
                <a:lnTo>
                  <a:pt x="4703" y="134"/>
                </a:lnTo>
                <a:lnTo>
                  <a:pt x="4703" y="0"/>
                </a:lnTo>
                <a:close/>
              </a:path>
            </a:pathLst>
          </a:custGeom>
          <a:solidFill>
            <a:srgbClr val="8C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" name=""/>
          <p:cNvSpPr/>
          <p:nvPr/>
        </p:nvSpPr>
        <p:spPr>
          <a:xfrm>
            <a:off x="9632880" y="1974600"/>
            <a:ext cx="1644840" cy="1645200"/>
          </a:xfrm>
          <a:custGeom>
            <a:avLst/>
            <a:gdLst/>
            <a:ahLst/>
            <a:rect l="0" t="0" r="r" b="b"/>
            <a:pathLst>
              <a:path w="4569" h="4570">
                <a:moveTo>
                  <a:pt x="4569" y="0"/>
                </a:moveTo>
                <a:lnTo>
                  <a:pt x="0" y="4570"/>
                </a:lnTo>
                <a:lnTo>
                  <a:pt x="134" y="4570"/>
                </a:lnTo>
                <a:lnTo>
                  <a:pt x="4569" y="135"/>
                </a:lnTo>
                <a:lnTo>
                  <a:pt x="4569" y="0"/>
                </a:lnTo>
                <a:close/>
              </a:path>
            </a:pathLst>
          </a:custGeom>
          <a:solidFill>
            <a:srgbClr val="8C7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1" name=""/>
          <p:cNvSpPr/>
          <p:nvPr/>
        </p:nvSpPr>
        <p:spPr>
          <a:xfrm>
            <a:off x="9681120" y="2023200"/>
            <a:ext cx="1596600" cy="1596600"/>
          </a:xfrm>
          <a:custGeom>
            <a:avLst/>
            <a:gdLst/>
            <a:ahLst/>
            <a:rect l="0" t="0" r="r" b="b"/>
            <a:pathLst>
              <a:path w="4435" h="4435">
                <a:moveTo>
                  <a:pt x="4435" y="0"/>
                </a:moveTo>
                <a:lnTo>
                  <a:pt x="0" y="4435"/>
                </a:lnTo>
                <a:lnTo>
                  <a:pt x="135" y="4435"/>
                </a:lnTo>
                <a:lnTo>
                  <a:pt x="4435" y="134"/>
                </a:lnTo>
                <a:lnTo>
                  <a:pt x="4435" y="0"/>
                </a:lnTo>
                <a:close/>
              </a:path>
            </a:pathLst>
          </a:custGeom>
          <a:solidFill>
            <a:srgbClr val="8B6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2" name=""/>
          <p:cNvSpPr/>
          <p:nvPr/>
        </p:nvSpPr>
        <p:spPr>
          <a:xfrm>
            <a:off x="9729720" y="2071440"/>
            <a:ext cx="1548000" cy="1548360"/>
          </a:xfrm>
          <a:custGeom>
            <a:avLst/>
            <a:gdLst/>
            <a:ahLst/>
            <a:rect l="0" t="0" r="r" b="b"/>
            <a:pathLst>
              <a:path w="4300" h="4301">
                <a:moveTo>
                  <a:pt x="4300" y="0"/>
                </a:moveTo>
                <a:lnTo>
                  <a:pt x="0" y="4301"/>
                </a:lnTo>
                <a:lnTo>
                  <a:pt x="134" y="4301"/>
                </a:lnTo>
                <a:lnTo>
                  <a:pt x="4300" y="135"/>
                </a:lnTo>
                <a:lnTo>
                  <a:pt x="4300" y="0"/>
                </a:lnTo>
                <a:close/>
              </a:path>
            </a:pathLst>
          </a:custGeom>
          <a:solidFill>
            <a:srgbClr val="8B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" name=""/>
          <p:cNvSpPr/>
          <p:nvPr/>
        </p:nvSpPr>
        <p:spPr>
          <a:xfrm>
            <a:off x="9777960" y="2120040"/>
            <a:ext cx="1499760" cy="1499760"/>
          </a:xfrm>
          <a:custGeom>
            <a:avLst/>
            <a:gdLst/>
            <a:ahLst/>
            <a:rect l="0" t="0" r="r" b="b"/>
            <a:pathLst>
              <a:path w="4166" h="4166">
                <a:moveTo>
                  <a:pt x="4166" y="0"/>
                </a:moveTo>
                <a:lnTo>
                  <a:pt x="0" y="4166"/>
                </a:lnTo>
                <a:lnTo>
                  <a:pt x="134" y="4166"/>
                </a:lnTo>
                <a:lnTo>
                  <a:pt x="4166" y="134"/>
                </a:lnTo>
                <a:lnTo>
                  <a:pt x="4166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4" name=""/>
          <p:cNvSpPr/>
          <p:nvPr/>
        </p:nvSpPr>
        <p:spPr>
          <a:xfrm>
            <a:off x="9826200" y="2168280"/>
            <a:ext cx="1451520" cy="1451520"/>
          </a:xfrm>
          <a:custGeom>
            <a:avLst/>
            <a:gdLst/>
            <a:ahLst/>
            <a:rect l="0" t="0" r="r" b="b"/>
            <a:pathLst>
              <a:path w="4032" h="4032">
                <a:moveTo>
                  <a:pt x="4032" y="0"/>
                </a:moveTo>
                <a:lnTo>
                  <a:pt x="0" y="4032"/>
                </a:lnTo>
                <a:lnTo>
                  <a:pt x="135" y="4032"/>
                </a:lnTo>
                <a:lnTo>
                  <a:pt x="4032" y="135"/>
                </a:lnTo>
                <a:lnTo>
                  <a:pt x="4032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" name=""/>
          <p:cNvSpPr/>
          <p:nvPr/>
        </p:nvSpPr>
        <p:spPr>
          <a:xfrm>
            <a:off x="9874800" y="2216520"/>
            <a:ext cx="1402920" cy="1403280"/>
          </a:xfrm>
          <a:custGeom>
            <a:avLst/>
            <a:gdLst/>
            <a:ahLst/>
            <a:rect l="0" t="0" r="r" b="b"/>
            <a:pathLst>
              <a:path w="3897" h="3898">
                <a:moveTo>
                  <a:pt x="3897" y="0"/>
                </a:moveTo>
                <a:lnTo>
                  <a:pt x="0" y="3898"/>
                </a:lnTo>
                <a:lnTo>
                  <a:pt x="134" y="3898"/>
                </a:lnTo>
                <a:lnTo>
                  <a:pt x="3897" y="135"/>
                </a:lnTo>
                <a:lnTo>
                  <a:pt x="3897" y="0"/>
                </a:lnTo>
                <a:close/>
              </a:path>
            </a:pathLst>
          </a:custGeom>
          <a:solidFill>
            <a:srgbClr val="896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6" name=""/>
          <p:cNvSpPr/>
          <p:nvPr/>
        </p:nvSpPr>
        <p:spPr>
          <a:xfrm>
            <a:off x="9923040" y="2265120"/>
            <a:ext cx="1354680" cy="1354680"/>
          </a:xfrm>
          <a:custGeom>
            <a:avLst/>
            <a:gdLst/>
            <a:ahLst/>
            <a:rect l="0" t="0" r="r" b="b"/>
            <a:pathLst>
              <a:path w="3763" h="3763">
                <a:moveTo>
                  <a:pt x="3763" y="0"/>
                </a:moveTo>
                <a:lnTo>
                  <a:pt x="0" y="3763"/>
                </a:lnTo>
                <a:lnTo>
                  <a:pt x="134" y="3763"/>
                </a:lnTo>
                <a:lnTo>
                  <a:pt x="3763" y="134"/>
                </a:lnTo>
                <a:lnTo>
                  <a:pt x="3763" y="0"/>
                </a:lnTo>
                <a:close/>
              </a:path>
            </a:pathLst>
          </a:custGeom>
          <a:solidFill>
            <a:srgbClr val="89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7" name=""/>
          <p:cNvSpPr/>
          <p:nvPr/>
        </p:nvSpPr>
        <p:spPr>
          <a:xfrm>
            <a:off x="9971280" y="2313360"/>
            <a:ext cx="1306440" cy="1306440"/>
          </a:xfrm>
          <a:custGeom>
            <a:avLst/>
            <a:gdLst/>
            <a:ahLst/>
            <a:rect l="0" t="0" r="r" b="b"/>
            <a:pathLst>
              <a:path w="3629" h="3629">
                <a:moveTo>
                  <a:pt x="3629" y="0"/>
                </a:moveTo>
                <a:lnTo>
                  <a:pt x="0" y="3629"/>
                </a:lnTo>
                <a:lnTo>
                  <a:pt x="135" y="3629"/>
                </a:lnTo>
                <a:lnTo>
                  <a:pt x="3629" y="134"/>
                </a:lnTo>
                <a:lnTo>
                  <a:pt x="3629" y="0"/>
                </a:lnTo>
                <a:close/>
              </a:path>
            </a:pathLst>
          </a:custGeom>
          <a:solidFill>
            <a:srgbClr val="88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" name=""/>
          <p:cNvSpPr/>
          <p:nvPr/>
        </p:nvSpPr>
        <p:spPr>
          <a:xfrm>
            <a:off x="10019880" y="2361600"/>
            <a:ext cx="1257840" cy="1258200"/>
          </a:xfrm>
          <a:custGeom>
            <a:avLst/>
            <a:gdLst/>
            <a:ahLst/>
            <a:rect l="0" t="0" r="r" b="b"/>
            <a:pathLst>
              <a:path w="3494" h="3495">
                <a:moveTo>
                  <a:pt x="3494" y="0"/>
                </a:moveTo>
                <a:lnTo>
                  <a:pt x="0" y="3495"/>
                </a:lnTo>
                <a:lnTo>
                  <a:pt x="134" y="3495"/>
                </a:lnTo>
                <a:lnTo>
                  <a:pt x="3494" y="135"/>
                </a:lnTo>
                <a:lnTo>
                  <a:pt x="3494" y="0"/>
                </a:lnTo>
                <a:close/>
              </a:path>
            </a:pathLst>
          </a:custGeom>
          <a:solidFill>
            <a:srgbClr val="88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" name=""/>
          <p:cNvSpPr/>
          <p:nvPr/>
        </p:nvSpPr>
        <p:spPr>
          <a:xfrm>
            <a:off x="10068120" y="2410200"/>
            <a:ext cx="1209600" cy="1209600"/>
          </a:xfrm>
          <a:custGeom>
            <a:avLst/>
            <a:gdLst/>
            <a:ahLst/>
            <a:rect l="0" t="0" r="r" b="b"/>
            <a:pathLst>
              <a:path w="3360" h="3360">
                <a:moveTo>
                  <a:pt x="3360" y="0"/>
                </a:moveTo>
                <a:lnTo>
                  <a:pt x="0" y="3360"/>
                </a:lnTo>
                <a:lnTo>
                  <a:pt x="135" y="3360"/>
                </a:lnTo>
                <a:lnTo>
                  <a:pt x="3360" y="134"/>
                </a:lnTo>
                <a:lnTo>
                  <a:pt x="3360" y="0"/>
                </a:lnTo>
                <a:close/>
              </a:path>
            </a:pathLst>
          </a:custGeom>
          <a:solidFill>
            <a:srgbClr val="87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" name=""/>
          <p:cNvSpPr/>
          <p:nvPr/>
        </p:nvSpPr>
        <p:spPr>
          <a:xfrm>
            <a:off x="10116720" y="2458440"/>
            <a:ext cx="1161000" cy="1161360"/>
          </a:xfrm>
          <a:custGeom>
            <a:avLst/>
            <a:gdLst/>
            <a:ahLst/>
            <a:rect l="0" t="0" r="r" b="b"/>
            <a:pathLst>
              <a:path w="3225" h="3226">
                <a:moveTo>
                  <a:pt x="3225" y="0"/>
                </a:moveTo>
                <a:lnTo>
                  <a:pt x="0" y="3226"/>
                </a:lnTo>
                <a:lnTo>
                  <a:pt x="134" y="3226"/>
                </a:lnTo>
                <a:lnTo>
                  <a:pt x="3225" y="134"/>
                </a:lnTo>
                <a:lnTo>
                  <a:pt x="3225" y="0"/>
                </a:lnTo>
                <a:close/>
              </a:path>
            </a:pathLst>
          </a:custGeom>
          <a:solidFill>
            <a:srgbClr val="876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" name=""/>
          <p:cNvSpPr/>
          <p:nvPr/>
        </p:nvSpPr>
        <p:spPr>
          <a:xfrm>
            <a:off x="10164960" y="2506680"/>
            <a:ext cx="1112760" cy="1113120"/>
          </a:xfrm>
          <a:custGeom>
            <a:avLst/>
            <a:gdLst/>
            <a:ahLst/>
            <a:rect l="0" t="0" r="r" b="b"/>
            <a:pathLst>
              <a:path w="3091" h="3092">
                <a:moveTo>
                  <a:pt x="3091" y="0"/>
                </a:moveTo>
                <a:lnTo>
                  <a:pt x="0" y="3092"/>
                </a:lnTo>
                <a:lnTo>
                  <a:pt x="134" y="3092"/>
                </a:lnTo>
                <a:lnTo>
                  <a:pt x="3091" y="135"/>
                </a:lnTo>
                <a:lnTo>
                  <a:pt x="3091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" name=""/>
          <p:cNvSpPr/>
          <p:nvPr/>
        </p:nvSpPr>
        <p:spPr>
          <a:xfrm>
            <a:off x="10213200" y="2555280"/>
            <a:ext cx="1064520" cy="1064520"/>
          </a:xfrm>
          <a:custGeom>
            <a:avLst/>
            <a:gdLst/>
            <a:ahLst/>
            <a:rect l="0" t="0" r="r" b="b"/>
            <a:pathLst>
              <a:path w="2957" h="2957">
                <a:moveTo>
                  <a:pt x="2957" y="0"/>
                </a:moveTo>
                <a:lnTo>
                  <a:pt x="0" y="2957"/>
                </a:lnTo>
                <a:lnTo>
                  <a:pt x="135" y="2957"/>
                </a:lnTo>
                <a:lnTo>
                  <a:pt x="2957" y="134"/>
                </a:lnTo>
                <a:lnTo>
                  <a:pt x="2957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" name=""/>
          <p:cNvSpPr/>
          <p:nvPr/>
        </p:nvSpPr>
        <p:spPr>
          <a:xfrm>
            <a:off x="10261800" y="2603520"/>
            <a:ext cx="1015920" cy="1016280"/>
          </a:xfrm>
          <a:custGeom>
            <a:avLst/>
            <a:gdLst/>
            <a:ahLst/>
            <a:rect l="0" t="0" r="r" b="b"/>
            <a:pathLst>
              <a:path w="2822" h="2823">
                <a:moveTo>
                  <a:pt x="2822" y="0"/>
                </a:moveTo>
                <a:lnTo>
                  <a:pt x="0" y="2823"/>
                </a:lnTo>
                <a:lnTo>
                  <a:pt x="134" y="2823"/>
                </a:lnTo>
                <a:lnTo>
                  <a:pt x="2822" y="134"/>
                </a:lnTo>
                <a:lnTo>
                  <a:pt x="2822" y="0"/>
                </a:lnTo>
                <a:close/>
              </a:path>
            </a:pathLst>
          </a:custGeom>
          <a:solidFill>
            <a:srgbClr val="86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" name=""/>
          <p:cNvSpPr/>
          <p:nvPr/>
        </p:nvSpPr>
        <p:spPr>
          <a:xfrm>
            <a:off x="10310040" y="2651760"/>
            <a:ext cx="967680" cy="968040"/>
          </a:xfrm>
          <a:custGeom>
            <a:avLst/>
            <a:gdLst/>
            <a:ahLst/>
            <a:rect l="0" t="0" r="r" b="b"/>
            <a:pathLst>
              <a:path w="2688" h="2689">
                <a:moveTo>
                  <a:pt x="2688" y="0"/>
                </a:moveTo>
                <a:lnTo>
                  <a:pt x="0" y="2689"/>
                </a:lnTo>
                <a:lnTo>
                  <a:pt x="134" y="2689"/>
                </a:lnTo>
                <a:lnTo>
                  <a:pt x="2688" y="135"/>
                </a:lnTo>
                <a:lnTo>
                  <a:pt x="2688" y="0"/>
                </a:lnTo>
                <a:close/>
              </a:path>
            </a:pathLst>
          </a:custGeom>
          <a:solidFill>
            <a:srgbClr val="85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" name=""/>
          <p:cNvSpPr/>
          <p:nvPr/>
        </p:nvSpPr>
        <p:spPr>
          <a:xfrm>
            <a:off x="10358280" y="2700360"/>
            <a:ext cx="919440" cy="919440"/>
          </a:xfrm>
          <a:custGeom>
            <a:avLst/>
            <a:gdLst/>
            <a:ahLst/>
            <a:rect l="0" t="0" r="r" b="b"/>
            <a:pathLst>
              <a:path w="2554" h="2554">
                <a:moveTo>
                  <a:pt x="2554" y="0"/>
                </a:moveTo>
                <a:lnTo>
                  <a:pt x="0" y="2554"/>
                </a:lnTo>
                <a:lnTo>
                  <a:pt x="135" y="2554"/>
                </a:lnTo>
                <a:lnTo>
                  <a:pt x="2554" y="134"/>
                </a:lnTo>
                <a:lnTo>
                  <a:pt x="2554" y="0"/>
                </a:lnTo>
                <a:close/>
              </a:path>
            </a:pathLst>
          </a:custGeom>
          <a:solidFill>
            <a:srgbClr val="856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" name=""/>
          <p:cNvSpPr/>
          <p:nvPr/>
        </p:nvSpPr>
        <p:spPr>
          <a:xfrm>
            <a:off x="10406880" y="2748600"/>
            <a:ext cx="870840" cy="871200"/>
          </a:xfrm>
          <a:custGeom>
            <a:avLst/>
            <a:gdLst/>
            <a:ahLst/>
            <a:rect l="0" t="0" r="r" b="b"/>
            <a:pathLst>
              <a:path w="2419" h="2420">
                <a:moveTo>
                  <a:pt x="2419" y="0"/>
                </a:moveTo>
                <a:lnTo>
                  <a:pt x="0" y="2420"/>
                </a:lnTo>
                <a:lnTo>
                  <a:pt x="134" y="2420"/>
                </a:lnTo>
                <a:lnTo>
                  <a:pt x="2419" y="135"/>
                </a:lnTo>
                <a:lnTo>
                  <a:pt x="2419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" name=""/>
          <p:cNvSpPr/>
          <p:nvPr/>
        </p:nvSpPr>
        <p:spPr>
          <a:xfrm>
            <a:off x="10455120" y="2797200"/>
            <a:ext cx="822600" cy="822600"/>
          </a:xfrm>
          <a:custGeom>
            <a:avLst/>
            <a:gdLst/>
            <a:ahLst/>
            <a:rect l="0" t="0" r="r" b="b"/>
            <a:pathLst>
              <a:path w="2285" h="2285">
                <a:moveTo>
                  <a:pt x="2285" y="0"/>
                </a:moveTo>
                <a:lnTo>
                  <a:pt x="0" y="2285"/>
                </a:lnTo>
                <a:lnTo>
                  <a:pt x="134" y="2285"/>
                </a:lnTo>
                <a:lnTo>
                  <a:pt x="2285" y="134"/>
                </a:lnTo>
                <a:lnTo>
                  <a:pt x="2285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" name=""/>
          <p:cNvSpPr/>
          <p:nvPr/>
        </p:nvSpPr>
        <p:spPr>
          <a:xfrm>
            <a:off x="10503360" y="2845440"/>
            <a:ext cx="774360" cy="774360"/>
          </a:xfrm>
          <a:custGeom>
            <a:avLst/>
            <a:gdLst/>
            <a:ahLst/>
            <a:rect l="0" t="0" r="r" b="b"/>
            <a:pathLst>
              <a:path w="2151" h="2151">
                <a:moveTo>
                  <a:pt x="2151" y="0"/>
                </a:moveTo>
                <a:lnTo>
                  <a:pt x="0" y="2151"/>
                </a:lnTo>
                <a:lnTo>
                  <a:pt x="135" y="2151"/>
                </a:lnTo>
                <a:lnTo>
                  <a:pt x="2151" y="134"/>
                </a:lnTo>
                <a:lnTo>
                  <a:pt x="2151" y="0"/>
                </a:lnTo>
                <a:close/>
              </a:path>
            </a:pathLst>
          </a:custGeom>
          <a:solidFill>
            <a:srgbClr val="836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" name=""/>
          <p:cNvSpPr/>
          <p:nvPr/>
        </p:nvSpPr>
        <p:spPr>
          <a:xfrm>
            <a:off x="10551960" y="2893680"/>
            <a:ext cx="725760" cy="726120"/>
          </a:xfrm>
          <a:custGeom>
            <a:avLst/>
            <a:gdLst/>
            <a:ahLst/>
            <a:rect l="0" t="0" r="r" b="b"/>
            <a:pathLst>
              <a:path w="2016" h="2017">
                <a:moveTo>
                  <a:pt x="2016" y="0"/>
                </a:moveTo>
                <a:lnTo>
                  <a:pt x="0" y="2017"/>
                </a:lnTo>
                <a:lnTo>
                  <a:pt x="134" y="2017"/>
                </a:lnTo>
                <a:lnTo>
                  <a:pt x="2016" y="135"/>
                </a:lnTo>
                <a:lnTo>
                  <a:pt x="2016" y="0"/>
                </a:lnTo>
                <a:close/>
              </a:path>
            </a:pathLst>
          </a:custGeom>
          <a:solidFill>
            <a:srgbClr val="83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" name=""/>
          <p:cNvSpPr/>
          <p:nvPr/>
        </p:nvSpPr>
        <p:spPr>
          <a:xfrm>
            <a:off x="10600200" y="2942280"/>
            <a:ext cx="677520" cy="677520"/>
          </a:xfrm>
          <a:custGeom>
            <a:avLst/>
            <a:gdLst/>
            <a:ahLst/>
            <a:rect l="0" t="0" r="r" b="b"/>
            <a:pathLst>
              <a:path w="1882" h="1882">
                <a:moveTo>
                  <a:pt x="1882" y="0"/>
                </a:moveTo>
                <a:lnTo>
                  <a:pt x="0" y="1882"/>
                </a:lnTo>
                <a:lnTo>
                  <a:pt x="135" y="1882"/>
                </a:lnTo>
                <a:lnTo>
                  <a:pt x="1882" y="134"/>
                </a:lnTo>
                <a:lnTo>
                  <a:pt x="1882" y="0"/>
                </a:lnTo>
                <a:close/>
              </a:path>
            </a:pathLst>
          </a:custGeom>
          <a:solidFill>
            <a:srgbClr val="82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" name=""/>
          <p:cNvSpPr/>
          <p:nvPr/>
        </p:nvSpPr>
        <p:spPr>
          <a:xfrm>
            <a:off x="10648800" y="2990520"/>
            <a:ext cx="628920" cy="629280"/>
          </a:xfrm>
          <a:custGeom>
            <a:avLst/>
            <a:gdLst/>
            <a:ahLst/>
            <a:rect l="0" t="0" r="r" b="b"/>
            <a:pathLst>
              <a:path w="1747" h="1748">
                <a:moveTo>
                  <a:pt x="1747" y="0"/>
                </a:moveTo>
                <a:lnTo>
                  <a:pt x="0" y="1748"/>
                </a:lnTo>
                <a:lnTo>
                  <a:pt x="134" y="1748"/>
                </a:lnTo>
                <a:lnTo>
                  <a:pt x="1747" y="134"/>
                </a:lnTo>
                <a:lnTo>
                  <a:pt x="1747" y="0"/>
                </a:lnTo>
                <a:close/>
              </a:path>
            </a:pathLst>
          </a:custGeom>
          <a:solidFill>
            <a:srgbClr val="82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" name=""/>
          <p:cNvSpPr/>
          <p:nvPr/>
        </p:nvSpPr>
        <p:spPr>
          <a:xfrm>
            <a:off x="10697040" y="3038760"/>
            <a:ext cx="580680" cy="581040"/>
          </a:xfrm>
          <a:custGeom>
            <a:avLst/>
            <a:gdLst/>
            <a:ahLst/>
            <a:rect l="0" t="0" r="r" b="b"/>
            <a:pathLst>
              <a:path w="1613" h="1614">
                <a:moveTo>
                  <a:pt x="1613" y="0"/>
                </a:moveTo>
                <a:lnTo>
                  <a:pt x="0" y="1614"/>
                </a:lnTo>
                <a:lnTo>
                  <a:pt x="135" y="1614"/>
                </a:lnTo>
                <a:lnTo>
                  <a:pt x="1613" y="135"/>
                </a:lnTo>
                <a:lnTo>
                  <a:pt x="1613" y="0"/>
                </a:lnTo>
                <a:close/>
              </a:path>
            </a:pathLst>
          </a:custGeom>
          <a:solidFill>
            <a:srgbClr val="81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" name=""/>
          <p:cNvSpPr/>
          <p:nvPr/>
        </p:nvSpPr>
        <p:spPr>
          <a:xfrm>
            <a:off x="10745280" y="3087360"/>
            <a:ext cx="532440" cy="532440"/>
          </a:xfrm>
          <a:custGeom>
            <a:avLst/>
            <a:gdLst/>
            <a:ahLst/>
            <a:rect l="0" t="0" r="r" b="b"/>
            <a:pathLst>
              <a:path w="1479" h="1479">
                <a:moveTo>
                  <a:pt x="1479" y="0"/>
                </a:moveTo>
                <a:lnTo>
                  <a:pt x="0" y="1479"/>
                </a:lnTo>
                <a:lnTo>
                  <a:pt x="135" y="1479"/>
                </a:lnTo>
                <a:lnTo>
                  <a:pt x="1479" y="134"/>
                </a:lnTo>
                <a:lnTo>
                  <a:pt x="1479" y="0"/>
                </a:lnTo>
                <a:close/>
              </a:path>
            </a:pathLst>
          </a:custGeom>
          <a:solidFill>
            <a:srgbClr val="81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" name=""/>
          <p:cNvSpPr/>
          <p:nvPr/>
        </p:nvSpPr>
        <p:spPr>
          <a:xfrm>
            <a:off x="10793880" y="3135600"/>
            <a:ext cx="483840" cy="484200"/>
          </a:xfrm>
          <a:custGeom>
            <a:avLst/>
            <a:gdLst/>
            <a:ahLst/>
            <a:rect l="0" t="0" r="r" b="b"/>
            <a:pathLst>
              <a:path w="1344" h="1345">
                <a:moveTo>
                  <a:pt x="1344" y="0"/>
                </a:moveTo>
                <a:lnTo>
                  <a:pt x="0" y="1345"/>
                </a:lnTo>
                <a:lnTo>
                  <a:pt x="134" y="1345"/>
                </a:lnTo>
                <a:lnTo>
                  <a:pt x="1344" y="135"/>
                </a:lnTo>
                <a:lnTo>
                  <a:pt x="1344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" name=""/>
          <p:cNvSpPr/>
          <p:nvPr/>
        </p:nvSpPr>
        <p:spPr>
          <a:xfrm>
            <a:off x="10842120" y="3183840"/>
            <a:ext cx="435600" cy="435960"/>
          </a:xfrm>
          <a:custGeom>
            <a:avLst/>
            <a:gdLst/>
            <a:ahLst/>
            <a:rect l="0" t="0" r="r" b="b"/>
            <a:pathLst>
              <a:path w="1210" h="1211">
                <a:moveTo>
                  <a:pt x="1210" y="0"/>
                </a:moveTo>
                <a:lnTo>
                  <a:pt x="0" y="1211"/>
                </a:lnTo>
                <a:lnTo>
                  <a:pt x="134" y="1211"/>
                </a:lnTo>
                <a:lnTo>
                  <a:pt x="1210" y="135"/>
                </a:lnTo>
                <a:lnTo>
                  <a:pt x="1210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" name=""/>
          <p:cNvSpPr/>
          <p:nvPr/>
        </p:nvSpPr>
        <p:spPr>
          <a:xfrm>
            <a:off x="10890360" y="3232440"/>
            <a:ext cx="387360" cy="387360"/>
          </a:xfrm>
          <a:custGeom>
            <a:avLst/>
            <a:gdLst/>
            <a:ahLst/>
            <a:rect l="0" t="0" r="r" b="b"/>
            <a:pathLst>
              <a:path w="1076" h="1076">
                <a:moveTo>
                  <a:pt x="1076" y="0"/>
                </a:moveTo>
                <a:lnTo>
                  <a:pt x="0" y="1076"/>
                </a:lnTo>
                <a:lnTo>
                  <a:pt x="135" y="1076"/>
                </a:lnTo>
                <a:lnTo>
                  <a:pt x="1076" y="134"/>
                </a:lnTo>
                <a:lnTo>
                  <a:pt x="1076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" name=""/>
          <p:cNvSpPr/>
          <p:nvPr/>
        </p:nvSpPr>
        <p:spPr>
          <a:xfrm>
            <a:off x="10938960" y="3280680"/>
            <a:ext cx="338760" cy="339120"/>
          </a:xfrm>
          <a:custGeom>
            <a:avLst/>
            <a:gdLst/>
            <a:ahLst/>
            <a:rect l="0" t="0" r="r" b="b"/>
            <a:pathLst>
              <a:path w="941" h="942">
                <a:moveTo>
                  <a:pt x="941" y="0"/>
                </a:moveTo>
                <a:lnTo>
                  <a:pt x="0" y="942"/>
                </a:lnTo>
                <a:lnTo>
                  <a:pt x="134" y="942"/>
                </a:lnTo>
                <a:lnTo>
                  <a:pt x="941" y="135"/>
                </a:lnTo>
                <a:lnTo>
                  <a:pt x="941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" name=""/>
          <p:cNvSpPr/>
          <p:nvPr/>
        </p:nvSpPr>
        <p:spPr>
          <a:xfrm>
            <a:off x="10987200" y="3329280"/>
            <a:ext cx="290520" cy="290520"/>
          </a:xfrm>
          <a:custGeom>
            <a:avLst/>
            <a:gdLst/>
            <a:ahLst/>
            <a:rect l="0" t="0" r="r" b="b"/>
            <a:pathLst>
              <a:path w="807" h="807">
                <a:moveTo>
                  <a:pt x="807" y="0"/>
                </a:moveTo>
                <a:lnTo>
                  <a:pt x="0" y="807"/>
                </a:lnTo>
                <a:lnTo>
                  <a:pt x="134" y="807"/>
                </a:lnTo>
                <a:lnTo>
                  <a:pt x="807" y="135"/>
                </a:lnTo>
                <a:lnTo>
                  <a:pt x="807" y="0"/>
                </a:lnTo>
                <a:close/>
              </a:path>
            </a:pathLst>
          </a:custGeom>
          <a:solidFill>
            <a:srgbClr val="7E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" name=""/>
          <p:cNvSpPr/>
          <p:nvPr/>
        </p:nvSpPr>
        <p:spPr>
          <a:xfrm>
            <a:off x="11035440" y="3377520"/>
            <a:ext cx="242280" cy="242280"/>
          </a:xfrm>
          <a:custGeom>
            <a:avLst/>
            <a:gdLst/>
            <a:ahLst/>
            <a:rect l="0" t="0" r="r" b="b"/>
            <a:pathLst>
              <a:path w="673" h="673">
                <a:moveTo>
                  <a:pt x="673" y="0"/>
                </a:moveTo>
                <a:lnTo>
                  <a:pt x="0" y="673"/>
                </a:lnTo>
                <a:lnTo>
                  <a:pt x="135" y="673"/>
                </a:lnTo>
                <a:lnTo>
                  <a:pt x="673" y="134"/>
                </a:lnTo>
                <a:lnTo>
                  <a:pt x="673" y="0"/>
                </a:lnTo>
                <a:close/>
              </a:path>
            </a:pathLst>
          </a:custGeom>
          <a:solidFill>
            <a:srgbClr val="7E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" name=""/>
          <p:cNvSpPr/>
          <p:nvPr/>
        </p:nvSpPr>
        <p:spPr>
          <a:xfrm>
            <a:off x="11084040" y="3425760"/>
            <a:ext cx="193680" cy="194040"/>
          </a:xfrm>
          <a:custGeom>
            <a:avLst/>
            <a:gdLst/>
            <a:ahLst/>
            <a:rect l="0" t="0" r="r" b="b"/>
            <a:pathLst>
              <a:path w="538" h="539">
                <a:moveTo>
                  <a:pt x="538" y="0"/>
                </a:moveTo>
                <a:lnTo>
                  <a:pt x="0" y="539"/>
                </a:lnTo>
                <a:lnTo>
                  <a:pt x="135" y="539"/>
                </a:lnTo>
                <a:lnTo>
                  <a:pt x="538" y="135"/>
                </a:lnTo>
                <a:lnTo>
                  <a:pt x="538" y="0"/>
                </a:lnTo>
                <a:close/>
              </a:path>
            </a:pathLst>
          </a:custGeom>
          <a:solidFill>
            <a:srgbClr val="7D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" name=""/>
          <p:cNvSpPr/>
          <p:nvPr/>
        </p:nvSpPr>
        <p:spPr>
          <a:xfrm>
            <a:off x="11132280" y="3474360"/>
            <a:ext cx="145440" cy="145440"/>
          </a:xfrm>
          <a:custGeom>
            <a:avLst/>
            <a:gdLst/>
            <a:ahLst/>
            <a:rect l="0" t="0" r="r" b="b"/>
            <a:pathLst>
              <a:path w="404" h="404">
                <a:moveTo>
                  <a:pt x="404" y="0"/>
                </a:moveTo>
                <a:lnTo>
                  <a:pt x="0" y="404"/>
                </a:lnTo>
                <a:lnTo>
                  <a:pt x="134" y="404"/>
                </a:lnTo>
                <a:lnTo>
                  <a:pt x="404" y="134"/>
                </a:lnTo>
                <a:lnTo>
                  <a:pt x="404" y="0"/>
                </a:lnTo>
                <a:close/>
              </a:path>
            </a:pathLst>
          </a:custGeom>
          <a:solidFill>
            <a:srgbClr val="7D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" name=""/>
          <p:cNvSpPr/>
          <p:nvPr/>
        </p:nvSpPr>
        <p:spPr>
          <a:xfrm>
            <a:off x="11180520" y="3522600"/>
            <a:ext cx="97200" cy="97200"/>
          </a:xfrm>
          <a:custGeom>
            <a:avLst/>
            <a:gdLst/>
            <a:ahLst/>
            <a:rect l="0" t="0" r="r" b="b"/>
            <a:pathLst>
              <a:path w="270" h="270">
                <a:moveTo>
                  <a:pt x="270" y="0"/>
                </a:moveTo>
                <a:lnTo>
                  <a:pt x="0" y="270"/>
                </a:lnTo>
                <a:lnTo>
                  <a:pt x="135" y="270"/>
                </a:lnTo>
                <a:lnTo>
                  <a:pt x="270" y="134"/>
                </a:lnTo>
                <a:lnTo>
                  <a:pt x="270" y="0"/>
                </a:lnTo>
                <a:close/>
              </a:path>
            </a:pathLst>
          </a:custGeom>
          <a:solidFill>
            <a:srgbClr val="7C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" name=""/>
          <p:cNvSpPr/>
          <p:nvPr/>
        </p:nvSpPr>
        <p:spPr>
          <a:xfrm>
            <a:off x="11229120" y="3570840"/>
            <a:ext cx="48600" cy="48960"/>
          </a:xfrm>
          <a:custGeom>
            <a:avLst/>
            <a:gdLst/>
            <a:ahLst/>
            <a:rect l="0" t="0" r="r" b="b"/>
            <a:pathLst>
              <a:path w="135" h="136">
                <a:moveTo>
                  <a:pt x="135" y="0"/>
                </a:moveTo>
                <a:lnTo>
                  <a:pt x="0" y="136"/>
                </a:lnTo>
                <a:lnTo>
                  <a:pt x="135" y="136"/>
                </a:lnTo>
                <a:lnTo>
                  <a:pt x="135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" name=""/>
          <p:cNvSpPr txBox="1"/>
          <p:nvPr/>
        </p:nvSpPr>
        <p:spPr>
          <a:xfrm>
            <a:off x="914400" y="1437480"/>
            <a:ext cx="11224800" cy="11815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6600" b="1" u="none" strike="noStrike">
                <a:solidFill>
                  <a:srgbClr val="000000"/>
                </a:solidFill>
                <a:effectLst/>
                <a:uFillTx/>
                <a:latin typeface="PretendardVariable"/>
                <a:ea typeface="PretendardVariable"/>
              </a:rPr>
              <a:t>Supabase Hybrid Search</a:t>
            </a:r>
            <a:endParaRPr lang="en-US" sz="66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5" name=""/>
          <p:cNvSpPr txBox="1"/>
          <p:nvPr/>
        </p:nvSpPr>
        <p:spPr>
          <a:xfrm>
            <a:off x="914400" y="2323440"/>
            <a:ext cx="7824600" cy="11815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6600" b="1" u="none" strike="noStrike">
                <a:solidFill>
                  <a:srgbClr val="000000"/>
                </a:solidFill>
                <a:effectLst/>
                <a:uFillTx/>
                <a:latin typeface="PretendardVariable"/>
                <a:ea typeface="PretendardVariable"/>
              </a:rPr>
              <a:t>vs FAISS/Chroma</a:t>
            </a:r>
            <a:endParaRPr lang="en-US" sz="66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6" name=""/>
          <p:cNvSpPr txBox="1"/>
          <p:nvPr/>
        </p:nvSpPr>
        <p:spPr>
          <a:xfrm>
            <a:off x="914400" y="3893760"/>
            <a:ext cx="5399280" cy="351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24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pgvector + tsvector</a:t>
            </a:r>
            <a:r>
              <a:rPr lang="ko-KR" sz="24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24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24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비교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7" name=""/>
          <p:cNvSpPr txBox="1"/>
          <p:nvPr/>
        </p:nvSpPr>
        <p:spPr>
          <a:xfrm>
            <a:off x="914400" y="4968360"/>
            <a:ext cx="2689920" cy="2563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RAG · Vector Search · Postgres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8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3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36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7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8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9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0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1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2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3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4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5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6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7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8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9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0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1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2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3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4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5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6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7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8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9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0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1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2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3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4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5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6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7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8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9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0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1" name=""/>
          <p:cNvSpPr txBox="1"/>
          <p:nvPr/>
        </p:nvSpPr>
        <p:spPr>
          <a:xfrm>
            <a:off x="914400" y="2752920"/>
            <a:ext cx="1072548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Part 3. tsvector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와 풀텍스트 검색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72" name=""/>
          <p:cNvSpPr txBox="1"/>
          <p:nvPr/>
        </p:nvSpPr>
        <p:spPr>
          <a:xfrm>
            <a:off x="914400" y="3935880"/>
            <a:ext cx="27892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Postgres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가 이미 가진 키워드 엔진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73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74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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7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7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8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9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0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1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2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83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4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5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6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7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8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9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0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1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2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93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94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95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96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97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98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99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0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1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2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03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4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5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6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7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8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9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10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11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12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13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14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15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16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17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18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19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0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1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22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23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4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25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26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27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28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29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30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31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32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33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34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35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36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37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38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39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0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1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2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3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4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5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6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47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48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9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50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51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52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53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54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55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56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57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58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59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60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61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62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63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64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65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66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67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68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69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70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1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2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3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4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5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6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7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8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9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0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1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2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3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4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5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86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7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8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9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90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91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92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93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94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95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96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97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98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99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00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01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02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03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04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05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06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07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08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09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0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1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2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3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4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5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6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7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8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9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20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21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22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3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4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5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26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7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8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29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30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1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2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3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4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5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6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37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38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39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40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41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42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43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44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5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6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7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8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49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50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51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52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53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54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55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56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57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58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59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60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61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62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63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64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65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66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67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68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69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0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1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2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3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4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5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6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7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8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9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0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1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2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3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4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5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6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7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8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9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0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1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2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3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4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5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6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7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8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9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0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1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2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3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4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5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6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7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8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9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0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1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2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3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4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5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6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7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8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9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0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1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2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3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4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5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6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7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8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9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0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1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2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3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4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5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6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7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8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9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0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1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2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3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4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5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6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7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8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9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0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1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2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3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4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5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6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7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8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9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0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1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2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3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4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5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6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7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8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9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0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1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2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3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4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5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6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7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8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9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0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1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2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3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4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5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6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7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8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9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0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1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2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3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4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5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6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7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8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9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0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1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2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3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4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5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6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7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8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9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0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1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2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3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4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5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6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7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8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9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0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1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2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3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4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5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6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7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8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9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0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1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2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3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4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5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6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7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8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9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0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1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842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3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4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5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6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7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8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9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0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1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2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3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4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5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6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7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8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9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0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1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2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3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4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5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6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7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8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9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0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1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2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3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4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5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6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7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8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9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0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1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2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3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4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5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6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7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8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9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0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1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2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3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4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5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6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7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8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9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0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1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2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3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4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5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6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7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8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9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0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1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2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3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4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5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6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7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8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9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0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1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2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3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4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5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6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7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8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9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0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1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2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3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4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5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6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7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8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9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0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1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2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3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4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5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6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7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8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9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0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1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2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3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4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5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6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7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8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9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0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1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2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3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4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5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6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7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8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9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0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1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2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3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4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5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6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7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8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9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0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1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2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3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4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5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6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7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8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9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0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1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2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3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4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5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6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7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8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9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0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1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2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3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4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5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6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7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8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9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0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1" name=""/>
          <p:cNvSpPr/>
          <p:nvPr/>
        </p:nvSpPr>
        <p:spPr>
          <a:xfrm>
            <a:off x="914040" y="181908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2" name=""/>
          <p:cNvSpPr/>
          <p:nvPr/>
        </p:nvSpPr>
        <p:spPr>
          <a:xfrm>
            <a:off x="594000" y="1862280"/>
            <a:ext cx="11003760" cy="4182120"/>
          </a:xfrm>
          <a:custGeom>
            <a:avLst/>
            <a:gdLst/>
            <a:ahLst/>
            <a:rect l="0" t="0" r="r" b="b"/>
            <a:pathLst>
              <a:path w="30566" h="11617">
                <a:moveTo>
                  <a:pt x="916" y="992"/>
                </a:moveTo>
                <a:lnTo>
                  <a:pt x="916" y="10200"/>
                </a:lnTo>
                <a:cubicBezTo>
                  <a:pt x="916" y="10238"/>
                  <a:pt x="923" y="10276"/>
                  <a:pt x="938" y="10311"/>
                </a:cubicBezTo>
                <a:cubicBezTo>
                  <a:pt x="953" y="10347"/>
                  <a:pt x="974" y="10378"/>
                  <a:pt x="1001" y="10406"/>
                </a:cubicBezTo>
                <a:cubicBezTo>
                  <a:pt x="1028" y="10433"/>
                  <a:pt x="1060" y="10454"/>
                  <a:pt x="1096" y="10469"/>
                </a:cubicBezTo>
                <a:cubicBezTo>
                  <a:pt x="1131" y="10483"/>
                  <a:pt x="1168" y="10491"/>
                  <a:pt x="1207" y="10491"/>
                </a:cubicBezTo>
                <a:lnTo>
                  <a:pt x="29360" y="10491"/>
                </a:lnTo>
                <a:cubicBezTo>
                  <a:pt x="29398" y="10491"/>
                  <a:pt x="29435" y="10483"/>
                  <a:pt x="29471" y="10469"/>
                </a:cubicBezTo>
                <a:cubicBezTo>
                  <a:pt x="29507" y="10454"/>
                  <a:pt x="29538" y="10433"/>
                  <a:pt x="29565" y="10406"/>
                </a:cubicBezTo>
                <a:cubicBezTo>
                  <a:pt x="29593" y="10378"/>
                  <a:pt x="29614" y="10347"/>
                  <a:pt x="29629" y="10311"/>
                </a:cubicBezTo>
                <a:cubicBezTo>
                  <a:pt x="29643" y="10276"/>
                  <a:pt x="29651" y="10238"/>
                  <a:pt x="29651" y="10200"/>
                </a:cubicBezTo>
                <a:lnTo>
                  <a:pt x="29651" y="992"/>
                </a:lnTo>
                <a:cubicBezTo>
                  <a:pt x="29651" y="954"/>
                  <a:pt x="29643" y="917"/>
                  <a:pt x="29629" y="881"/>
                </a:cubicBezTo>
                <a:cubicBezTo>
                  <a:pt x="29614" y="845"/>
                  <a:pt x="29593" y="814"/>
                  <a:pt x="29565" y="786"/>
                </a:cubicBezTo>
                <a:cubicBezTo>
                  <a:pt x="29538" y="759"/>
                  <a:pt x="29507" y="738"/>
                  <a:pt x="29471" y="723"/>
                </a:cubicBezTo>
                <a:cubicBezTo>
                  <a:pt x="29435" y="709"/>
                  <a:pt x="29398" y="701"/>
                  <a:pt x="29360" y="701"/>
                </a:cubicBezTo>
                <a:lnTo>
                  <a:pt x="1207" y="701"/>
                </a:lnTo>
                <a:cubicBezTo>
                  <a:pt x="1168" y="701"/>
                  <a:pt x="1131" y="709"/>
                  <a:pt x="1096" y="723"/>
                </a:cubicBezTo>
                <a:cubicBezTo>
                  <a:pt x="1060" y="738"/>
                  <a:pt x="1028" y="759"/>
                  <a:pt x="1001" y="786"/>
                </a:cubicBezTo>
                <a:cubicBezTo>
                  <a:pt x="974" y="814"/>
                  <a:pt x="953" y="845"/>
                  <a:pt x="938" y="881"/>
                </a:cubicBezTo>
                <a:cubicBezTo>
                  <a:pt x="923" y="917"/>
                  <a:pt x="916" y="954"/>
                  <a:pt x="916" y="992"/>
                </a:cubicBezTo>
                <a:moveTo>
                  <a:pt x="0" y="0"/>
                </a:moveTo>
                <a:lnTo>
                  <a:pt x="30566" y="0"/>
                </a:lnTo>
                <a:lnTo>
                  <a:pt x="30566" y="11617"/>
                </a:lnTo>
                <a:lnTo>
                  <a:pt x="0" y="11617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30000"/>
            </a:srgbClr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3" name=""/>
          <p:cNvSpPr/>
          <p:nvPr/>
        </p:nvSpPr>
        <p:spPr>
          <a:xfrm>
            <a:off x="919080" y="2109600"/>
            <a:ext cx="10353960" cy="3534120"/>
          </a:xfrm>
          <a:custGeom>
            <a:avLst/>
            <a:gdLst/>
            <a:ahLst/>
            <a:rect l="0" t="0" r="r" b="b"/>
            <a:pathLst>
              <a:path w="28761" h="9817">
                <a:moveTo>
                  <a:pt x="0" y="9513"/>
                </a:moveTo>
                <a:lnTo>
                  <a:pt x="0" y="304"/>
                </a:lnTo>
                <a:cubicBezTo>
                  <a:pt x="0" y="284"/>
                  <a:pt x="2" y="265"/>
                  <a:pt x="6" y="245"/>
                </a:cubicBezTo>
                <a:cubicBezTo>
                  <a:pt x="9" y="225"/>
                  <a:pt x="15" y="206"/>
                  <a:pt x="23" y="188"/>
                </a:cubicBezTo>
                <a:cubicBezTo>
                  <a:pt x="31" y="169"/>
                  <a:pt x="40" y="152"/>
                  <a:pt x="51" y="135"/>
                </a:cubicBezTo>
                <a:cubicBezTo>
                  <a:pt x="62" y="119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6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6"/>
                  <a:pt x="28573" y="23"/>
                </a:cubicBezTo>
                <a:cubicBezTo>
                  <a:pt x="28592" y="31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9"/>
                  <a:pt x="28710" y="135"/>
                </a:cubicBezTo>
                <a:cubicBezTo>
                  <a:pt x="28721" y="152"/>
                  <a:pt x="28730" y="169"/>
                  <a:pt x="28738" y="188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5"/>
                  <a:pt x="28761" y="284"/>
                  <a:pt x="28761" y="304"/>
                </a:cubicBezTo>
                <a:lnTo>
                  <a:pt x="28761" y="9513"/>
                </a:lnTo>
                <a:cubicBezTo>
                  <a:pt x="28761" y="9533"/>
                  <a:pt x="28759" y="9553"/>
                  <a:pt x="28755" y="9572"/>
                </a:cubicBezTo>
                <a:cubicBezTo>
                  <a:pt x="28751" y="9592"/>
                  <a:pt x="28745" y="9611"/>
                  <a:pt x="28738" y="9629"/>
                </a:cubicBezTo>
                <a:cubicBezTo>
                  <a:pt x="28730" y="9648"/>
                  <a:pt x="28721" y="9665"/>
                  <a:pt x="28710" y="9682"/>
                </a:cubicBezTo>
                <a:cubicBezTo>
                  <a:pt x="28699" y="9698"/>
                  <a:pt x="28686" y="9714"/>
                  <a:pt x="28672" y="9728"/>
                </a:cubicBezTo>
                <a:cubicBezTo>
                  <a:pt x="28658" y="9742"/>
                  <a:pt x="28642" y="9755"/>
                  <a:pt x="28626" y="9766"/>
                </a:cubicBezTo>
                <a:cubicBezTo>
                  <a:pt x="28609" y="9777"/>
                  <a:pt x="28592" y="9786"/>
                  <a:pt x="28573" y="9794"/>
                </a:cubicBezTo>
                <a:cubicBezTo>
                  <a:pt x="28555" y="9802"/>
                  <a:pt x="28536" y="9807"/>
                  <a:pt x="28516" y="9811"/>
                </a:cubicBezTo>
                <a:cubicBezTo>
                  <a:pt x="28496" y="9815"/>
                  <a:pt x="28477" y="9817"/>
                  <a:pt x="28457" y="9817"/>
                </a:cubicBezTo>
                <a:lnTo>
                  <a:pt x="304" y="9817"/>
                </a:lnTo>
                <a:cubicBezTo>
                  <a:pt x="284" y="9817"/>
                  <a:pt x="264" y="9815"/>
                  <a:pt x="245" y="9811"/>
                </a:cubicBezTo>
                <a:cubicBezTo>
                  <a:pt x="225" y="9807"/>
                  <a:pt x="206" y="9802"/>
                  <a:pt x="188" y="9794"/>
                </a:cubicBezTo>
                <a:cubicBezTo>
                  <a:pt x="169" y="9786"/>
                  <a:pt x="152" y="9777"/>
                  <a:pt x="135" y="9766"/>
                </a:cubicBezTo>
                <a:cubicBezTo>
                  <a:pt x="118" y="9755"/>
                  <a:pt x="103" y="9742"/>
                  <a:pt x="89" y="9728"/>
                </a:cubicBezTo>
                <a:cubicBezTo>
                  <a:pt x="75" y="9714"/>
                  <a:pt x="62" y="9698"/>
                  <a:pt x="51" y="9682"/>
                </a:cubicBezTo>
                <a:cubicBezTo>
                  <a:pt x="40" y="9665"/>
                  <a:pt x="31" y="9648"/>
                  <a:pt x="23" y="9629"/>
                </a:cubicBezTo>
                <a:cubicBezTo>
                  <a:pt x="15" y="9611"/>
                  <a:pt x="9" y="9592"/>
                  <a:pt x="6" y="9572"/>
                </a:cubicBezTo>
                <a:cubicBezTo>
                  <a:pt x="2" y="9553"/>
                  <a:pt x="0" y="9533"/>
                  <a:pt x="0" y="9513"/>
                </a:cubicBezTo>
                <a:close/>
              </a:path>
            </a:pathLst>
          </a:custGeom>
          <a:solidFill>
            <a:srgbClr val="0E11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4" name=""/>
          <p:cNvSpPr/>
          <p:nvPr/>
        </p:nvSpPr>
        <p:spPr>
          <a:xfrm>
            <a:off x="919080" y="2109600"/>
            <a:ext cx="10353960" cy="3534120"/>
          </a:xfrm>
          <a:custGeom>
            <a:avLst/>
            <a:gdLst/>
            <a:ahLst/>
            <a:rect l="0" t="0" r="r" b="b"/>
            <a:pathLst>
              <a:path w="28761" h="9817">
                <a:moveTo>
                  <a:pt x="0" y="9513"/>
                </a:moveTo>
                <a:lnTo>
                  <a:pt x="0" y="304"/>
                </a:lnTo>
                <a:cubicBezTo>
                  <a:pt x="0" y="284"/>
                  <a:pt x="2" y="265"/>
                  <a:pt x="6" y="245"/>
                </a:cubicBezTo>
                <a:cubicBezTo>
                  <a:pt x="9" y="225"/>
                  <a:pt x="15" y="206"/>
                  <a:pt x="23" y="188"/>
                </a:cubicBezTo>
                <a:cubicBezTo>
                  <a:pt x="31" y="169"/>
                  <a:pt x="40" y="152"/>
                  <a:pt x="51" y="135"/>
                </a:cubicBezTo>
                <a:cubicBezTo>
                  <a:pt x="62" y="119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6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6"/>
                  <a:pt x="28573" y="23"/>
                </a:cubicBezTo>
                <a:cubicBezTo>
                  <a:pt x="28592" y="31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9"/>
                  <a:pt x="28710" y="135"/>
                </a:cubicBezTo>
                <a:cubicBezTo>
                  <a:pt x="28721" y="152"/>
                  <a:pt x="28730" y="169"/>
                  <a:pt x="28738" y="188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5"/>
                  <a:pt x="28761" y="284"/>
                  <a:pt x="28761" y="304"/>
                </a:cubicBezTo>
                <a:lnTo>
                  <a:pt x="28761" y="9513"/>
                </a:lnTo>
                <a:cubicBezTo>
                  <a:pt x="28761" y="9533"/>
                  <a:pt x="28759" y="9553"/>
                  <a:pt x="28755" y="9572"/>
                </a:cubicBezTo>
                <a:cubicBezTo>
                  <a:pt x="28751" y="9592"/>
                  <a:pt x="28745" y="9611"/>
                  <a:pt x="28738" y="9629"/>
                </a:cubicBezTo>
                <a:cubicBezTo>
                  <a:pt x="28730" y="9648"/>
                  <a:pt x="28721" y="9665"/>
                  <a:pt x="28710" y="9682"/>
                </a:cubicBezTo>
                <a:cubicBezTo>
                  <a:pt x="28699" y="9698"/>
                  <a:pt x="28686" y="9714"/>
                  <a:pt x="28672" y="9728"/>
                </a:cubicBezTo>
                <a:cubicBezTo>
                  <a:pt x="28658" y="9742"/>
                  <a:pt x="28642" y="9755"/>
                  <a:pt x="28626" y="9766"/>
                </a:cubicBezTo>
                <a:cubicBezTo>
                  <a:pt x="28609" y="9777"/>
                  <a:pt x="28592" y="9786"/>
                  <a:pt x="28573" y="9794"/>
                </a:cubicBezTo>
                <a:cubicBezTo>
                  <a:pt x="28555" y="9802"/>
                  <a:pt x="28536" y="9807"/>
                  <a:pt x="28516" y="9811"/>
                </a:cubicBezTo>
                <a:cubicBezTo>
                  <a:pt x="28496" y="9815"/>
                  <a:pt x="28477" y="9817"/>
                  <a:pt x="28457" y="9817"/>
                </a:cubicBezTo>
                <a:lnTo>
                  <a:pt x="304" y="9817"/>
                </a:lnTo>
                <a:cubicBezTo>
                  <a:pt x="284" y="9817"/>
                  <a:pt x="264" y="9815"/>
                  <a:pt x="245" y="9811"/>
                </a:cubicBezTo>
                <a:cubicBezTo>
                  <a:pt x="225" y="9807"/>
                  <a:pt x="206" y="9802"/>
                  <a:pt x="188" y="9794"/>
                </a:cubicBezTo>
                <a:cubicBezTo>
                  <a:pt x="169" y="9786"/>
                  <a:pt x="152" y="9777"/>
                  <a:pt x="135" y="9766"/>
                </a:cubicBezTo>
                <a:cubicBezTo>
                  <a:pt x="118" y="9755"/>
                  <a:pt x="103" y="9742"/>
                  <a:pt x="89" y="9728"/>
                </a:cubicBezTo>
                <a:cubicBezTo>
                  <a:pt x="75" y="9714"/>
                  <a:pt x="62" y="9698"/>
                  <a:pt x="51" y="9682"/>
                </a:cubicBezTo>
                <a:cubicBezTo>
                  <a:pt x="40" y="9665"/>
                  <a:pt x="31" y="9648"/>
                  <a:pt x="23" y="9629"/>
                </a:cubicBezTo>
                <a:cubicBezTo>
                  <a:pt x="15" y="9611"/>
                  <a:pt x="9" y="9592"/>
                  <a:pt x="6" y="9572"/>
                </a:cubicBezTo>
                <a:cubicBezTo>
                  <a:pt x="2" y="9553"/>
                  <a:pt x="0" y="9533"/>
                  <a:pt x="0" y="9513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15" name=""/>
          <p:cNvSpPr/>
          <p:nvPr/>
        </p:nvSpPr>
        <p:spPr>
          <a:xfrm>
            <a:off x="914040" y="13712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40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5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5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40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6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6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6" name=""/>
          <p:cNvSpPr txBox="1"/>
          <p:nvPr/>
        </p:nvSpPr>
        <p:spPr>
          <a:xfrm>
            <a:off x="1143000" y="1152360"/>
            <a:ext cx="553140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tsvector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컬럼과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GIN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인덱스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17" name=""/>
          <p:cNvSpPr txBox="1"/>
          <p:nvPr/>
        </p:nvSpPr>
        <p:spPr>
          <a:xfrm>
            <a:off x="1152360" y="2355840"/>
            <a:ext cx="27446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CREATE TABLE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documents (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18" name=""/>
          <p:cNvSpPr txBox="1"/>
          <p:nvPr/>
        </p:nvSpPr>
        <p:spPr>
          <a:xfrm>
            <a:off x="1152360" y="2641680"/>
            <a:ext cx="60598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id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bigint PRIMARY KEY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GENERATED ALWAYS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AS IDENTITY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19" name=""/>
          <p:cNvSpPr txBox="1"/>
          <p:nvPr/>
        </p:nvSpPr>
        <p:spPr>
          <a:xfrm>
            <a:off x="1152360" y="2927520"/>
            <a:ext cx="17154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content text,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20" name=""/>
          <p:cNvSpPr txBox="1"/>
          <p:nvPr/>
        </p:nvSpPr>
        <p:spPr>
          <a:xfrm>
            <a:off x="1152360" y="3213000"/>
            <a:ext cx="38876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fts tsvector GENERATED ALWAYS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AS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21" name=""/>
          <p:cNvSpPr txBox="1"/>
          <p:nvPr/>
        </p:nvSpPr>
        <p:spPr>
          <a:xfrm>
            <a:off x="1152360" y="3498840"/>
            <a:ext cx="51447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(to_tsvector(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'english'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content)) STORED,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22" name=""/>
          <p:cNvSpPr txBox="1"/>
          <p:nvPr/>
        </p:nvSpPr>
        <p:spPr>
          <a:xfrm>
            <a:off x="1152360" y="3784680"/>
            <a:ext cx="38880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embedding extensions.vector(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512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23" name=""/>
          <p:cNvSpPr txBox="1"/>
          <p:nvPr/>
        </p:nvSpPr>
        <p:spPr>
          <a:xfrm>
            <a:off x="1152360" y="4070520"/>
            <a:ext cx="2293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);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24" name=""/>
          <p:cNvSpPr txBox="1"/>
          <p:nvPr/>
        </p:nvSpPr>
        <p:spPr>
          <a:xfrm>
            <a:off x="1152360" y="4641840"/>
            <a:ext cx="46879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CREATE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INDEX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ON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documents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USING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gin(fts);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25" name=""/>
          <p:cNvSpPr txBox="1"/>
          <p:nvPr/>
        </p:nvSpPr>
        <p:spPr>
          <a:xfrm>
            <a:off x="1152360" y="4927680"/>
            <a:ext cx="28587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CREATE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INDEX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ON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documents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26" name=""/>
          <p:cNvSpPr txBox="1"/>
          <p:nvPr/>
        </p:nvSpPr>
        <p:spPr>
          <a:xfrm>
            <a:off x="1375920" y="5213520"/>
            <a:ext cx="42307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USING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hnsw (embedding vector_ip_ops);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27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28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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3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3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2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3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4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5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6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37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8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9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0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1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2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3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4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5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6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47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48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49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50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51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52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53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54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55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56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57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58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59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60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61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62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63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4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65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6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7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68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69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70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71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72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73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74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75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76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77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78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79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80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81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82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83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84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85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86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87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88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89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90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91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92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3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4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5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6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7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8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9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00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1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2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03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4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5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6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7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8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09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10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11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12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13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14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15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16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17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18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19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20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21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22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23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24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25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26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27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28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29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0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1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2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3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4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5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6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7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8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9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40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41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42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43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44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45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46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47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48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49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0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1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52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53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4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5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6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7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8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9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0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1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2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3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4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5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6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7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8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9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0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1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2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3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4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5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6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77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78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79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80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1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2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83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84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5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6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7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8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9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90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91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92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93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94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95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96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97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98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99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00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01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02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3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4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05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06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7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8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9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10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11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12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13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14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15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16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17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18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19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20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21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22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3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4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5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6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7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8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9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0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1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2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3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4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5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6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7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8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9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0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1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2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3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4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5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6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7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8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9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0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1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2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3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4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5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6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7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8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9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0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1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2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3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4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5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6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7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8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9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0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1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2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3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4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5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6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7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8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9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0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1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2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3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4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5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6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7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8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9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0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1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2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3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4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5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6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7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8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9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0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1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2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3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4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5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6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7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8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9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0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1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2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3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4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5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6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7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8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9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0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1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2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3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4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5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6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7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8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9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0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1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2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3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4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5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6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7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8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9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0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1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2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3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4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5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6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7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8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9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0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1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2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3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4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5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6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7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8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9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0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1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2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3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4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5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6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7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8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9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0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1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2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3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4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5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6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7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8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9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0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1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2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3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4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5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6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7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8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9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0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1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2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3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4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5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396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7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8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9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0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1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2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3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4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5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6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7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8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9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0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1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2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3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4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5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6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7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8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9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0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1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2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3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4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5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6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7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8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9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0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1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2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3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4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5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6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7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8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9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0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1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2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3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4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5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6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7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8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9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0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1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2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3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4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5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6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7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8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9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0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1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2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3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4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5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6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7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8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9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0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1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2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3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4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5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6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7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8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9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0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1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2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3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4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5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6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7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8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9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0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1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2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3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4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5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6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7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8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9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0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1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2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3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4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5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6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7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8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9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0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1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2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3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4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5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6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7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8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9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0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1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2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3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4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5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6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7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8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9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0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1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2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3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4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5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6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7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8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9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0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1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2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3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4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5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6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7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8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9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0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1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2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3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4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5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6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7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8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9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0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1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2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3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4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5" name=""/>
          <p:cNvSpPr/>
          <p:nvPr/>
        </p:nvSpPr>
        <p:spPr>
          <a:xfrm>
            <a:off x="914040" y="30002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6" name=""/>
          <p:cNvSpPr/>
          <p:nvPr/>
        </p:nvSpPr>
        <p:spPr>
          <a:xfrm>
            <a:off x="914040" y="25430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8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8"/>
                </a:lnTo>
                <a:cubicBezTo>
                  <a:pt x="213" y="695"/>
                  <a:pt x="212" y="702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2"/>
                  <a:pt x="0" y="695"/>
                  <a:pt x="0" y="688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7" name=""/>
          <p:cNvSpPr txBox="1"/>
          <p:nvPr/>
        </p:nvSpPr>
        <p:spPr>
          <a:xfrm>
            <a:off x="1143000" y="2323800"/>
            <a:ext cx="818496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ts_rank vs ts_rank_cd,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그리고 쿼리 파서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68" name=""/>
          <p:cNvSpPr txBox="1"/>
          <p:nvPr/>
        </p:nvSpPr>
        <p:spPr>
          <a:xfrm>
            <a:off x="914400" y="3306960"/>
            <a:ext cx="87966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ts_rank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빈도 기반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ts_rank_cd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cover density(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근접도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까지 반영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ts_rank_cd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인덱서블하지 않으므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69" name=""/>
          <p:cNvSpPr txBox="1"/>
          <p:nvPr/>
        </p:nvSpPr>
        <p:spPr>
          <a:xfrm>
            <a:off x="914400" y="3707280"/>
            <a:ext cx="89935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반드시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WHERE @@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으로 좁힌 집합에만 적용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쿼리 파서는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websearch_to_tsquery —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사용자 입력 그대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70" name=""/>
          <p:cNvSpPr txBox="1"/>
          <p:nvPr/>
        </p:nvSpPr>
        <p:spPr>
          <a:xfrm>
            <a:off x="914400" y="4097880"/>
            <a:ext cx="9068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처리 가능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71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72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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7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75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76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77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78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79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0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1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2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3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4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5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6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7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8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9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0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1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2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3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4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5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6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7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8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9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0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1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2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3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4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5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6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7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8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9" name=""/>
          <p:cNvSpPr/>
          <p:nvPr/>
        </p:nvSpPr>
        <p:spPr>
          <a:xfrm>
            <a:off x="914040" y="213336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80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80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20"/>
                  <a:pt x="1467" y="128"/>
                  <a:pt x="1460" y="136"/>
                </a:cubicBezTo>
                <a:cubicBezTo>
                  <a:pt x="1452" y="143"/>
                  <a:pt x="1444" y="149"/>
                  <a:pt x="1434" y="153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3"/>
                </a:cubicBezTo>
                <a:cubicBezTo>
                  <a:pt x="40" y="149"/>
                  <a:pt x="31" y="143"/>
                  <a:pt x="24" y="136"/>
                </a:cubicBezTo>
                <a:cubicBezTo>
                  <a:pt x="16" y="128"/>
                  <a:pt x="11" y="120"/>
                  <a:pt x="7" y="110"/>
                </a:cubicBezTo>
                <a:cubicBezTo>
                  <a:pt x="3" y="100"/>
                  <a:pt x="0" y="90"/>
                  <a:pt x="0" y="80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10" name=""/>
          <p:cNvSpPr txBox="1"/>
          <p:nvPr/>
        </p:nvSpPr>
        <p:spPr>
          <a:xfrm>
            <a:off x="914400" y="2343600"/>
            <a:ext cx="1183248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Part 4. Postgres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에서의 </a:t>
            </a:r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RRF 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하이브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11" name=""/>
          <p:cNvSpPr txBox="1"/>
          <p:nvPr/>
        </p:nvSpPr>
        <p:spPr>
          <a:xfrm>
            <a:off x="914400" y="3162600"/>
            <a:ext cx="2771280" cy="789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리드 검색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12" name=""/>
          <p:cNvSpPr txBox="1"/>
          <p:nvPr/>
        </p:nvSpPr>
        <p:spPr>
          <a:xfrm>
            <a:off x="914400" y="4354920"/>
            <a:ext cx="24123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두 검색을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SQL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한 함수로 합치기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13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14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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1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1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18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19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0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1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2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23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4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5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6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7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8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9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30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31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32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33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34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35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36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37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38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39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40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41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42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43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44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45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46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47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48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49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50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51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52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53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54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55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56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57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58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59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60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61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2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3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64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5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6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7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8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9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0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1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2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3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4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5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6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7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8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79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80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81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82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83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84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85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86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87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88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89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90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91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92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93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94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95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96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97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98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99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0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1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2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03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04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05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06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07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08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09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10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1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2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3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4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5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6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7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8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9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0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1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2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3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4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5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26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7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8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9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0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1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32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33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34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35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6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7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38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39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0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1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2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3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4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5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6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7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8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9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0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1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2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3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4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5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6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7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8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9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0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1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2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63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64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65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6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67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68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9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70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1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2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3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4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5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6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77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78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79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80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81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82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83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84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85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86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87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88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89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0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91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92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3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4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5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6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7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8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9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00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01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02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03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04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05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06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07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08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09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0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1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2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3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4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5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6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7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8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9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0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1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2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3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4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5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6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7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8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9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0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1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2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3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4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5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6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7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8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9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0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1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2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3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4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5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6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7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8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9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0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1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2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3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4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5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6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7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8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9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0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1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2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3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4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5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6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7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8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9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0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1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2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3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4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5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6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7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8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9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0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1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2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3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4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5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6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7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8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9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0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1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2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3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4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5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6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7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8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9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0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1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2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3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4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5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6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7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8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9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0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1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2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3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4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5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6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7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8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9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0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1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2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3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4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5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6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7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8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9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0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1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2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3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4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5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6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7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8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9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0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1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2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3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4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5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6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7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8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9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0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1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2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3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4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5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6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7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8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9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0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1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2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3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4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5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6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7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8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9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0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1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2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3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4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5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6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7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8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9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0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1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82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3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4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5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6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7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8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9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0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1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2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3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4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5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6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7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8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9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0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1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2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3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4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5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6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7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8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9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0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1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2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3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4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5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6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7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8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9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0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1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2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3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4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5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6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7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8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9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0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1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2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3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4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5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6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7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8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9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0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1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2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3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4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5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6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7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8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9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0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1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2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3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4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5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6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7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8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9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0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1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2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3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4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5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6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7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8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9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0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1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2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3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4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5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6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7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8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9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0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1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2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3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4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5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6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7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8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9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0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1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2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3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4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5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6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7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8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9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0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1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2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3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4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5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6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7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8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9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0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1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2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3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4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5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6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7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8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9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0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1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2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3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4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5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6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7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8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9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0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1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2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3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4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5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6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7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8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9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0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1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2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3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4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5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6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7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8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9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50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51" name=""/>
          <p:cNvSpPr/>
          <p:nvPr/>
        </p:nvSpPr>
        <p:spPr>
          <a:xfrm>
            <a:off x="914040" y="32000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52" name=""/>
          <p:cNvSpPr/>
          <p:nvPr/>
        </p:nvSpPr>
        <p:spPr>
          <a:xfrm>
            <a:off x="914040" y="27428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40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5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5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40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6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6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53" name=""/>
          <p:cNvSpPr txBox="1"/>
          <p:nvPr/>
        </p:nvSpPr>
        <p:spPr>
          <a:xfrm>
            <a:off x="1143000" y="2523960"/>
            <a:ext cx="735444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RRF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공식과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smoothing constant k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54" name=""/>
          <p:cNvSpPr txBox="1"/>
          <p:nvPr/>
        </p:nvSpPr>
        <p:spPr>
          <a:xfrm>
            <a:off x="914400" y="3507120"/>
            <a:ext cx="82184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score = Σ 1 / (k + rank_i).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각 검색 리스트에서의 순위 역수를 더한다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k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가 작을수록 상위 노출 영향력 ↑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55" name=""/>
          <p:cNvSpPr txBox="1"/>
          <p:nvPr/>
        </p:nvSpPr>
        <p:spPr>
          <a:xfrm>
            <a:off x="914400" y="3897720"/>
            <a:ext cx="76860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k=50~60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이 일반적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한쪽 리스트에 없으면 그 항목의 기여는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0.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단순하지만 다양한 평가에서 매우 강건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56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57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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5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6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1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2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3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4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5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66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7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8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9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70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71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72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73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74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75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76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77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78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79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80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81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82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83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84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85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86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87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88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89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90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91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92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93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94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95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96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97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98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99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00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01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02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03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04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05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06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07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08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09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10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11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12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13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14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15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16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17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18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19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0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1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22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23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24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25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26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27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28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29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0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1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32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3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4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5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6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7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38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9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40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41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2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3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4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5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46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47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48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49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50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51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52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53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4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5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6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7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8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9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0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1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2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3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4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5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6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7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8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69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0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1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2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3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4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75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76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77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78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9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0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81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82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3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4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5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6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7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8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9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0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1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2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3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4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5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6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7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8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9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0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1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2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3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4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5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06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07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08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9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0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1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12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13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4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5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6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7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8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9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20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21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22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23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24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25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26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27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28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29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0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1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32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33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4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5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36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37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38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39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40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41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42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43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44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45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46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47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48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49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50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51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52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53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54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55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56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57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58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59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0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1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2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3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4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5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6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7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8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9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0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1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2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3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4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5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6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7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8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9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0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1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2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3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4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5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6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7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8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9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0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1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2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3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4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5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6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7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8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9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0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1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2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3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4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5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6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7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8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9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0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1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2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3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4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5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6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7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8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9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0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1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2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3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4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5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6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7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8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9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0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1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2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3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4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5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6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7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8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9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0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1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2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3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4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5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6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7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8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9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0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1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2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3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4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5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6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7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8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9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0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1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2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3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4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5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6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7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8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9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0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1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2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3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4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5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6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7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8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9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0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1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2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3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4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5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6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7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8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9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0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1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2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3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4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5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6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7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8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9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0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1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2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3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4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5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6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7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8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9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0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1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2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3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4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5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6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7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8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9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0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1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2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3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4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25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6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7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8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9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0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1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2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3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4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5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6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7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8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9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0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1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2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3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4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5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6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7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8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9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0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1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2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3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4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5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6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7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8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9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0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1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2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3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4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5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6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7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8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9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0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1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2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3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4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5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6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7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8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9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0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1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2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3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4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5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6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7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8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9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0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1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2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3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4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5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6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7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8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9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0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1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2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3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4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5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6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7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8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9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0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1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2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3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4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5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6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7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8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9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0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1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2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3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4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5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6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7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8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9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0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1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2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3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4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5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6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7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8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9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0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1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2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3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4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5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6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7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8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9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0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1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2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3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4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5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6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7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8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9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0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1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2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3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4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5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6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7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8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9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0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1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2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3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4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5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6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7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8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9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0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1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2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3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4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5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6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7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8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9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0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1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2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3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4" name=""/>
          <p:cNvSpPr/>
          <p:nvPr/>
        </p:nvSpPr>
        <p:spPr>
          <a:xfrm>
            <a:off x="914040" y="138096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5" name=""/>
          <p:cNvSpPr/>
          <p:nvPr/>
        </p:nvSpPr>
        <p:spPr>
          <a:xfrm>
            <a:off x="594000" y="1423080"/>
            <a:ext cx="11003760" cy="5434920"/>
          </a:xfrm>
          <a:custGeom>
            <a:avLst/>
            <a:gdLst/>
            <a:ahLst/>
            <a:rect l="0" t="0" r="r" b="b"/>
            <a:pathLst>
              <a:path w="30566" h="15097">
                <a:moveTo>
                  <a:pt x="0" y="15097"/>
                </a:moveTo>
                <a:lnTo>
                  <a:pt x="0" y="0"/>
                </a:lnTo>
                <a:lnTo>
                  <a:pt x="30566" y="0"/>
                </a:lnTo>
                <a:lnTo>
                  <a:pt x="30566" y="15097"/>
                </a:lnTo>
                <a:lnTo>
                  <a:pt x="0" y="15097"/>
                </a:lnTo>
                <a:moveTo>
                  <a:pt x="889" y="994"/>
                </a:moveTo>
                <a:lnTo>
                  <a:pt x="889" y="14171"/>
                </a:lnTo>
                <a:cubicBezTo>
                  <a:pt x="889" y="14214"/>
                  <a:pt x="898" y="14254"/>
                  <a:pt x="914" y="14293"/>
                </a:cubicBezTo>
                <a:cubicBezTo>
                  <a:pt x="930" y="14332"/>
                  <a:pt x="953" y="14366"/>
                  <a:pt x="982" y="14396"/>
                </a:cubicBezTo>
                <a:cubicBezTo>
                  <a:pt x="1012" y="14426"/>
                  <a:pt x="1047" y="14449"/>
                  <a:pt x="1085" y="14465"/>
                </a:cubicBezTo>
                <a:cubicBezTo>
                  <a:pt x="1124" y="14481"/>
                  <a:pt x="1165" y="14489"/>
                  <a:pt x="1207" y="14489"/>
                </a:cubicBezTo>
                <a:lnTo>
                  <a:pt x="29360" y="14489"/>
                </a:lnTo>
                <a:cubicBezTo>
                  <a:pt x="29402" y="14489"/>
                  <a:pt x="29442" y="14481"/>
                  <a:pt x="29481" y="14465"/>
                </a:cubicBezTo>
                <a:cubicBezTo>
                  <a:pt x="29520" y="14449"/>
                  <a:pt x="29554" y="14426"/>
                  <a:pt x="29584" y="14396"/>
                </a:cubicBezTo>
                <a:cubicBezTo>
                  <a:pt x="29614" y="14366"/>
                  <a:pt x="29637" y="14332"/>
                  <a:pt x="29653" y="14293"/>
                </a:cubicBezTo>
                <a:cubicBezTo>
                  <a:pt x="29669" y="14254"/>
                  <a:pt x="29677" y="14214"/>
                  <a:pt x="29677" y="14171"/>
                </a:cubicBezTo>
                <a:lnTo>
                  <a:pt x="29677" y="994"/>
                </a:lnTo>
                <a:cubicBezTo>
                  <a:pt x="29677" y="952"/>
                  <a:pt x="29669" y="912"/>
                  <a:pt x="29653" y="873"/>
                </a:cubicBezTo>
                <a:cubicBezTo>
                  <a:pt x="29637" y="834"/>
                  <a:pt x="29614" y="799"/>
                  <a:pt x="29584" y="770"/>
                </a:cubicBezTo>
                <a:cubicBezTo>
                  <a:pt x="29554" y="740"/>
                  <a:pt x="29520" y="717"/>
                  <a:pt x="29481" y="701"/>
                </a:cubicBezTo>
                <a:cubicBezTo>
                  <a:pt x="29442" y="685"/>
                  <a:pt x="29402" y="677"/>
                  <a:pt x="29360" y="677"/>
                </a:cubicBezTo>
                <a:lnTo>
                  <a:pt x="1207" y="677"/>
                </a:lnTo>
                <a:cubicBezTo>
                  <a:pt x="1165" y="677"/>
                  <a:pt x="1124" y="685"/>
                  <a:pt x="1085" y="701"/>
                </a:cubicBezTo>
                <a:cubicBezTo>
                  <a:pt x="1047" y="717"/>
                  <a:pt x="1012" y="740"/>
                  <a:pt x="982" y="770"/>
                </a:cubicBezTo>
                <a:cubicBezTo>
                  <a:pt x="953" y="799"/>
                  <a:pt x="930" y="834"/>
                  <a:pt x="914" y="873"/>
                </a:cubicBezTo>
                <a:cubicBezTo>
                  <a:pt x="898" y="912"/>
                  <a:pt x="889" y="952"/>
                  <a:pt x="889" y="994"/>
                </a:cubicBezTo>
                <a:close/>
              </a:path>
            </a:pathLst>
          </a:custGeom>
          <a:solidFill>
            <a:srgbClr val="000000">
              <a:alpha val="30000"/>
            </a:srgbClr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6" name=""/>
          <p:cNvSpPr/>
          <p:nvPr/>
        </p:nvSpPr>
        <p:spPr>
          <a:xfrm>
            <a:off x="919080" y="1671480"/>
            <a:ext cx="10353960" cy="4962960"/>
          </a:xfrm>
          <a:custGeom>
            <a:avLst/>
            <a:gdLst/>
            <a:ahLst/>
            <a:rect l="0" t="0" r="r" b="b"/>
            <a:pathLst>
              <a:path w="28761" h="13786">
                <a:moveTo>
                  <a:pt x="0" y="13481"/>
                </a:moveTo>
                <a:lnTo>
                  <a:pt x="0" y="304"/>
                </a:lnTo>
                <a:cubicBezTo>
                  <a:pt x="0" y="284"/>
                  <a:pt x="2" y="264"/>
                  <a:pt x="6" y="245"/>
                </a:cubicBezTo>
                <a:cubicBezTo>
                  <a:pt x="9" y="225"/>
                  <a:pt x="15" y="206"/>
                  <a:pt x="23" y="188"/>
                </a:cubicBezTo>
                <a:cubicBezTo>
                  <a:pt x="31" y="169"/>
                  <a:pt x="40" y="152"/>
                  <a:pt x="51" y="135"/>
                </a:cubicBezTo>
                <a:cubicBezTo>
                  <a:pt x="62" y="119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5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5"/>
                  <a:pt x="28573" y="23"/>
                </a:cubicBezTo>
                <a:cubicBezTo>
                  <a:pt x="28592" y="31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9"/>
                  <a:pt x="28710" y="135"/>
                </a:cubicBezTo>
                <a:cubicBezTo>
                  <a:pt x="28721" y="152"/>
                  <a:pt x="28730" y="169"/>
                  <a:pt x="28738" y="188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13481"/>
                </a:lnTo>
                <a:cubicBezTo>
                  <a:pt x="28761" y="13501"/>
                  <a:pt x="28759" y="13521"/>
                  <a:pt x="28755" y="13541"/>
                </a:cubicBezTo>
                <a:cubicBezTo>
                  <a:pt x="28751" y="13560"/>
                  <a:pt x="28745" y="13579"/>
                  <a:pt x="28738" y="13598"/>
                </a:cubicBezTo>
                <a:cubicBezTo>
                  <a:pt x="28730" y="13616"/>
                  <a:pt x="28721" y="13634"/>
                  <a:pt x="28710" y="13651"/>
                </a:cubicBezTo>
                <a:cubicBezTo>
                  <a:pt x="28699" y="13667"/>
                  <a:pt x="28686" y="13682"/>
                  <a:pt x="28672" y="13697"/>
                </a:cubicBezTo>
                <a:cubicBezTo>
                  <a:pt x="28658" y="13711"/>
                  <a:pt x="28642" y="13723"/>
                  <a:pt x="28626" y="13734"/>
                </a:cubicBezTo>
                <a:cubicBezTo>
                  <a:pt x="28609" y="13746"/>
                  <a:pt x="28592" y="13755"/>
                  <a:pt x="28573" y="13763"/>
                </a:cubicBezTo>
                <a:cubicBezTo>
                  <a:pt x="28555" y="13770"/>
                  <a:pt x="28536" y="13776"/>
                  <a:pt x="28516" y="13780"/>
                </a:cubicBezTo>
                <a:cubicBezTo>
                  <a:pt x="28496" y="13784"/>
                  <a:pt x="28477" y="13786"/>
                  <a:pt x="28457" y="13786"/>
                </a:cubicBezTo>
                <a:lnTo>
                  <a:pt x="304" y="13786"/>
                </a:lnTo>
                <a:cubicBezTo>
                  <a:pt x="284" y="13786"/>
                  <a:pt x="264" y="13784"/>
                  <a:pt x="245" y="13780"/>
                </a:cubicBezTo>
                <a:cubicBezTo>
                  <a:pt x="225" y="13776"/>
                  <a:pt x="206" y="13770"/>
                  <a:pt x="188" y="13763"/>
                </a:cubicBezTo>
                <a:cubicBezTo>
                  <a:pt x="169" y="13755"/>
                  <a:pt x="152" y="13746"/>
                  <a:pt x="135" y="13734"/>
                </a:cubicBezTo>
                <a:cubicBezTo>
                  <a:pt x="118" y="13723"/>
                  <a:pt x="103" y="13711"/>
                  <a:pt x="89" y="13697"/>
                </a:cubicBezTo>
                <a:cubicBezTo>
                  <a:pt x="75" y="13682"/>
                  <a:pt x="62" y="13667"/>
                  <a:pt x="51" y="13651"/>
                </a:cubicBezTo>
                <a:cubicBezTo>
                  <a:pt x="40" y="13634"/>
                  <a:pt x="31" y="13616"/>
                  <a:pt x="23" y="13598"/>
                </a:cubicBezTo>
                <a:cubicBezTo>
                  <a:pt x="15" y="13579"/>
                  <a:pt x="9" y="13560"/>
                  <a:pt x="6" y="13541"/>
                </a:cubicBezTo>
                <a:cubicBezTo>
                  <a:pt x="2" y="13521"/>
                  <a:pt x="0" y="13501"/>
                  <a:pt x="0" y="13481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97" name=""/>
          <p:cNvSpPr/>
          <p:nvPr/>
        </p:nvSpPr>
        <p:spPr>
          <a:xfrm>
            <a:off x="923760" y="1676160"/>
            <a:ext cx="10344600" cy="4953240"/>
          </a:xfrm>
          <a:custGeom>
            <a:avLst/>
            <a:gdLst/>
            <a:ahLst/>
            <a:rect l="0" t="0" r="r" b="b"/>
            <a:pathLst>
              <a:path w="28735" h="13759">
                <a:moveTo>
                  <a:pt x="0" y="13468"/>
                </a:moveTo>
                <a:lnTo>
                  <a:pt x="0" y="291"/>
                </a:lnTo>
                <a:cubicBezTo>
                  <a:pt x="0" y="253"/>
                  <a:pt x="7" y="215"/>
                  <a:pt x="22" y="180"/>
                </a:cubicBezTo>
                <a:cubicBezTo>
                  <a:pt x="37" y="144"/>
                  <a:pt x="58" y="113"/>
                  <a:pt x="85" y="85"/>
                </a:cubicBezTo>
                <a:cubicBezTo>
                  <a:pt x="112" y="58"/>
                  <a:pt x="144" y="37"/>
                  <a:pt x="180" y="22"/>
                </a:cubicBezTo>
                <a:cubicBezTo>
                  <a:pt x="215" y="8"/>
                  <a:pt x="252" y="0"/>
                  <a:pt x="291" y="0"/>
                </a:cubicBezTo>
                <a:lnTo>
                  <a:pt x="28444" y="0"/>
                </a:lnTo>
                <a:cubicBezTo>
                  <a:pt x="28482" y="0"/>
                  <a:pt x="28519" y="8"/>
                  <a:pt x="28555" y="22"/>
                </a:cubicBezTo>
                <a:cubicBezTo>
                  <a:pt x="28591" y="37"/>
                  <a:pt x="28622" y="58"/>
                  <a:pt x="28649" y="85"/>
                </a:cubicBezTo>
                <a:cubicBezTo>
                  <a:pt x="28677" y="113"/>
                  <a:pt x="28698" y="144"/>
                  <a:pt x="28713" y="180"/>
                </a:cubicBezTo>
                <a:cubicBezTo>
                  <a:pt x="28727" y="215"/>
                  <a:pt x="28735" y="253"/>
                  <a:pt x="28735" y="291"/>
                </a:cubicBezTo>
                <a:lnTo>
                  <a:pt x="28735" y="13468"/>
                </a:lnTo>
                <a:cubicBezTo>
                  <a:pt x="28735" y="13507"/>
                  <a:pt x="28727" y="13544"/>
                  <a:pt x="28713" y="13580"/>
                </a:cubicBezTo>
                <a:cubicBezTo>
                  <a:pt x="28698" y="13615"/>
                  <a:pt x="28677" y="13647"/>
                  <a:pt x="28649" y="13674"/>
                </a:cubicBezTo>
                <a:cubicBezTo>
                  <a:pt x="28622" y="13702"/>
                  <a:pt x="28591" y="13723"/>
                  <a:pt x="28555" y="13737"/>
                </a:cubicBezTo>
                <a:cubicBezTo>
                  <a:pt x="28519" y="13752"/>
                  <a:pt x="28482" y="13759"/>
                  <a:pt x="28444" y="13759"/>
                </a:cubicBezTo>
                <a:lnTo>
                  <a:pt x="291" y="13759"/>
                </a:lnTo>
                <a:cubicBezTo>
                  <a:pt x="252" y="13759"/>
                  <a:pt x="215" y="13752"/>
                  <a:pt x="180" y="13737"/>
                </a:cubicBezTo>
                <a:cubicBezTo>
                  <a:pt x="144" y="13723"/>
                  <a:pt x="112" y="13702"/>
                  <a:pt x="85" y="13674"/>
                </a:cubicBezTo>
                <a:cubicBezTo>
                  <a:pt x="58" y="13647"/>
                  <a:pt x="37" y="13615"/>
                  <a:pt x="22" y="13580"/>
                </a:cubicBezTo>
                <a:cubicBezTo>
                  <a:pt x="7" y="13544"/>
                  <a:pt x="0" y="13507"/>
                  <a:pt x="0" y="13468"/>
                </a:cubicBezTo>
                <a:close/>
              </a:path>
            </a:pathLst>
          </a:custGeom>
          <a:solidFill>
            <a:srgbClr val="0E11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8" name=""/>
          <p:cNvSpPr/>
          <p:nvPr/>
        </p:nvSpPr>
        <p:spPr>
          <a:xfrm>
            <a:off x="914040" y="92376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4"/>
                </a:lnTo>
                <a:cubicBezTo>
                  <a:pt x="0" y="47"/>
                  <a:pt x="2" y="40"/>
                  <a:pt x="5" y="34"/>
                </a:cubicBezTo>
                <a:cubicBezTo>
                  <a:pt x="7" y="27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7"/>
                  <a:pt x="209" y="34"/>
                </a:cubicBezTo>
                <a:cubicBezTo>
                  <a:pt x="212" y="40"/>
                  <a:pt x="213" y="47"/>
                  <a:pt x="213" y="54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9" name=""/>
          <p:cNvSpPr txBox="1"/>
          <p:nvPr/>
        </p:nvSpPr>
        <p:spPr>
          <a:xfrm>
            <a:off x="1143000" y="704520"/>
            <a:ext cx="756504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Supabase hybrid_search SQL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함수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00" name=""/>
          <p:cNvSpPr txBox="1"/>
          <p:nvPr/>
        </p:nvSpPr>
        <p:spPr>
          <a:xfrm>
            <a:off x="1152360" y="1893240"/>
            <a:ext cx="243792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CREATE OR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REPLACE </a:t>
            </a:r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FUNCTION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hybrid_search(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01" name=""/>
          <p:cNvSpPr txBox="1"/>
          <p:nvPr/>
        </p:nvSpPr>
        <p:spPr>
          <a:xfrm>
            <a:off x="1152360" y="2041560"/>
            <a:ext cx="107064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query_text text,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02" name=""/>
          <p:cNvSpPr txBox="1"/>
          <p:nvPr/>
        </p:nvSpPr>
        <p:spPr>
          <a:xfrm>
            <a:off x="1152360" y="2189520"/>
            <a:ext cx="243792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query_embedding extensions.vector(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512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),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03" name=""/>
          <p:cNvSpPr txBox="1"/>
          <p:nvPr/>
        </p:nvSpPr>
        <p:spPr>
          <a:xfrm>
            <a:off x="1152360" y="2337840"/>
            <a:ext cx="107064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match_count </a:t>
            </a:r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int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04" name=""/>
          <p:cNvSpPr txBox="1"/>
          <p:nvPr/>
        </p:nvSpPr>
        <p:spPr>
          <a:xfrm>
            <a:off x="1152360" y="2486160"/>
            <a:ext cx="208116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full_text_weight </a:t>
            </a:r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float DEFAULT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 1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05" name=""/>
          <p:cNvSpPr txBox="1"/>
          <p:nvPr/>
        </p:nvSpPr>
        <p:spPr>
          <a:xfrm>
            <a:off x="1152360" y="2634120"/>
            <a:ext cx="202176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semantic_weight </a:t>
            </a:r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float DEFAULT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 1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06" name=""/>
          <p:cNvSpPr txBox="1"/>
          <p:nvPr/>
        </p:nvSpPr>
        <p:spPr>
          <a:xfrm>
            <a:off x="1152360" y="2782440"/>
            <a:ext cx="130824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rrf_k </a:t>
            </a:r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int DEFAULT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 50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07" name=""/>
          <p:cNvSpPr txBox="1"/>
          <p:nvPr/>
        </p:nvSpPr>
        <p:spPr>
          <a:xfrm>
            <a:off x="1152360" y="2930760"/>
            <a:ext cx="261612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 </a:t>
            </a:r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RETURNS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SETOF documents </a:t>
            </a:r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LANGUAGE sql AS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$$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08" name=""/>
          <p:cNvSpPr txBox="1"/>
          <p:nvPr/>
        </p:nvSpPr>
        <p:spPr>
          <a:xfrm>
            <a:off x="1152360" y="3078720"/>
            <a:ext cx="113004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WITH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full_text </a:t>
            </a:r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AS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(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09" name=""/>
          <p:cNvSpPr txBox="1"/>
          <p:nvPr/>
        </p:nvSpPr>
        <p:spPr>
          <a:xfrm>
            <a:off x="1268280" y="3227040"/>
            <a:ext cx="59544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SELECT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id,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10" name=""/>
          <p:cNvSpPr txBox="1"/>
          <p:nvPr/>
        </p:nvSpPr>
        <p:spPr>
          <a:xfrm>
            <a:off x="1384200" y="3375360"/>
            <a:ext cx="113004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row_number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() </a:t>
            </a:r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OVER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(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11" name=""/>
          <p:cNvSpPr txBox="1"/>
          <p:nvPr/>
        </p:nvSpPr>
        <p:spPr>
          <a:xfrm>
            <a:off x="1500120" y="3523320"/>
            <a:ext cx="374580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ORDER BY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ts_rank_cd(fts, websearch_to_tsquery(query_text)) </a:t>
            </a:r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DESC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12" name=""/>
          <p:cNvSpPr txBox="1"/>
          <p:nvPr/>
        </p:nvSpPr>
        <p:spPr>
          <a:xfrm>
            <a:off x="1152360" y="3671640"/>
            <a:ext cx="95184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) </a:t>
            </a:r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AS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rank_ix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13" name=""/>
          <p:cNvSpPr txBox="1"/>
          <p:nvPr/>
        </p:nvSpPr>
        <p:spPr>
          <a:xfrm>
            <a:off x="1268280" y="3819960"/>
            <a:ext cx="83304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FROM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documents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14" name=""/>
          <p:cNvSpPr txBox="1"/>
          <p:nvPr/>
        </p:nvSpPr>
        <p:spPr>
          <a:xfrm>
            <a:off x="1268280" y="3967920"/>
            <a:ext cx="267588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WHERE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fts @@ websearch_to_tsquery(query_text)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15" name=""/>
          <p:cNvSpPr txBox="1"/>
          <p:nvPr/>
        </p:nvSpPr>
        <p:spPr>
          <a:xfrm>
            <a:off x="1268280" y="4116240"/>
            <a:ext cx="95184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ORDER BY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rank_ix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16" name=""/>
          <p:cNvSpPr txBox="1"/>
          <p:nvPr/>
        </p:nvSpPr>
        <p:spPr>
          <a:xfrm>
            <a:off x="1152360" y="4264560"/>
            <a:ext cx="202140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LIMIT LEAST(match_count, 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30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 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* 2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17" name=""/>
          <p:cNvSpPr txBox="1"/>
          <p:nvPr/>
        </p:nvSpPr>
        <p:spPr>
          <a:xfrm>
            <a:off x="1152360" y="4412520"/>
            <a:ext cx="11952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),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18" name=""/>
          <p:cNvSpPr txBox="1"/>
          <p:nvPr/>
        </p:nvSpPr>
        <p:spPr>
          <a:xfrm>
            <a:off x="1152360" y="4560840"/>
            <a:ext cx="77328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semantic </a:t>
            </a:r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AS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(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19" name=""/>
          <p:cNvSpPr txBox="1"/>
          <p:nvPr/>
        </p:nvSpPr>
        <p:spPr>
          <a:xfrm>
            <a:off x="1268280" y="4709160"/>
            <a:ext cx="59544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SELECT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id,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20" name=""/>
          <p:cNvSpPr txBox="1"/>
          <p:nvPr/>
        </p:nvSpPr>
        <p:spPr>
          <a:xfrm>
            <a:off x="1384200" y="4857120"/>
            <a:ext cx="410184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row_number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() </a:t>
            </a:r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OVER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(</a:t>
            </a:r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ORDER BY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embedding 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&lt;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#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&gt;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query_embedding) </a:t>
            </a:r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AS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rank_ix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21" name=""/>
          <p:cNvSpPr txBox="1"/>
          <p:nvPr/>
        </p:nvSpPr>
        <p:spPr>
          <a:xfrm>
            <a:off x="1268280" y="5005440"/>
            <a:ext cx="83304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FROM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documents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22" name=""/>
          <p:cNvSpPr txBox="1"/>
          <p:nvPr/>
        </p:nvSpPr>
        <p:spPr>
          <a:xfrm>
            <a:off x="1268280" y="5153760"/>
            <a:ext cx="95184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ORDER BY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rank_ix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23" name=""/>
          <p:cNvSpPr txBox="1"/>
          <p:nvPr/>
        </p:nvSpPr>
        <p:spPr>
          <a:xfrm>
            <a:off x="1152360" y="5301720"/>
            <a:ext cx="202140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LIMIT LEAST(match_count, 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30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 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* 2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24" name=""/>
          <p:cNvSpPr txBox="1"/>
          <p:nvPr/>
        </p:nvSpPr>
        <p:spPr>
          <a:xfrm>
            <a:off x="1152360" y="5450040"/>
            <a:ext cx="9828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25" name=""/>
          <p:cNvSpPr txBox="1"/>
          <p:nvPr/>
        </p:nvSpPr>
        <p:spPr>
          <a:xfrm>
            <a:off x="1152360" y="5598360"/>
            <a:ext cx="107064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SELECT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documents.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*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26" name=""/>
          <p:cNvSpPr txBox="1"/>
          <p:nvPr/>
        </p:nvSpPr>
        <p:spPr>
          <a:xfrm>
            <a:off x="1152360" y="5746320"/>
            <a:ext cx="83304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FROM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full_text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27" name=""/>
          <p:cNvSpPr txBox="1"/>
          <p:nvPr/>
        </p:nvSpPr>
        <p:spPr>
          <a:xfrm>
            <a:off x="1268280" y="5894640"/>
            <a:ext cx="208152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FULL OUTER JOIN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semantic </a:t>
            </a:r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USING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(id)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28" name=""/>
          <p:cNvSpPr txBox="1"/>
          <p:nvPr/>
        </p:nvSpPr>
        <p:spPr>
          <a:xfrm>
            <a:off x="1268280" y="6042960"/>
            <a:ext cx="404280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JOIN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documents </a:t>
            </a:r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ON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documents.id 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=</a:t>
            </a:r>
            <a:r>
              <a:rPr lang="en-US" sz="78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 COALESCE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(full_text.id, semantic.id)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29" name=""/>
          <p:cNvSpPr txBox="1"/>
          <p:nvPr/>
        </p:nvSpPr>
        <p:spPr>
          <a:xfrm>
            <a:off x="1152360" y="6190920"/>
            <a:ext cx="47628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ORDER BY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30" name=""/>
          <p:cNvSpPr txBox="1"/>
          <p:nvPr/>
        </p:nvSpPr>
        <p:spPr>
          <a:xfrm>
            <a:off x="1268280" y="6339240"/>
            <a:ext cx="398340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COALESCE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1.0 /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(rrf_k 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+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full_text.rank_ix), 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0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 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*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full_text_weight 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+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31" name=""/>
          <p:cNvSpPr txBox="1"/>
          <p:nvPr/>
        </p:nvSpPr>
        <p:spPr>
          <a:xfrm>
            <a:off x="1268280" y="6487560"/>
            <a:ext cx="4043160" cy="113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8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COALESCE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1.0 /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(rrf_k 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+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semantic.rank_ix), 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0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 </a:t>
            </a:r>
            <a:r>
              <a:rPr lang="en-US" sz="78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*</a:t>
            </a:r>
            <a:r>
              <a:rPr lang="en-US" sz="78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semantic_weight </a:t>
            </a:r>
            <a:r>
              <a:rPr lang="en-US" sz="78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DESC</a:t>
            </a:r>
            <a:endParaRPr lang="en-US" sz="78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32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33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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3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3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37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38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39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0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1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42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3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4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5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6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7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8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9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50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51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52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53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54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55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56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57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58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59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0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1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62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3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4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5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6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7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8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69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70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1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2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73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74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75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76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7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8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9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80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81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82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83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84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85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86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87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88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89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0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1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2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3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4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5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6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7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98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99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00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01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02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03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04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05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06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07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08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09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0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1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2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3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14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5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16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17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8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9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20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21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22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23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24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25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26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27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28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29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0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1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2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3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4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5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6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7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8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9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0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1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2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3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4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45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6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7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8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9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0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51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52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53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54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5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6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57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58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9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0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1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2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3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4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5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6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7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8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9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0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1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2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3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4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5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6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7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8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9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80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81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82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83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84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85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86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87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88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89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90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91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92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93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94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95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6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7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8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9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0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1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2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3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04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05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06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07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8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9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10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11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12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13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14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15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16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17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18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19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0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1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22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3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4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5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6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7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28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29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0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1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2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3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4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5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6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7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8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9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0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1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2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3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4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5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6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7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8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9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0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1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2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3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4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5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6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7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8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9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0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1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2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3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4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5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6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7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8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9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0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1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2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3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4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5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6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7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8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9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0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1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2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3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4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5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6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7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8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9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0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1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2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3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4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5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6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7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8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9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0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1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2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3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4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5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6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7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8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9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0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1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2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3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4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5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6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7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8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9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0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1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2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3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4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5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6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7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8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9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0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1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2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3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4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5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6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7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8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9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0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1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2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3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4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5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6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7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8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9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0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1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2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3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4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5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6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7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8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9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0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1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2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3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4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5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6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7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8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9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0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1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2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3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4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5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6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7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8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9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0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1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2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3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4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5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6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7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8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9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0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1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2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3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4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5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6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7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8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9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0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101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2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3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4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5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6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7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8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9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0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1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2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3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4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5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6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7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8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9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0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1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2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3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4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5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6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7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8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9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0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1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2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3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4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5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6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7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8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9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0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1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2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3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4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5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6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7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8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9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0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1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2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3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4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5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6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7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8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9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0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1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2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3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4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5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6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7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8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9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0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1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2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3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4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5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6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7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8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9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0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1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2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3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4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5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6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7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8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9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0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1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2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3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4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5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6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7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8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9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0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1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2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3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4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5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6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7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8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9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0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1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2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3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4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5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6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7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8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9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0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1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2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3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4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5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6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7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8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9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0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1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2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3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4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5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6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7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8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9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0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1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2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3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4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5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6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7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8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9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0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1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2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3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4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5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6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7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8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9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0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1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2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3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4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5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6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7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8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9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0" name=""/>
          <p:cNvSpPr/>
          <p:nvPr/>
        </p:nvSpPr>
        <p:spPr>
          <a:xfrm>
            <a:off x="914040" y="22478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1" name=""/>
          <p:cNvSpPr/>
          <p:nvPr/>
        </p:nvSpPr>
        <p:spPr>
          <a:xfrm>
            <a:off x="594000" y="2288880"/>
            <a:ext cx="11003760" cy="3325680"/>
          </a:xfrm>
          <a:custGeom>
            <a:avLst/>
            <a:gdLst/>
            <a:ahLst/>
            <a:rect l="0" t="0" r="r" b="b"/>
            <a:pathLst>
              <a:path w="30566" h="9238">
                <a:moveTo>
                  <a:pt x="916" y="997"/>
                </a:moveTo>
                <a:lnTo>
                  <a:pt x="916" y="7824"/>
                </a:lnTo>
                <a:cubicBezTo>
                  <a:pt x="916" y="7863"/>
                  <a:pt x="923" y="7900"/>
                  <a:pt x="938" y="7936"/>
                </a:cubicBezTo>
                <a:cubicBezTo>
                  <a:pt x="953" y="7971"/>
                  <a:pt x="974" y="8003"/>
                  <a:pt x="1001" y="8030"/>
                </a:cubicBezTo>
                <a:cubicBezTo>
                  <a:pt x="1028" y="8057"/>
                  <a:pt x="1060" y="8078"/>
                  <a:pt x="1096" y="8093"/>
                </a:cubicBezTo>
                <a:cubicBezTo>
                  <a:pt x="1131" y="8108"/>
                  <a:pt x="1168" y="8115"/>
                  <a:pt x="1207" y="8115"/>
                </a:cubicBezTo>
                <a:lnTo>
                  <a:pt x="29360" y="8115"/>
                </a:lnTo>
                <a:cubicBezTo>
                  <a:pt x="29398" y="8115"/>
                  <a:pt x="29435" y="8108"/>
                  <a:pt x="29471" y="8093"/>
                </a:cubicBezTo>
                <a:cubicBezTo>
                  <a:pt x="29507" y="8078"/>
                  <a:pt x="29538" y="8057"/>
                  <a:pt x="29565" y="8030"/>
                </a:cubicBezTo>
                <a:cubicBezTo>
                  <a:pt x="29593" y="8003"/>
                  <a:pt x="29614" y="7971"/>
                  <a:pt x="29629" y="7936"/>
                </a:cubicBezTo>
                <a:cubicBezTo>
                  <a:pt x="29643" y="7900"/>
                  <a:pt x="29651" y="7863"/>
                  <a:pt x="29651" y="7824"/>
                </a:cubicBezTo>
                <a:lnTo>
                  <a:pt x="29651" y="997"/>
                </a:lnTo>
                <a:cubicBezTo>
                  <a:pt x="29651" y="958"/>
                  <a:pt x="29643" y="921"/>
                  <a:pt x="29629" y="886"/>
                </a:cubicBezTo>
                <a:cubicBezTo>
                  <a:pt x="29614" y="850"/>
                  <a:pt x="29593" y="818"/>
                  <a:pt x="29565" y="791"/>
                </a:cubicBezTo>
                <a:cubicBezTo>
                  <a:pt x="29538" y="764"/>
                  <a:pt x="29507" y="743"/>
                  <a:pt x="29471" y="728"/>
                </a:cubicBezTo>
                <a:cubicBezTo>
                  <a:pt x="29435" y="713"/>
                  <a:pt x="29398" y="706"/>
                  <a:pt x="29360" y="706"/>
                </a:cubicBezTo>
                <a:lnTo>
                  <a:pt x="1207" y="706"/>
                </a:lnTo>
                <a:cubicBezTo>
                  <a:pt x="1168" y="706"/>
                  <a:pt x="1131" y="713"/>
                  <a:pt x="1096" y="728"/>
                </a:cubicBezTo>
                <a:cubicBezTo>
                  <a:pt x="1060" y="743"/>
                  <a:pt x="1028" y="764"/>
                  <a:pt x="1001" y="791"/>
                </a:cubicBezTo>
                <a:cubicBezTo>
                  <a:pt x="974" y="818"/>
                  <a:pt x="953" y="850"/>
                  <a:pt x="938" y="886"/>
                </a:cubicBezTo>
                <a:cubicBezTo>
                  <a:pt x="923" y="921"/>
                  <a:pt x="916" y="958"/>
                  <a:pt x="916" y="997"/>
                </a:cubicBezTo>
                <a:moveTo>
                  <a:pt x="0" y="0"/>
                </a:moveTo>
                <a:lnTo>
                  <a:pt x="30566" y="0"/>
                </a:lnTo>
                <a:lnTo>
                  <a:pt x="30566" y="9238"/>
                </a:lnTo>
                <a:lnTo>
                  <a:pt x="0" y="9238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30000"/>
            </a:srgbClr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2" name=""/>
          <p:cNvSpPr/>
          <p:nvPr/>
        </p:nvSpPr>
        <p:spPr>
          <a:xfrm>
            <a:off x="919080" y="2538360"/>
            <a:ext cx="10353960" cy="2676600"/>
          </a:xfrm>
          <a:custGeom>
            <a:avLst/>
            <a:gdLst/>
            <a:ahLst/>
            <a:rect l="0" t="0" r="r" b="b"/>
            <a:pathLst>
              <a:path w="28761" h="7435">
                <a:moveTo>
                  <a:pt x="0" y="7131"/>
                </a:moveTo>
                <a:lnTo>
                  <a:pt x="0" y="304"/>
                </a:lnTo>
                <a:cubicBezTo>
                  <a:pt x="0" y="284"/>
                  <a:pt x="2" y="264"/>
                  <a:pt x="6" y="245"/>
                </a:cubicBezTo>
                <a:cubicBezTo>
                  <a:pt x="9" y="225"/>
                  <a:pt x="15" y="206"/>
                  <a:pt x="23" y="187"/>
                </a:cubicBezTo>
                <a:cubicBezTo>
                  <a:pt x="31" y="169"/>
                  <a:pt x="40" y="151"/>
                  <a:pt x="51" y="135"/>
                </a:cubicBezTo>
                <a:cubicBezTo>
                  <a:pt x="62" y="118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0"/>
                  <a:pt x="188" y="23"/>
                </a:cubicBezTo>
                <a:cubicBezTo>
                  <a:pt x="206" y="15"/>
                  <a:pt x="225" y="9"/>
                  <a:pt x="245" y="5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5"/>
                </a:cubicBezTo>
                <a:cubicBezTo>
                  <a:pt x="28536" y="9"/>
                  <a:pt x="28555" y="15"/>
                  <a:pt x="28573" y="23"/>
                </a:cubicBezTo>
                <a:cubicBezTo>
                  <a:pt x="28592" y="30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8"/>
                  <a:pt x="28710" y="135"/>
                </a:cubicBezTo>
                <a:cubicBezTo>
                  <a:pt x="28721" y="151"/>
                  <a:pt x="28730" y="169"/>
                  <a:pt x="28738" y="187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7131"/>
                </a:lnTo>
                <a:cubicBezTo>
                  <a:pt x="28761" y="7151"/>
                  <a:pt x="28759" y="7171"/>
                  <a:pt x="28755" y="7191"/>
                </a:cubicBezTo>
                <a:cubicBezTo>
                  <a:pt x="28751" y="7210"/>
                  <a:pt x="28745" y="7229"/>
                  <a:pt x="28738" y="7248"/>
                </a:cubicBezTo>
                <a:cubicBezTo>
                  <a:pt x="28730" y="7266"/>
                  <a:pt x="28721" y="7284"/>
                  <a:pt x="28710" y="7300"/>
                </a:cubicBezTo>
                <a:cubicBezTo>
                  <a:pt x="28699" y="7317"/>
                  <a:pt x="28686" y="7332"/>
                  <a:pt x="28672" y="7346"/>
                </a:cubicBezTo>
                <a:cubicBezTo>
                  <a:pt x="28658" y="7360"/>
                  <a:pt x="28642" y="7373"/>
                  <a:pt x="28626" y="7384"/>
                </a:cubicBezTo>
                <a:cubicBezTo>
                  <a:pt x="28609" y="7395"/>
                  <a:pt x="28592" y="7405"/>
                  <a:pt x="28573" y="7412"/>
                </a:cubicBezTo>
                <a:cubicBezTo>
                  <a:pt x="28555" y="7420"/>
                  <a:pt x="28536" y="7426"/>
                  <a:pt x="28516" y="7430"/>
                </a:cubicBezTo>
                <a:cubicBezTo>
                  <a:pt x="28496" y="7433"/>
                  <a:pt x="28477" y="7435"/>
                  <a:pt x="28457" y="7435"/>
                </a:cubicBezTo>
                <a:lnTo>
                  <a:pt x="304" y="7435"/>
                </a:lnTo>
                <a:cubicBezTo>
                  <a:pt x="284" y="7435"/>
                  <a:pt x="264" y="7433"/>
                  <a:pt x="245" y="7430"/>
                </a:cubicBezTo>
                <a:cubicBezTo>
                  <a:pt x="225" y="7426"/>
                  <a:pt x="206" y="7420"/>
                  <a:pt x="188" y="7412"/>
                </a:cubicBezTo>
                <a:cubicBezTo>
                  <a:pt x="169" y="7405"/>
                  <a:pt x="152" y="7395"/>
                  <a:pt x="135" y="7384"/>
                </a:cubicBezTo>
                <a:cubicBezTo>
                  <a:pt x="118" y="7373"/>
                  <a:pt x="103" y="7360"/>
                  <a:pt x="89" y="7346"/>
                </a:cubicBezTo>
                <a:cubicBezTo>
                  <a:pt x="75" y="7332"/>
                  <a:pt x="62" y="7317"/>
                  <a:pt x="51" y="7300"/>
                </a:cubicBezTo>
                <a:cubicBezTo>
                  <a:pt x="40" y="7284"/>
                  <a:pt x="31" y="7266"/>
                  <a:pt x="23" y="7248"/>
                </a:cubicBezTo>
                <a:cubicBezTo>
                  <a:pt x="15" y="7229"/>
                  <a:pt x="9" y="7210"/>
                  <a:pt x="6" y="7191"/>
                </a:cubicBezTo>
                <a:cubicBezTo>
                  <a:pt x="2" y="7171"/>
                  <a:pt x="0" y="7151"/>
                  <a:pt x="0" y="7131"/>
                </a:cubicBezTo>
                <a:close/>
              </a:path>
            </a:pathLst>
          </a:custGeom>
          <a:solidFill>
            <a:srgbClr val="0E11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3" name=""/>
          <p:cNvSpPr/>
          <p:nvPr/>
        </p:nvSpPr>
        <p:spPr>
          <a:xfrm>
            <a:off x="919080" y="2538360"/>
            <a:ext cx="10353960" cy="2676600"/>
          </a:xfrm>
          <a:custGeom>
            <a:avLst/>
            <a:gdLst/>
            <a:ahLst/>
            <a:rect l="0" t="0" r="r" b="b"/>
            <a:pathLst>
              <a:path w="28761" h="7435">
                <a:moveTo>
                  <a:pt x="0" y="7131"/>
                </a:moveTo>
                <a:lnTo>
                  <a:pt x="0" y="304"/>
                </a:lnTo>
                <a:cubicBezTo>
                  <a:pt x="0" y="284"/>
                  <a:pt x="2" y="264"/>
                  <a:pt x="6" y="245"/>
                </a:cubicBezTo>
                <a:cubicBezTo>
                  <a:pt x="9" y="225"/>
                  <a:pt x="15" y="206"/>
                  <a:pt x="23" y="187"/>
                </a:cubicBezTo>
                <a:cubicBezTo>
                  <a:pt x="31" y="169"/>
                  <a:pt x="40" y="151"/>
                  <a:pt x="51" y="135"/>
                </a:cubicBezTo>
                <a:cubicBezTo>
                  <a:pt x="62" y="118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0"/>
                  <a:pt x="188" y="23"/>
                </a:cubicBezTo>
                <a:cubicBezTo>
                  <a:pt x="206" y="15"/>
                  <a:pt x="225" y="9"/>
                  <a:pt x="245" y="5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5"/>
                </a:cubicBezTo>
                <a:cubicBezTo>
                  <a:pt x="28536" y="9"/>
                  <a:pt x="28555" y="15"/>
                  <a:pt x="28573" y="23"/>
                </a:cubicBezTo>
                <a:cubicBezTo>
                  <a:pt x="28592" y="30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8"/>
                  <a:pt x="28710" y="135"/>
                </a:cubicBezTo>
                <a:cubicBezTo>
                  <a:pt x="28721" y="151"/>
                  <a:pt x="28730" y="169"/>
                  <a:pt x="28738" y="187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7131"/>
                </a:lnTo>
                <a:cubicBezTo>
                  <a:pt x="28761" y="7151"/>
                  <a:pt x="28759" y="7171"/>
                  <a:pt x="28755" y="7191"/>
                </a:cubicBezTo>
                <a:cubicBezTo>
                  <a:pt x="28751" y="7210"/>
                  <a:pt x="28745" y="7229"/>
                  <a:pt x="28738" y="7248"/>
                </a:cubicBezTo>
                <a:cubicBezTo>
                  <a:pt x="28730" y="7266"/>
                  <a:pt x="28721" y="7284"/>
                  <a:pt x="28710" y="7300"/>
                </a:cubicBezTo>
                <a:cubicBezTo>
                  <a:pt x="28699" y="7317"/>
                  <a:pt x="28686" y="7332"/>
                  <a:pt x="28672" y="7346"/>
                </a:cubicBezTo>
                <a:cubicBezTo>
                  <a:pt x="28658" y="7360"/>
                  <a:pt x="28642" y="7373"/>
                  <a:pt x="28626" y="7384"/>
                </a:cubicBezTo>
                <a:cubicBezTo>
                  <a:pt x="28609" y="7395"/>
                  <a:pt x="28592" y="7405"/>
                  <a:pt x="28573" y="7412"/>
                </a:cubicBezTo>
                <a:cubicBezTo>
                  <a:pt x="28555" y="7420"/>
                  <a:pt x="28536" y="7426"/>
                  <a:pt x="28516" y="7430"/>
                </a:cubicBezTo>
                <a:cubicBezTo>
                  <a:pt x="28496" y="7433"/>
                  <a:pt x="28477" y="7435"/>
                  <a:pt x="28457" y="7435"/>
                </a:cubicBezTo>
                <a:lnTo>
                  <a:pt x="304" y="7435"/>
                </a:lnTo>
                <a:cubicBezTo>
                  <a:pt x="284" y="7435"/>
                  <a:pt x="264" y="7433"/>
                  <a:pt x="245" y="7430"/>
                </a:cubicBezTo>
                <a:cubicBezTo>
                  <a:pt x="225" y="7426"/>
                  <a:pt x="206" y="7420"/>
                  <a:pt x="188" y="7412"/>
                </a:cubicBezTo>
                <a:cubicBezTo>
                  <a:pt x="169" y="7405"/>
                  <a:pt x="152" y="7395"/>
                  <a:pt x="135" y="7384"/>
                </a:cubicBezTo>
                <a:cubicBezTo>
                  <a:pt x="118" y="7373"/>
                  <a:pt x="103" y="7360"/>
                  <a:pt x="89" y="7346"/>
                </a:cubicBezTo>
                <a:cubicBezTo>
                  <a:pt x="75" y="7332"/>
                  <a:pt x="62" y="7317"/>
                  <a:pt x="51" y="7300"/>
                </a:cubicBezTo>
                <a:cubicBezTo>
                  <a:pt x="40" y="7284"/>
                  <a:pt x="31" y="7266"/>
                  <a:pt x="23" y="7248"/>
                </a:cubicBezTo>
                <a:cubicBezTo>
                  <a:pt x="15" y="7229"/>
                  <a:pt x="9" y="7210"/>
                  <a:pt x="6" y="7191"/>
                </a:cubicBezTo>
                <a:cubicBezTo>
                  <a:pt x="2" y="7171"/>
                  <a:pt x="0" y="7151"/>
                  <a:pt x="0" y="7131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74" name=""/>
          <p:cNvSpPr/>
          <p:nvPr/>
        </p:nvSpPr>
        <p:spPr>
          <a:xfrm>
            <a:off x="914040" y="180000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5" name=""/>
          <p:cNvSpPr txBox="1"/>
          <p:nvPr/>
        </p:nvSpPr>
        <p:spPr>
          <a:xfrm>
            <a:off x="1143000" y="1580760"/>
            <a:ext cx="3663720" cy="482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클라이언트에서 호출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76" name=""/>
          <p:cNvSpPr txBox="1"/>
          <p:nvPr/>
        </p:nvSpPr>
        <p:spPr>
          <a:xfrm>
            <a:off x="1152360" y="2784600"/>
            <a:ext cx="61747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const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{ data } =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await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supabase.</a:t>
            </a:r>
            <a:r>
              <a:rPr lang="en-US" sz="1500" b="0" u="none" strike="noStrike">
                <a:solidFill>
                  <a:srgbClr val="6639BA"/>
                </a:solidFill>
                <a:effectLst/>
                <a:uFillTx/>
                <a:latin typeface="JetBrainsMono"/>
                <a:ea typeface="JetBrainsMono"/>
              </a:rPr>
              <a:t>rpc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'hybrid_search'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{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77" name=""/>
          <p:cNvSpPr txBox="1"/>
          <p:nvPr/>
        </p:nvSpPr>
        <p:spPr>
          <a:xfrm>
            <a:off x="1375920" y="3070440"/>
            <a:ext cx="14871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query_text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: 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'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78" name=""/>
          <p:cNvSpPr txBox="1"/>
          <p:nvPr/>
        </p:nvSpPr>
        <p:spPr>
          <a:xfrm>
            <a:off x="2827440" y="3050640"/>
            <a:ext cx="221760" cy="2199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0A3069"/>
                </a:solidFill>
                <a:effectLst/>
                <a:uFillTx/>
                <a:latin typeface="AppleSDGothicNeo"/>
                <a:ea typeface="AppleSDGothicNeo"/>
              </a:rPr>
              <a:t>대출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79" name=""/>
          <p:cNvSpPr txBox="1"/>
          <p:nvPr/>
        </p:nvSpPr>
        <p:spPr>
          <a:xfrm>
            <a:off x="3151440" y="3070440"/>
            <a:ext cx="190080" cy="2199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 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80" name=""/>
          <p:cNvSpPr txBox="1"/>
          <p:nvPr/>
        </p:nvSpPr>
        <p:spPr>
          <a:xfrm>
            <a:off x="3263040" y="3050640"/>
            <a:ext cx="261720" cy="2199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0A3069"/>
                </a:solidFill>
                <a:effectLst/>
                <a:uFillTx/>
                <a:latin typeface="AppleSDGothicNeo"/>
                <a:ea typeface="AppleSDGothicNeo"/>
              </a:rPr>
              <a:t>상환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81" name=""/>
          <p:cNvSpPr txBox="1"/>
          <p:nvPr/>
        </p:nvSpPr>
        <p:spPr>
          <a:xfrm>
            <a:off x="3587400" y="3070440"/>
            <a:ext cx="190080" cy="2199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 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82" name=""/>
          <p:cNvSpPr txBox="1"/>
          <p:nvPr/>
        </p:nvSpPr>
        <p:spPr>
          <a:xfrm>
            <a:off x="3699000" y="3050640"/>
            <a:ext cx="236880" cy="2199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0A3069"/>
                </a:solidFill>
                <a:effectLst/>
                <a:uFillTx/>
                <a:latin typeface="AppleSDGothicNeo"/>
                <a:ea typeface="AppleSDGothicNeo"/>
              </a:rPr>
              <a:t>일정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83" name=""/>
          <p:cNvSpPr txBox="1"/>
          <p:nvPr/>
        </p:nvSpPr>
        <p:spPr>
          <a:xfrm>
            <a:off x="4023360" y="3070440"/>
            <a:ext cx="190080" cy="2199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 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84" name=""/>
          <p:cNvSpPr txBox="1"/>
          <p:nvPr/>
        </p:nvSpPr>
        <p:spPr>
          <a:xfrm>
            <a:off x="4134960" y="3050640"/>
            <a:ext cx="233280" cy="2199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0A3069"/>
                </a:solidFill>
                <a:effectLst/>
                <a:uFillTx/>
                <a:latin typeface="AppleSDGothicNeo"/>
                <a:ea typeface="AppleSDGothicNeo"/>
              </a:rPr>
              <a:t>조정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85" name=""/>
          <p:cNvSpPr txBox="1"/>
          <p:nvPr/>
        </p:nvSpPr>
        <p:spPr>
          <a:xfrm>
            <a:off x="4458960" y="3070440"/>
            <a:ext cx="2296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'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86" name=""/>
          <p:cNvSpPr txBox="1"/>
          <p:nvPr/>
        </p:nvSpPr>
        <p:spPr>
          <a:xfrm>
            <a:off x="1375920" y="3355920"/>
            <a:ext cx="41158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query_embedding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: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await</a:t>
            </a:r>
            <a:r>
              <a:rPr lang="en-US" sz="1500" b="0" u="none" strike="noStrike">
                <a:solidFill>
                  <a:srgbClr val="6639BA"/>
                </a:solidFill>
                <a:effectLst/>
                <a:uFillTx/>
                <a:latin typeface="JetBrainsMono"/>
                <a:ea typeface="JetBrainsMono"/>
              </a:rPr>
              <a:t> embed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(query),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87" name=""/>
          <p:cNvSpPr txBox="1"/>
          <p:nvPr/>
        </p:nvSpPr>
        <p:spPr>
          <a:xfrm>
            <a:off x="1375920" y="3641760"/>
            <a:ext cx="18298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match_count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: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10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88" name=""/>
          <p:cNvSpPr txBox="1"/>
          <p:nvPr/>
        </p:nvSpPr>
        <p:spPr>
          <a:xfrm>
            <a:off x="1375920" y="3927600"/>
            <a:ext cx="25160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full_text_weight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: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1.0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89" name=""/>
          <p:cNvSpPr txBox="1"/>
          <p:nvPr/>
        </p:nvSpPr>
        <p:spPr>
          <a:xfrm>
            <a:off x="1375920" y="4213440"/>
            <a:ext cx="24015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semantic_weight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: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1.0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90" name=""/>
          <p:cNvSpPr txBox="1"/>
          <p:nvPr/>
        </p:nvSpPr>
        <p:spPr>
          <a:xfrm>
            <a:off x="1375920" y="4498920"/>
            <a:ext cx="11440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rrf_k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: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50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91" name=""/>
          <p:cNvSpPr txBox="1"/>
          <p:nvPr/>
        </p:nvSpPr>
        <p:spPr>
          <a:xfrm>
            <a:off x="1152360" y="4784760"/>
            <a:ext cx="3438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});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92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93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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9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96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97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98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99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0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1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2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3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4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5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6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7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8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9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0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1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2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3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4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5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6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7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8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9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0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1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2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3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4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5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6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7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8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9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0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1" name=""/>
          <p:cNvSpPr txBox="1"/>
          <p:nvPr/>
        </p:nvSpPr>
        <p:spPr>
          <a:xfrm>
            <a:off x="914400" y="2752920"/>
            <a:ext cx="868608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Part 5. FAISS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와 </a:t>
            </a:r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Chroma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32" name=""/>
          <p:cNvSpPr txBox="1"/>
          <p:nvPr/>
        </p:nvSpPr>
        <p:spPr>
          <a:xfrm>
            <a:off x="914400" y="3935880"/>
            <a:ext cx="25668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인메모리 벡터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의 인덱스 선택지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33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34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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3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3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8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9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0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1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2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43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4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5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6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7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8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9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0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1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2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53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54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55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56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57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58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59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0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1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2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63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4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5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6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7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8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9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70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1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72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73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4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5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6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7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78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79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80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81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2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3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84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5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6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7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8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9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0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1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2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3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4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5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6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7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8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99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0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1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2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3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4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5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6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07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08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9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10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11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12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13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14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5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16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7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8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19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20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21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22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3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4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5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6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7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8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9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30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1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2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3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4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5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6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7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8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9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40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41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42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43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44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45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46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47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48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49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0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1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52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53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54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55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6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7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58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59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0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1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2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3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4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5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6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7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8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9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70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71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72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73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74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75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76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77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78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79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80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81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82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3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4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5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86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7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8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89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90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1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2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3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4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5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6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97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98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99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00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01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02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03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04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5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6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7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8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09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10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11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12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13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14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15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16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17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18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19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20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21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22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3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24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25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26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27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28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9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0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1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2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3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4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5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6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7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8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9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0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1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2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3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4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5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6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7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8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9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0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1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2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3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4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5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6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7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8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9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0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1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2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3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4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5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6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7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8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9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0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1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2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3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4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5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6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7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8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9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0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1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2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3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4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5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6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7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8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9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0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1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2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3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4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5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6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7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8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9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0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1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2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3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4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5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6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7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8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9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0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1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2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3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4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5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6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7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8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9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0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1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2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3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4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5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6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7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8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9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0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1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2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3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4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5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6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7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8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9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0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1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2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3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4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5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6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7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8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9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0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1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2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3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4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5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6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7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8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9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0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1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2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3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4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5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6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7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8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9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0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1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2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3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4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5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6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7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8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9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0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1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2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3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4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5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6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7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8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9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0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1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2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3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4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5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6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7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8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9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0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1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702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3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4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5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6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7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8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9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0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1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2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3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4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5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6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7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8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9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0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1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2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3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4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5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6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7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8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9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0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1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2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3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4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5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6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7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8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9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0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1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2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3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4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5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6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7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8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9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0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1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2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3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4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5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6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7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8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9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0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1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2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3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4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5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6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7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8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9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0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1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2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3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4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5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6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7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8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9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0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1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2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3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4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5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6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7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8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9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0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1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2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3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4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5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6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7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8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9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0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1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2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3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4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5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6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7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8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9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0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1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2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3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4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5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6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7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8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9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0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1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2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3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4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5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6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7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8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9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0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1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2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3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4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5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6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7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8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9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0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1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2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3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4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5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6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7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8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9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0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1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2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3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4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5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6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7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8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9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0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1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2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3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4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5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6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7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8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9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70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71" name=""/>
          <p:cNvSpPr/>
          <p:nvPr/>
        </p:nvSpPr>
        <p:spPr>
          <a:xfrm>
            <a:off x="914040" y="30002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72" name=""/>
          <p:cNvSpPr/>
          <p:nvPr/>
        </p:nvSpPr>
        <p:spPr>
          <a:xfrm>
            <a:off x="914040" y="25430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8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8"/>
                </a:lnTo>
                <a:cubicBezTo>
                  <a:pt x="213" y="695"/>
                  <a:pt x="212" y="702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2"/>
                  <a:pt x="0" y="695"/>
                  <a:pt x="0" y="688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73" name=""/>
          <p:cNvSpPr txBox="1"/>
          <p:nvPr/>
        </p:nvSpPr>
        <p:spPr>
          <a:xfrm>
            <a:off x="1143000" y="2323800"/>
            <a:ext cx="399564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인덱스 패밀리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74" name=""/>
          <p:cNvSpPr txBox="1"/>
          <p:nvPr/>
        </p:nvSpPr>
        <p:spPr>
          <a:xfrm>
            <a:off x="914400" y="3306960"/>
            <a:ext cx="85194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Flat(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정확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압축 없음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·baseline) → IVFFlat(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클러스터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정확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 → IVF + PQ/OPQ(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클러스터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압축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 →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75" name=""/>
          <p:cNvSpPr txBox="1"/>
          <p:nvPr/>
        </p:nvSpPr>
        <p:spPr>
          <a:xfrm>
            <a:off x="914400" y="3707280"/>
            <a:ext cx="83851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HNSW(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그래프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 → RaBitQ(1bit/dim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극한 압축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). index_factory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문자열로 조합 가능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GPU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지원은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76" name=""/>
          <p:cNvSpPr txBox="1"/>
          <p:nvPr/>
        </p:nvSpPr>
        <p:spPr>
          <a:xfrm>
            <a:off x="914400" y="4097880"/>
            <a:ext cx="19159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Flat/IVF/PQ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등 일부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77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78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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8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8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2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3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4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5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6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87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8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9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0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1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2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3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4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5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6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97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98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99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00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01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02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03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04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05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06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07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08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09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10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11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12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13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4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15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6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7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18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19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20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21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2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3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4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5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26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27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8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29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30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31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32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33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34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35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36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37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38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39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40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41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42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3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4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5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6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7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8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9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50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51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52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53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54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55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56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57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58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59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60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1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2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63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64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65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66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7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8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9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70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71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72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73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74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75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76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77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78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79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0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1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2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3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4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5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6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7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8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9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90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1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2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3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4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5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96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97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98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99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0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1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02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03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4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5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6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7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8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9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0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1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2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3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4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5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6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7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8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9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20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21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22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23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24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25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26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27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28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29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0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31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32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3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4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35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36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37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38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39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40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1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2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3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4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5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6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7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8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49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0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1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2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53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54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5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6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57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58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59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0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1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2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3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4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5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6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67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8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9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70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71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72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3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4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5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6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7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8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9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0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1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2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3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4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5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6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7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8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9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0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1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2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3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4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5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6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7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8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9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0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1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2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3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4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5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6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7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8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9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0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1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2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3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4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5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6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7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8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9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0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1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2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3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4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5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6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7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8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9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0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1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2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3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4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5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6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7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8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9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0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1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2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3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4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5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6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7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8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9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0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1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2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3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4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5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6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7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8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9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0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1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2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3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4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5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6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7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8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9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0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1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2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3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4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5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6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7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8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9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0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1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2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3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4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5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6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7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8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9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0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1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2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3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4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5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6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7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8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9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0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1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2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3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4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5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6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7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8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9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0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1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2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3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4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5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6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7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8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9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0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1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2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3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4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5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6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7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8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9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0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1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2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3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4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5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6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7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8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9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0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1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2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3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4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5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46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7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8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9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0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1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2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3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4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5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6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7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8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9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0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1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2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3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4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5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6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7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8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9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0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1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2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3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4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5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6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7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8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9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0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1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2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3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4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5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6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7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8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9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0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1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2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3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4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5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6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7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8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9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0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1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2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3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4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5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6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7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8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9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0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1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2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3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4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5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6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7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8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9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0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1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2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3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4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5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6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7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8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9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0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1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2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3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4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5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6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7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8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9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0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1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2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3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4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5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6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7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8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9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0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1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2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3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4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5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6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7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8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9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0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1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2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3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4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5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6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7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8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9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0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1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2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3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4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5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6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7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8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9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0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1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2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3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4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5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6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7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8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9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0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1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2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3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4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5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6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7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8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9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0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1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2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3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4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5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6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7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8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9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0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1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2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3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4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5" name=""/>
          <p:cNvSpPr/>
          <p:nvPr/>
        </p:nvSpPr>
        <p:spPr>
          <a:xfrm>
            <a:off x="914040" y="18284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6" name=""/>
          <p:cNvSpPr/>
          <p:nvPr/>
        </p:nvSpPr>
        <p:spPr>
          <a:xfrm>
            <a:off x="914040" y="13712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40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5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5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40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6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6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7" name=""/>
          <p:cNvSpPr/>
          <p:nvPr/>
        </p:nvSpPr>
        <p:spPr>
          <a:xfrm>
            <a:off x="919080" y="2118960"/>
            <a:ext cx="4943880" cy="3058200"/>
          </a:xfrm>
          <a:custGeom>
            <a:avLst/>
            <a:gdLst/>
            <a:ahLst/>
            <a:rect l="0" t="0" r="r" b="b"/>
            <a:pathLst>
              <a:path w="13733" h="8495">
                <a:moveTo>
                  <a:pt x="0" y="8084"/>
                </a:moveTo>
                <a:lnTo>
                  <a:pt x="0" y="411"/>
                </a:lnTo>
                <a:cubicBezTo>
                  <a:pt x="0" y="384"/>
                  <a:pt x="2" y="357"/>
                  <a:pt x="8" y="331"/>
                </a:cubicBezTo>
                <a:cubicBezTo>
                  <a:pt x="13" y="304"/>
                  <a:pt x="21" y="279"/>
                  <a:pt x="31" y="254"/>
                </a:cubicBezTo>
                <a:cubicBezTo>
                  <a:pt x="41" y="229"/>
                  <a:pt x="54" y="205"/>
                  <a:pt x="69" y="183"/>
                </a:cubicBezTo>
                <a:cubicBezTo>
                  <a:pt x="84" y="160"/>
                  <a:pt x="101" y="140"/>
                  <a:pt x="120" y="121"/>
                </a:cubicBezTo>
                <a:cubicBezTo>
                  <a:pt x="139" y="102"/>
                  <a:pt x="160" y="85"/>
                  <a:pt x="182" y="70"/>
                </a:cubicBezTo>
                <a:cubicBezTo>
                  <a:pt x="204" y="55"/>
                  <a:pt x="228" y="42"/>
                  <a:pt x="253" y="32"/>
                </a:cubicBezTo>
                <a:cubicBezTo>
                  <a:pt x="278" y="21"/>
                  <a:pt x="303" y="14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4"/>
                  <a:pt x="13455" y="21"/>
                  <a:pt x="13479" y="32"/>
                </a:cubicBezTo>
                <a:cubicBezTo>
                  <a:pt x="13504" y="42"/>
                  <a:pt x="13528" y="55"/>
                  <a:pt x="13550" y="70"/>
                </a:cubicBezTo>
                <a:cubicBezTo>
                  <a:pt x="13573" y="85"/>
                  <a:pt x="13593" y="102"/>
                  <a:pt x="13612" y="121"/>
                </a:cubicBezTo>
                <a:cubicBezTo>
                  <a:pt x="13632" y="140"/>
                  <a:pt x="13649" y="160"/>
                  <a:pt x="13663" y="183"/>
                </a:cubicBezTo>
                <a:cubicBezTo>
                  <a:pt x="13678" y="205"/>
                  <a:pt x="13691" y="229"/>
                  <a:pt x="13701" y="254"/>
                </a:cubicBezTo>
                <a:cubicBezTo>
                  <a:pt x="13712" y="279"/>
                  <a:pt x="13719" y="304"/>
                  <a:pt x="13725" y="331"/>
                </a:cubicBezTo>
                <a:cubicBezTo>
                  <a:pt x="13730" y="357"/>
                  <a:pt x="13733" y="384"/>
                  <a:pt x="13733" y="411"/>
                </a:cubicBezTo>
                <a:lnTo>
                  <a:pt x="13733" y="8084"/>
                </a:lnTo>
                <a:cubicBezTo>
                  <a:pt x="13733" y="8111"/>
                  <a:pt x="13730" y="8138"/>
                  <a:pt x="13725" y="8165"/>
                </a:cubicBezTo>
                <a:cubicBezTo>
                  <a:pt x="13719" y="8191"/>
                  <a:pt x="13712" y="8217"/>
                  <a:pt x="13701" y="8241"/>
                </a:cubicBezTo>
                <a:cubicBezTo>
                  <a:pt x="13691" y="8266"/>
                  <a:pt x="13678" y="8290"/>
                  <a:pt x="13663" y="8312"/>
                </a:cubicBezTo>
                <a:cubicBezTo>
                  <a:pt x="13649" y="8335"/>
                  <a:pt x="13632" y="8355"/>
                  <a:pt x="13612" y="8374"/>
                </a:cubicBezTo>
                <a:cubicBezTo>
                  <a:pt x="13593" y="8394"/>
                  <a:pt x="13573" y="8411"/>
                  <a:pt x="13550" y="8425"/>
                </a:cubicBezTo>
                <a:cubicBezTo>
                  <a:pt x="13528" y="8440"/>
                  <a:pt x="13504" y="8453"/>
                  <a:pt x="13479" y="8463"/>
                </a:cubicBezTo>
                <a:cubicBezTo>
                  <a:pt x="13455" y="8474"/>
                  <a:pt x="13429" y="8481"/>
                  <a:pt x="13403" y="8487"/>
                </a:cubicBezTo>
                <a:cubicBezTo>
                  <a:pt x="13376" y="8492"/>
                  <a:pt x="13349" y="8495"/>
                  <a:pt x="13322" y="8495"/>
                </a:cubicBezTo>
                <a:lnTo>
                  <a:pt x="410" y="8495"/>
                </a:lnTo>
                <a:cubicBezTo>
                  <a:pt x="383" y="8495"/>
                  <a:pt x="356" y="8492"/>
                  <a:pt x="330" y="8487"/>
                </a:cubicBezTo>
                <a:cubicBezTo>
                  <a:pt x="303" y="8481"/>
                  <a:pt x="278" y="8474"/>
                  <a:pt x="253" y="8463"/>
                </a:cubicBezTo>
                <a:cubicBezTo>
                  <a:pt x="228" y="8453"/>
                  <a:pt x="204" y="8440"/>
                  <a:pt x="182" y="8425"/>
                </a:cubicBezTo>
                <a:cubicBezTo>
                  <a:pt x="160" y="8411"/>
                  <a:pt x="139" y="8394"/>
                  <a:pt x="120" y="8374"/>
                </a:cubicBezTo>
                <a:cubicBezTo>
                  <a:pt x="101" y="8355"/>
                  <a:pt x="84" y="8335"/>
                  <a:pt x="69" y="8312"/>
                </a:cubicBezTo>
                <a:cubicBezTo>
                  <a:pt x="54" y="8290"/>
                  <a:pt x="41" y="8266"/>
                  <a:pt x="31" y="8241"/>
                </a:cubicBezTo>
                <a:cubicBezTo>
                  <a:pt x="21" y="8217"/>
                  <a:pt x="13" y="8191"/>
                  <a:pt x="8" y="8165"/>
                </a:cubicBezTo>
                <a:cubicBezTo>
                  <a:pt x="2" y="8138"/>
                  <a:pt x="0" y="8111"/>
                  <a:pt x="0" y="8084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8" name=""/>
          <p:cNvSpPr/>
          <p:nvPr/>
        </p:nvSpPr>
        <p:spPr>
          <a:xfrm>
            <a:off x="919080" y="2118960"/>
            <a:ext cx="4943880" cy="3058200"/>
          </a:xfrm>
          <a:custGeom>
            <a:avLst/>
            <a:gdLst/>
            <a:ahLst/>
            <a:rect l="0" t="0" r="r" b="b"/>
            <a:pathLst>
              <a:path w="13733" h="8495">
                <a:moveTo>
                  <a:pt x="0" y="8084"/>
                </a:moveTo>
                <a:lnTo>
                  <a:pt x="0" y="411"/>
                </a:lnTo>
                <a:cubicBezTo>
                  <a:pt x="0" y="384"/>
                  <a:pt x="2" y="357"/>
                  <a:pt x="8" y="331"/>
                </a:cubicBezTo>
                <a:cubicBezTo>
                  <a:pt x="13" y="304"/>
                  <a:pt x="21" y="279"/>
                  <a:pt x="31" y="254"/>
                </a:cubicBezTo>
                <a:cubicBezTo>
                  <a:pt x="41" y="229"/>
                  <a:pt x="54" y="205"/>
                  <a:pt x="69" y="183"/>
                </a:cubicBezTo>
                <a:cubicBezTo>
                  <a:pt x="84" y="160"/>
                  <a:pt x="101" y="140"/>
                  <a:pt x="120" y="121"/>
                </a:cubicBezTo>
                <a:cubicBezTo>
                  <a:pt x="139" y="102"/>
                  <a:pt x="160" y="85"/>
                  <a:pt x="182" y="70"/>
                </a:cubicBezTo>
                <a:cubicBezTo>
                  <a:pt x="204" y="55"/>
                  <a:pt x="228" y="42"/>
                  <a:pt x="253" y="32"/>
                </a:cubicBezTo>
                <a:cubicBezTo>
                  <a:pt x="278" y="21"/>
                  <a:pt x="303" y="14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4"/>
                  <a:pt x="13455" y="21"/>
                  <a:pt x="13479" y="32"/>
                </a:cubicBezTo>
                <a:cubicBezTo>
                  <a:pt x="13504" y="42"/>
                  <a:pt x="13528" y="55"/>
                  <a:pt x="13550" y="70"/>
                </a:cubicBezTo>
                <a:cubicBezTo>
                  <a:pt x="13573" y="85"/>
                  <a:pt x="13593" y="102"/>
                  <a:pt x="13612" y="121"/>
                </a:cubicBezTo>
                <a:cubicBezTo>
                  <a:pt x="13632" y="140"/>
                  <a:pt x="13649" y="160"/>
                  <a:pt x="13663" y="183"/>
                </a:cubicBezTo>
                <a:cubicBezTo>
                  <a:pt x="13678" y="205"/>
                  <a:pt x="13691" y="229"/>
                  <a:pt x="13701" y="254"/>
                </a:cubicBezTo>
                <a:cubicBezTo>
                  <a:pt x="13712" y="279"/>
                  <a:pt x="13719" y="304"/>
                  <a:pt x="13725" y="331"/>
                </a:cubicBezTo>
                <a:cubicBezTo>
                  <a:pt x="13730" y="357"/>
                  <a:pt x="13733" y="384"/>
                  <a:pt x="13733" y="411"/>
                </a:cubicBezTo>
                <a:lnTo>
                  <a:pt x="13733" y="8084"/>
                </a:lnTo>
                <a:cubicBezTo>
                  <a:pt x="13733" y="8111"/>
                  <a:pt x="13730" y="8138"/>
                  <a:pt x="13725" y="8165"/>
                </a:cubicBezTo>
                <a:cubicBezTo>
                  <a:pt x="13719" y="8191"/>
                  <a:pt x="13712" y="8217"/>
                  <a:pt x="13701" y="8241"/>
                </a:cubicBezTo>
                <a:cubicBezTo>
                  <a:pt x="13691" y="8266"/>
                  <a:pt x="13678" y="8290"/>
                  <a:pt x="13663" y="8312"/>
                </a:cubicBezTo>
                <a:cubicBezTo>
                  <a:pt x="13649" y="8335"/>
                  <a:pt x="13632" y="8355"/>
                  <a:pt x="13612" y="8374"/>
                </a:cubicBezTo>
                <a:cubicBezTo>
                  <a:pt x="13593" y="8394"/>
                  <a:pt x="13573" y="8411"/>
                  <a:pt x="13550" y="8425"/>
                </a:cubicBezTo>
                <a:cubicBezTo>
                  <a:pt x="13528" y="8440"/>
                  <a:pt x="13504" y="8453"/>
                  <a:pt x="13479" y="8463"/>
                </a:cubicBezTo>
                <a:cubicBezTo>
                  <a:pt x="13455" y="8474"/>
                  <a:pt x="13429" y="8481"/>
                  <a:pt x="13403" y="8487"/>
                </a:cubicBezTo>
                <a:cubicBezTo>
                  <a:pt x="13376" y="8492"/>
                  <a:pt x="13349" y="8495"/>
                  <a:pt x="13322" y="8495"/>
                </a:cubicBezTo>
                <a:lnTo>
                  <a:pt x="410" y="8495"/>
                </a:lnTo>
                <a:cubicBezTo>
                  <a:pt x="383" y="8495"/>
                  <a:pt x="356" y="8492"/>
                  <a:pt x="330" y="8487"/>
                </a:cubicBezTo>
                <a:cubicBezTo>
                  <a:pt x="303" y="8481"/>
                  <a:pt x="278" y="8474"/>
                  <a:pt x="253" y="8463"/>
                </a:cubicBezTo>
                <a:cubicBezTo>
                  <a:pt x="228" y="8453"/>
                  <a:pt x="204" y="8440"/>
                  <a:pt x="182" y="8425"/>
                </a:cubicBezTo>
                <a:cubicBezTo>
                  <a:pt x="160" y="8411"/>
                  <a:pt x="139" y="8394"/>
                  <a:pt x="120" y="8374"/>
                </a:cubicBezTo>
                <a:cubicBezTo>
                  <a:pt x="101" y="8355"/>
                  <a:pt x="84" y="8335"/>
                  <a:pt x="69" y="8312"/>
                </a:cubicBezTo>
                <a:cubicBezTo>
                  <a:pt x="54" y="8290"/>
                  <a:pt x="41" y="8266"/>
                  <a:pt x="31" y="8241"/>
                </a:cubicBezTo>
                <a:cubicBezTo>
                  <a:pt x="21" y="8217"/>
                  <a:pt x="13" y="8191"/>
                  <a:pt x="8" y="8165"/>
                </a:cubicBezTo>
                <a:cubicBezTo>
                  <a:pt x="2" y="8138"/>
                  <a:pt x="0" y="8111"/>
                  <a:pt x="0" y="8084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19" name=""/>
          <p:cNvSpPr txBox="1"/>
          <p:nvPr/>
        </p:nvSpPr>
        <p:spPr>
          <a:xfrm>
            <a:off x="1143000" y="1152360"/>
            <a:ext cx="601488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인덱스 선택 가이드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공식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20" name=""/>
          <p:cNvSpPr/>
          <p:nvPr/>
        </p:nvSpPr>
        <p:spPr>
          <a:xfrm>
            <a:off x="1333440" y="31050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8" y="160"/>
                  <a:pt x="190" y="172"/>
                  <a:pt x="180" y="182"/>
                </a:cubicBezTo>
                <a:cubicBezTo>
                  <a:pt x="170" y="192"/>
                  <a:pt x="159" y="199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21" name=""/>
          <p:cNvSpPr txBox="1"/>
          <p:nvPr/>
        </p:nvSpPr>
        <p:spPr>
          <a:xfrm>
            <a:off x="1228680" y="2411640"/>
            <a:ext cx="2673720" cy="349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1" u="none" strike="noStrike">
                <a:solidFill>
                  <a:srgbClr val="00D4A6"/>
                </a:solidFill>
                <a:effectLst/>
                <a:uFillTx/>
                <a:latin typeface="PretendardVariable"/>
                <a:ea typeface="PretendardVariable"/>
              </a:rPr>
              <a:t>규모별 추천 </a:t>
            </a:r>
            <a:r>
              <a:rPr lang="en-US" sz="1950" b="1" u="none" strike="noStrike">
                <a:solidFill>
                  <a:srgbClr val="00D4A6"/>
                </a:solidFill>
                <a:effectLst/>
                <a:uFillTx/>
                <a:latin typeface="PretendardVariable"/>
                <a:ea typeface="PretendardVariable"/>
              </a:rPr>
              <a:t>clustering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22" name=""/>
          <p:cNvSpPr/>
          <p:nvPr/>
        </p:nvSpPr>
        <p:spPr>
          <a:xfrm>
            <a:off x="1333440" y="358128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8" y="160"/>
                  <a:pt x="190" y="172"/>
                  <a:pt x="180" y="182"/>
                </a:cubicBezTo>
                <a:cubicBezTo>
                  <a:pt x="170" y="191"/>
                  <a:pt x="159" y="199"/>
                  <a:pt x="146" y="204"/>
                </a:cubicBezTo>
                <a:cubicBezTo>
                  <a:pt x="133" y="210"/>
                  <a:pt x="120" y="212"/>
                  <a:pt x="105" y="212"/>
                </a:cubicBezTo>
                <a:cubicBezTo>
                  <a:pt x="91" y="212"/>
                  <a:pt x="78" y="210"/>
                  <a:pt x="65" y="204"/>
                </a:cubicBezTo>
                <a:cubicBezTo>
                  <a:pt x="52" y="199"/>
                  <a:pt x="41" y="191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23" name=""/>
          <p:cNvSpPr txBox="1"/>
          <p:nvPr/>
        </p:nvSpPr>
        <p:spPr>
          <a:xfrm>
            <a:off x="1548720" y="2954880"/>
            <a:ext cx="36039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&lt; 1M: IVF{4·sqrt(N) ~ 16·sqrt(N)}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24" name=""/>
          <p:cNvSpPr/>
          <p:nvPr/>
        </p:nvSpPr>
        <p:spPr>
          <a:xfrm>
            <a:off x="1333440" y="40478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8" y="161"/>
                  <a:pt x="190" y="172"/>
                  <a:pt x="180" y="182"/>
                </a:cubicBezTo>
                <a:cubicBezTo>
                  <a:pt x="170" y="192"/>
                  <a:pt x="159" y="200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4"/>
                  <a:pt x="170" y="21"/>
                  <a:pt x="180" y="31"/>
                </a:cubicBezTo>
                <a:cubicBezTo>
                  <a:pt x="190" y="41"/>
                  <a:pt x="198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25" name=""/>
          <p:cNvSpPr txBox="1"/>
          <p:nvPr/>
        </p:nvSpPr>
        <p:spPr>
          <a:xfrm>
            <a:off x="1548720" y="3430800"/>
            <a:ext cx="34869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1M ~ 10M: IVF65536_HNSW32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26" name=""/>
          <p:cNvSpPr/>
          <p:nvPr/>
        </p:nvSpPr>
        <p:spPr>
          <a:xfrm>
            <a:off x="1333440" y="452412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8" y="160"/>
                  <a:pt x="190" y="171"/>
                  <a:pt x="180" y="181"/>
                </a:cubicBezTo>
                <a:cubicBezTo>
                  <a:pt x="170" y="191"/>
                  <a:pt x="159" y="198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198"/>
                  <a:pt x="41" y="191"/>
                  <a:pt x="31" y="181"/>
                </a:cubicBezTo>
                <a:cubicBezTo>
                  <a:pt x="21" y="171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4"/>
                  <a:pt x="170" y="21"/>
                  <a:pt x="180" y="31"/>
                </a:cubicBezTo>
                <a:cubicBezTo>
                  <a:pt x="190" y="41"/>
                  <a:pt x="198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27" name=""/>
          <p:cNvSpPr txBox="1"/>
          <p:nvPr/>
        </p:nvSpPr>
        <p:spPr>
          <a:xfrm>
            <a:off x="1548720" y="3897720"/>
            <a:ext cx="39013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10M ~ 100M: IVF262144_HNSW32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28" name=""/>
          <p:cNvSpPr/>
          <p:nvPr/>
        </p:nvSpPr>
        <p:spPr>
          <a:xfrm>
            <a:off x="6329160" y="2118960"/>
            <a:ext cx="4943880" cy="3524760"/>
          </a:xfrm>
          <a:custGeom>
            <a:avLst/>
            <a:gdLst/>
            <a:ahLst/>
            <a:rect l="0" t="0" r="r" b="b"/>
            <a:pathLst>
              <a:path w="13733" h="9791">
                <a:moveTo>
                  <a:pt x="0" y="9381"/>
                </a:moveTo>
                <a:lnTo>
                  <a:pt x="0" y="411"/>
                </a:lnTo>
                <a:cubicBezTo>
                  <a:pt x="0" y="384"/>
                  <a:pt x="3" y="357"/>
                  <a:pt x="8" y="331"/>
                </a:cubicBezTo>
                <a:cubicBezTo>
                  <a:pt x="13" y="304"/>
                  <a:pt x="21" y="279"/>
                  <a:pt x="31" y="254"/>
                </a:cubicBezTo>
                <a:cubicBezTo>
                  <a:pt x="42" y="229"/>
                  <a:pt x="54" y="205"/>
                  <a:pt x="69" y="183"/>
                </a:cubicBezTo>
                <a:cubicBezTo>
                  <a:pt x="84" y="160"/>
                  <a:pt x="101" y="140"/>
                  <a:pt x="120" y="121"/>
                </a:cubicBezTo>
                <a:cubicBezTo>
                  <a:pt x="139" y="102"/>
                  <a:pt x="160" y="85"/>
                  <a:pt x="182" y="70"/>
                </a:cubicBezTo>
                <a:cubicBezTo>
                  <a:pt x="205" y="55"/>
                  <a:pt x="228" y="42"/>
                  <a:pt x="253" y="32"/>
                </a:cubicBezTo>
                <a:cubicBezTo>
                  <a:pt x="278" y="21"/>
                  <a:pt x="304" y="14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4"/>
                  <a:pt x="13455" y="21"/>
                  <a:pt x="13480" y="32"/>
                </a:cubicBezTo>
                <a:cubicBezTo>
                  <a:pt x="13505" y="42"/>
                  <a:pt x="13528" y="55"/>
                  <a:pt x="13551" y="70"/>
                </a:cubicBezTo>
                <a:cubicBezTo>
                  <a:pt x="13573" y="85"/>
                  <a:pt x="13594" y="102"/>
                  <a:pt x="13613" y="121"/>
                </a:cubicBezTo>
                <a:cubicBezTo>
                  <a:pt x="13632" y="140"/>
                  <a:pt x="13649" y="160"/>
                  <a:pt x="13664" y="183"/>
                </a:cubicBezTo>
                <a:cubicBezTo>
                  <a:pt x="13679" y="205"/>
                  <a:pt x="13691" y="229"/>
                  <a:pt x="13702" y="254"/>
                </a:cubicBezTo>
                <a:cubicBezTo>
                  <a:pt x="13712" y="279"/>
                  <a:pt x="13720" y="304"/>
                  <a:pt x="13725" y="331"/>
                </a:cubicBezTo>
                <a:cubicBezTo>
                  <a:pt x="13730" y="357"/>
                  <a:pt x="13733" y="384"/>
                  <a:pt x="13733" y="411"/>
                </a:cubicBezTo>
                <a:lnTo>
                  <a:pt x="13733" y="9381"/>
                </a:lnTo>
                <a:cubicBezTo>
                  <a:pt x="13733" y="9408"/>
                  <a:pt x="13730" y="9435"/>
                  <a:pt x="13725" y="9461"/>
                </a:cubicBezTo>
                <a:cubicBezTo>
                  <a:pt x="13720" y="9487"/>
                  <a:pt x="13712" y="9513"/>
                  <a:pt x="13702" y="9538"/>
                </a:cubicBezTo>
                <a:cubicBezTo>
                  <a:pt x="13691" y="9563"/>
                  <a:pt x="13679" y="9586"/>
                  <a:pt x="13664" y="9609"/>
                </a:cubicBezTo>
                <a:cubicBezTo>
                  <a:pt x="13649" y="9631"/>
                  <a:pt x="13632" y="9652"/>
                  <a:pt x="13613" y="9671"/>
                </a:cubicBezTo>
                <a:cubicBezTo>
                  <a:pt x="13594" y="9690"/>
                  <a:pt x="13573" y="9707"/>
                  <a:pt x="13551" y="9722"/>
                </a:cubicBezTo>
                <a:cubicBezTo>
                  <a:pt x="13528" y="9737"/>
                  <a:pt x="13505" y="9750"/>
                  <a:pt x="13480" y="9760"/>
                </a:cubicBezTo>
                <a:cubicBezTo>
                  <a:pt x="13455" y="9770"/>
                  <a:pt x="13429" y="9778"/>
                  <a:pt x="13403" y="9783"/>
                </a:cubicBezTo>
                <a:cubicBezTo>
                  <a:pt x="13376" y="9788"/>
                  <a:pt x="13350" y="9791"/>
                  <a:pt x="13323" y="9791"/>
                </a:cubicBezTo>
                <a:lnTo>
                  <a:pt x="410" y="9791"/>
                </a:lnTo>
                <a:cubicBezTo>
                  <a:pt x="383" y="9791"/>
                  <a:pt x="357" y="9788"/>
                  <a:pt x="330" y="9783"/>
                </a:cubicBezTo>
                <a:cubicBezTo>
                  <a:pt x="304" y="9778"/>
                  <a:pt x="278" y="9770"/>
                  <a:pt x="253" y="9760"/>
                </a:cubicBezTo>
                <a:cubicBezTo>
                  <a:pt x="228" y="9750"/>
                  <a:pt x="205" y="9737"/>
                  <a:pt x="182" y="9722"/>
                </a:cubicBezTo>
                <a:cubicBezTo>
                  <a:pt x="160" y="9707"/>
                  <a:pt x="139" y="9690"/>
                  <a:pt x="120" y="9671"/>
                </a:cubicBezTo>
                <a:cubicBezTo>
                  <a:pt x="101" y="9652"/>
                  <a:pt x="84" y="9631"/>
                  <a:pt x="69" y="9609"/>
                </a:cubicBezTo>
                <a:cubicBezTo>
                  <a:pt x="54" y="9586"/>
                  <a:pt x="42" y="9563"/>
                  <a:pt x="31" y="9538"/>
                </a:cubicBezTo>
                <a:cubicBezTo>
                  <a:pt x="21" y="9513"/>
                  <a:pt x="13" y="9487"/>
                  <a:pt x="8" y="9461"/>
                </a:cubicBezTo>
                <a:cubicBezTo>
                  <a:pt x="3" y="9435"/>
                  <a:pt x="0" y="9408"/>
                  <a:pt x="0" y="9381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29" name=""/>
          <p:cNvSpPr/>
          <p:nvPr/>
        </p:nvSpPr>
        <p:spPr>
          <a:xfrm>
            <a:off x="6329160" y="2118960"/>
            <a:ext cx="4943880" cy="3524760"/>
          </a:xfrm>
          <a:custGeom>
            <a:avLst/>
            <a:gdLst/>
            <a:ahLst/>
            <a:rect l="0" t="0" r="r" b="b"/>
            <a:pathLst>
              <a:path w="13733" h="9791">
                <a:moveTo>
                  <a:pt x="0" y="9381"/>
                </a:moveTo>
                <a:lnTo>
                  <a:pt x="0" y="411"/>
                </a:lnTo>
                <a:cubicBezTo>
                  <a:pt x="0" y="384"/>
                  <a:pt x="3" y="357"/>
                  <a:pt x="8" y="331"/>
                </a:cubicBezTo>
                <a:cubicBezTo>
                  <a:pt x="13" y="304"/>
                  <a:pt x="21" y="279"/>
                  <a:pt x="31" y="254"/>
                </a:cubicBezTo>
                <a:cubicBezTo>
                  <a:pt x="42" y="229"/>
                  <a:pt x="54" y="205"/>
                  <a:pt x="69" y="183"/>
                </a:cubicBezTo>
                <a:cubicBezTo>
                  <a:pt x="84" y="160"/>
                  <a:pt x="101" y="140"/>
                  <a:pt x="120" y="121"/>
                </a:cubicBezTo>
                <a:cubicBezTo>
                  <a:pt x="139" y="102"/>
                  <a:pt x="160" y="85"/>
                  <a:pt x="182" y="70"/>
                </a:cubicBezTo>
                <a:cubicBezTo>
                  <a:pt x="205" y="55"/>
                  <a:pt x="228" y="42"/>
                  <a:pt x="253" y="32"/>
                </a:cubicBezTo>
                <a:cubicBezTo>
                  <a:pt x="278" y="21"/>
                  <a:pt x="304" y="14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4"/>
                  <a:pt x="13455" y="21"/>
                  <a:pt x="13480" y="32"/>
                </a:cubicBezTo>
                <a:cubicBezTo>
                  <a:pt x="13505" y="42"/>
                  <a:pt x="13528" y="55"/>
                  <a:pt x="13551" y="70"/>
                </a:cubicBezTo>
                <a:cubicBezTo>
                  <a:pt x="13573" y="85"/>
                  <a:pt x="13594" y="102"/>
                  <a:pt x="13613" y="121"/>
                </a:cubicBezTo>
                <a:cubicBezTo>
                  <a:pt x="13632" y="140"/>
                  <a:pt x="13649" y="160"/>
                  <a:pt x="13664" y="183"/>
                </a:cubicBezTo>
                <a:cubicBezTo>
                  <a:pt x="13679" y="205"/>
                  <a:pt x="13691" y="229"/>
                  <a:pt x="13702" y="254"/>
                </a:cubicBezTo>
                <a:cubicBezTo>
                  <a:pt x="13712" y="279"/>
                  <a:pt x="13720" y="304"/>
                  <a:pt x="13725" y="331"/>
                </a:cubicBezTo>
                <a:cubicBezTo>
                  <a:pt x="13730" y="357"/>
                  <a:pt x="13733" y="384"/>
                  <a:pt x="13733" y="411"/>
                </a:cubicBezTo>
                <a:lnTo>
                  <a:pt x="13733" y="9381"/>
                </a:lnTo>
                <a:cubicBezTo>
                  <a:pt x="13733" y="9408"/>
                  <a:pt x="13730" y="9435"/>
                  <a:pt x="13725" y="9461"/>
                </a:cubicBezTo>
                <a:cubicBezTo>
                  <a:pt x="13720" y="9487"/>
                  <a:pt x="13712" y="9513"/>
                  <a:pt x="13702" y="9538"/>
                </a:cubicBezTo>
                <a:cubicBezTo>
                  <a:pt x="13691" y="9563"/>
                  <a:pt x="13679" y="9586"/>
                  <a:pt x="13664" y="9609"/>
                </a:cubicBezTo>
                <a:cubicBezTo>
                  <a:pt x="13649" y="9631"/>
                  <a:pt x="13632" y="9652"/>
                  <a:pt x="13613" y="9671"/>
                </a:cubicBezTo>
                <a:cubicBezTo>
                  <a:pt x="13594" y="9690"/>
                  <a:pt x="13573" y="9707"/>
                  <a:pt x="13551" y="9722"/>
                </a:cubicBezTo>
                <a:cubicBezTo>
                  <a:pt x="13528" y="9737"/>
                  <a:pt x="13505" y="9750"/>
                  <a:pt x="13480" y="9760"/>
                </a:cubicBezTo>
                <a:cubicBezTo>
                  <a:pt x="13455" y="9770"/>
                  <a:pt x="13429" y="9778"/>
                  <a:pt x="13403" y="9783"/>
                </a:cubicBezTo>
                <a:cubicBezTo>
                  <a:pt x="13376" y="9788"/>
                  <a:pt x="13350" y="9791"/>
                  <a:pt x="13323" y="9791"/>
                </a:cubicBezTo>
                <a:lnTo>
                  <a:pt x="410" y="9791"/>
                </a:lnTo>
                <a:cubicBezTo>
                  <a:pt x="383" y="9791"/>
                  <a:pt x="357" y="9788"/>
                  <a:pt x="330" y="9783"/>
                </a:cubicBezTo>
                <a:cubicBezTo>
                  <a:pt x="304" y="9778"/>
                  <a:pt x="278" y="9770"/>
                  <a:pt x="253" y="9760"/>
                </a:cubicBezTo>
                <a:cubicBezTo>
                  <a:pt x="228" y="9750"/>
                  <a:pt x="205" y="9737"/>
                  <a:pt x="182" y="9722"/>
                </a:cubicBezTo>
                <a:cubicBezTo>
                  <a:pt x="160" y="9707"/>
                  <a:pt x="139" y="9690"/>
                  <a:pt x="120" y="9671"/>
                </a:cubicBezTo>
                <a:cubicBezTo>
                  <a:pt x="101" y="9652"/>
                  <a:pt x="84" y="9631"/>
                  <a:pt x="69" y="9609"/>
                </a:cubicBezTo>
                <a:cubicBezTo>
                  <a:pt x="54" y="9586"/>
                  <a:pt x="42" y="9563"/>
                  <a:pt x="31" y="9538"/>
                </a:cubicBezTo>
                <a:cubicBezTo>
                  <a:pt x="21" y="9513"/>
                  <a:pt x="13" y="9487"/>
                  <a:pt x="8" y="9461"/>
                </a:cubicBezTo>
                <a:cubicBezTo>
                  <a:pt x="3" y="9435"/>
                  <a:pt x="0" y="9408"/>
                  <a:pt x="0" y="9381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30" name=""/>
          <p:cNvSpPr txBox="1"/>
          <p:nvPr/>
        </p:nvSpPr>
        <p:spPr>
          <a:xfrm>
            <a:off x="1548720" y="4374000"/>
            <a:ext cx="38599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100M ~ 1B: IVF1048576_HNSW32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31" name=""/>
          <p:cNvSpPr/>
          <p:nvPr/>
        </p:nvSpPr>
        <p:spPr>
          <a:xfrm>
            <a:off x="6743520" y="310500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6"/>
                </a:moveTo>
                <a:cubicBezTo>
                  <a:pt x="213" y="120"/>
                  <a:pt x="210" y="134"/>
                  <a:pt x="205" y="147"/>
                </a:cubicBezTo>
                <a:cubicBezTo>
                  <a:pt x="199" y="160"/>
                  <a:pt x="192" y="172"/>
                  <a:pt x="182" y="182"/>
                </a:cubicBezTo>
                <a:cubicBezTo>
                  <a:pt x="172" y="192"/>
                  <a:pt x="160" y="199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3" y="134"/>
                  <a:pt x="0" y="120"/>
                  <a:pt x="0" y="106"/>
                </a:cubicBezTo>
                <a:cubicBezTo>
                  <a:pt x="0" y="92"/>
                  <a:pt x="3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3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8"/>
                  <a:pt x="213" y="92"/>
                  <a:pt x="213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32" name=""/>
          <p:cNvSpPr txBox="1"/>
          <p:nvPr/>
        </p:nvSpPr>
        <p:spPr>
          <a:xfrm>
            <a:off x="6638760" y="2411640"/>
            <a:ext cx="1237680" cy="285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1" u="none" strike="noStrike">
                <a:solidFill>
                  <a:srgbClr val="00D4A6"/>
                </a:solidFill>
                <a:effectLst/>
                <a:uFillTx/>
                <a:latin typeface="PretendardVariable"/>
                <a:ea typeface="PretendardVariable"/>
              </a:rPr>
              <a:t>압축 정도별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33" name=""/>
          <p:cNvSpPr/>
          <p:nvPr/>
        </p:nvSpPr>
        <p:spPr>
          <a:xfrm>
            <a:off x="6743520" y="3581280"/>
            <a:ext cx="76680" cy="76320"/>
          </a:xfrm>
          <a:custGeom>
            <a:avLst/>
            <a:gdLst/>
            <a:ahLst/>
            <a:rect l="0" t="0" r="r" b="b"/>
            <a:pathLst>
              <a:path w="213" h="212">
                <a:moveTo>
                  <a:pt x="213" y="107"/>
                </a:moveTo>
                <a:cubicBezTo>
                  <a:pt x="213" y="121"/>
                  <a:pt x="210" y="134"/>
                  <a:pt x="205" y="147"/>
                </a:cubicBezTo>
                <a:cubicBezTo>
                  <a:pt x="199" y="160"/>
                  <a:pt x="192" y="172"/>
                  <a:pt x="182" y="182"/>
                </a:cubicBezTo>
                <a:cubicBezTo>
                  <a:pt x="172" y="191"/>
                  <a:pt x="160" y="199"/>
                  <a:pt x="146" y="204"/>
                </a:cubicBezTo>
                <a:cubicBezTo>
                  <a:pt x="133" y="210"/>
                  <a:pt x="120" y="212"/>
                  <a:pt x="106" y="212"/>
                </a:cubicBezTo>
                <a:cubicBezTo>
                  <a:pt x="92" y="212"/>
                  <a:pt x="78" y="210"/>
                  <a:pt x="65" y="204"/>
                </a:cubicBezTo>
                <a:cubicBezTo>
                  <a:pt x="52" y="199"/>
                  <a:pt x="41" y="191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3" y="134"/>
                  <a:pt x="0" y="121"/>
                  <a:pt x="0" y="107"/>
                </a:cubicBezTo>
                <a:cubicBezTo>
                  <a:pt x="0" y="93"/>
                  <a:pt x="3" y="79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3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9"/>
                  <a:pt x="213" y="93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34" name=""/>
          <p:cNvSpPr txBox="1"/>
          <p:nvPr/>
        </p:nvSpPr>
        <p:spPr>
          <a:xfrm>
            <a:off x="6958800" y="2954880"/>
            <a:ext cx="12088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압축 없음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Flat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35" name=""/>
          <p:cNvSpPr/>
          <p:nvPr/>
        </p:nvSpPr>
        <p:spPr>
          <a:xfrm>
            <a:off x="6743520" y="404784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7"/>
                </a:moveTo>
                <a:cubicBezTo>
                  <a:pt x="213" y="121"/>
                  <a:pt x="210" y="135"/>
                  <a:pt x="205" y="148"/>
                </a:cubicBezTo>
                <a:cubicBezTo>
                  <a:pt x="199" y="161"/>
                  <a:pt x="192" y="172"/>
                  <a:pt x="182" y="182"/>
                </a:cubicBezTo>
                <a:cubicBezTo>
                  <a:pt x="172" y="192"/>
                  <a:pt x="160" y="200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3" y="135"/>
                  <a:pt x="0" y="121"/>
                  <a:pt x="0" y="107"/>
                </a:cubicBezTo>
                <a:cubicBezTo>
                  <a:pt x="0" y="93"/>
                  <a:pt x="3" y="80"/>
                  <a:pt x="8" y="67"/>
                </a:cubicBezTo>
                <a:cubicBezTo>
                  <a:pt x="13" y="54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1"/>
                  <a:pt x="199" y="54"/>
                  <a:pt x="205" y="67"/>
                </a:cubicBezTo>
                <a:cubicBezTo>
                  <a:pt x="210" y="80"/>
                  <a:pt x="213" y="93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36" name=""/>
          <p:cNvSpPr txBox="1"/>
          <p:nvPr/>
        </p:nvSpPr>
        <p:spPr>
          <a:xfrm>
            <a:off x="6958800" y="3430800"/>
            <a:ext cx="19692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약간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...,Flat (IVF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만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37" name=""/>
          <p:cNvSpPr/>
          <p:nvPr/>
        </p:nvSpPr>
        <p:spPr>
          <a:xfrm>
            <a:off x="6743520" y="452412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6"/>
                </a:moveTo>
                <a:cubicBezTo>
                  <a:pt x="213" y="120"/>
                  <a:pt x="210" y="134"/>
                  <a:pt x="205" y="147"/>
                </a:cubicBezTo>
                <a:cubicBezTo>
                  <a:pt x="199" y="160"/>
                  <a:pt x="192" y="171"/>
                  <a:pt x="182" y="181"/>
                </a:cubicBezTo>
                <a:cubicBezTo>
                  <a:pt x="172" y="191"/>
                  <a:pt x="160" y="198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198"/>
                  <a:pt x="41" y="191"/>
                  <a:pt x="31" y="181"/>
                </a:cubicBezTo>
                <a:cubicBezTo>
                  <a:pt x="21" y="171"/>
                  <a:pt x="13" y="160"/>
                  <a:pt x="8" y="147"/>
                </a:cubicBezTo>
                <a:cubicBezTo>
                  <a:pt x="3" y="134"/>
                  <a:pt x="0" y="120"/>
                  <a:pt x="0" y="106"/>
                </a:cubicBezTo>
                <a:cubicBezTo>
                  <a:pt x="0" y="92"/>
                  <a:pt x="3" y="79"/>
                  <a:pt x="8" y="66"/>
                </a:cubicBezTo>
                <a:cubicBezTo>
                  <a:pt x="13" y="53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1"/>
                  <a:pt x="199" y="53"/>
                  <a:pt x="205" y="66"/>
                </a:cubicBezTo>
                <a:cubicBezTo>
                  <a:pt x="210" y="79"/>
                  <a:pt x="213" y="92"/>
                  <a:pt x="213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38" name=""/>
          <p:cNvSpPr txBox="1"/>
          <p:nvPr/>
        </p:nvSpPr>
        <p:spPr>
          <a:xfrm>
            <a:off x="6958800" y="3897720"/>
            <a:ext cx="29984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적당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OPQM_D,...,PQMx4fsr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39" name=""/>
          <p:cNvSpPr/>
          <p:nvPr/>
        </p:nvSpPr>
        <p:spPr>
          <a:xfrm>
            <a:off x="6743520" y="500040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6"/>
                </a:moveTo>
                <a:cubicBezTo>
                  <a:pt x="213" y="120"/>
                  <a:pt x="210" y="133"/>
                  <a:pt x="205" y="147"/>
                </a:cubicBezTo>
                <a:cubicBezTo>
                  <a:pt x="199" y="160"/>
                  <a:pt x="192" y="172"/>
                  <a:pt x="182" y="182"/>
                </a:cubicBezTo>
                <a:cubicBezTo>
                  <a:pt x="172" y="192"/>
                  <a:pt x="160" y="199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3" y="133"/>
                  <a:pt x="0" y="120"/>
                  <a:pt x="0" y="106"/>
                </a:cubicBezTo>
                <a:cubicBezTo>
                  <a:pt x="0" y="92"/>
                  <a:pt x="3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8"/>
                  <a:pt x="213" y="92"/>
                  <a:pt x="213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40" name=""/>
          <p:cNvSpPr txBox="1"/>
          <p:nvPr/>
        </p:nvSpPr>
        <p:spPr>
          <a:xfrm>
            <a:off x="6958800" y="4374000"/>
            <a:ext cx="28180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강한 압축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OPQM_D,...,PQM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41" name=""/>
          <p:cNvSpPr txBox="1"/>
          <p:nvPr/>
        </p:nvSpPr>
        <p:spPr>
          <a:xfrm>
            <a:off x="6958800" y="4850280"/>
            <a:ext cx="12027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극한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RaBitQ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42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43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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1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8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4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5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7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8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2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3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6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1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" name=""/>
          <p:cNvSpPr txBox="1"/>
          <p:nvPr/>
        </p:nvSpPr>
        <p:spPr>
          <a:xfrm>
            <a:off x="914400" y="2752920"/>
            <a:ext cx="953604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Part 1. 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왜 하이브리드 검색인가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7" name=""/>
          <p:cNvSpPr txBox="1"/>
          <p:nvPr/>
        </p:nvSpPr>
        <p:spPr>
          <a:xfrm>
            <a:off x="914400" y="3935880"/>
            <a:ext cx="22672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키워드와 의미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둘 다 필요한 이유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8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9" name=""/>
          <p:cNvSpPr txBox="1"/>
          <p:nvPr/>
        </p:nvSpPr>
        <p:spPr>
          <a:xfrm>
            <a:off x="11186640" y="6314040"/>
            <a:ext cx="15192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4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4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47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48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49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50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51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52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53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54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55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56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57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58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59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0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1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62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63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64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65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66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67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68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69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70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71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72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73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74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75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76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77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78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79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80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1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2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83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84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85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86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7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8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9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90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91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92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93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94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95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96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97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98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99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0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1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2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3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4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5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6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7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08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09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0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1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2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3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4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5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16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17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8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19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20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21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22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23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24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25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26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27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28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29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30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31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32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33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34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35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36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37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38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39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40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41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42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43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44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45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46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47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48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49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0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1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2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3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4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55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6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7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8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9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60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61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62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63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64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65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66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67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68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69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0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1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2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3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4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5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6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7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8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9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0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1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2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3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4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5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6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7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8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9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90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91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92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93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94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95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96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97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98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99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0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1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2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3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4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5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06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07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08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09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10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11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12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13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14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15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16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17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18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19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20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21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22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23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24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25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26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27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28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29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30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31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32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33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34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35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36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37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38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39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0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1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2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3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4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5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6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7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8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9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0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1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2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3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4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5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6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7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8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9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0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1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2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3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4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5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6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7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8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9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0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1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2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3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4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5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6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7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8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9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0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1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2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3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4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5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6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7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8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9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0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1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2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3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4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5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6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7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8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9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0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1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2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3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4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5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6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7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8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9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0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1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2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3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4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5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6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7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8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9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0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1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2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3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4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5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6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7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8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9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0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1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2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3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4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5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6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7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8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9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0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1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2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3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4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5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6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7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8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9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0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1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2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3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4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5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6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7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8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9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0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1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2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3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4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5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6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7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8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9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0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1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2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3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4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5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6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7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8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9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0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1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2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3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4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5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6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7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8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9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0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1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2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3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4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5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6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7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8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9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0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1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2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3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4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5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6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7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8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9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0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11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2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3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4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5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6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7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8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9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0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1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2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3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4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5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6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7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8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9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0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1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2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3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4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5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6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7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8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9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0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1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2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3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4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5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6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7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8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9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0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1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2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3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4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5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6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7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8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9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0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1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2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3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4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5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6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7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8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9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0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1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2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3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4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5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6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7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8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9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0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1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2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3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4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5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6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7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8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9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0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1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2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3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4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5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6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7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8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9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0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1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2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3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4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5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6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7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8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9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0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1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2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3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4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5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6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7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8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9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0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1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2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3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4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5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6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7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8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9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0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1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2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3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4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5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6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7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8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9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0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1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2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3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4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5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6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7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8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9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0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1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2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3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4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5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6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7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8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9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0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1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2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3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4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5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6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7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8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9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0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1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2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3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4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5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6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7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8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9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80" name=""/>
          <p:cNvSpPr/>
          <p:nvPr/>
        </p:nvSpPr>
        <p:spPr>
          <a:xfrm>
            <a:off x="914040" y="210492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81" name=""/>
          <p:cNvSpPr/>
          <p:nvPr/>
        </p:nvSpPr>
        <p:spPr>
          <a:xfrm>
            <a:off x="594000" y="2145600"/>
            <a:ext cx="11003760" cy="3612240"/>
          </a:xfrm>
          <a:custGeom>
            <a:avLst/>
            <a:gdLst/>
            <a:ahLst/>
            <a:rect l="0" t="0" r="r" b="b"/>
            <a:pathLst>
              <a:path w="30566" h="10034">
                <a:moveTo>
                  <a:pt x="916" y="998"/>
                </a:moveTo>
                <a:lnTo>
                  <a:pt x="916" y="8618"/>
                </a:lnTo>
                <a:cubicBezTo>
                  <a:pt x="916" y="8657"/>
                  <a:pt x="923" y="8694"/>
                  <a:pt x="938" y="8729"/>
                </a:cubicBezTo>
                <a:cubicBezTo>
                  <a:pt x="953" y="8765"/>
                  <a:pt x="974" y="8797"/>
                  <a:pt x="1001" y="8824"/>
                </a:cubicBezTo>
                <a:cubicBezTo>
                  <a:pt x="1028" y="8851"/>
                  <a:pt x="1060" y="8872"/>
                  <a:pt x="1096" y="8887"/>
                </a:cubicBezTo>
                <a:cubicBezTo>
                  <a:pt x="1131" y="8902"/>
                  <a:pt x="1168" y="8909"/>
                  <a:pt x="1207" y="8909"/>
                </a:cubicBezTo>
                <a:lnTo>
                  <a:pt x="29360" y="8909"/>
                </a:lnTo>
                <a:cubicBezTo>
                  <a:pt x="29398" y="8909"/>
                  <a:pt x="29435" y="8902"/>
                  <a:pt x="29471" y="8887"/>
                </a:cubicBezTo>
                <a:cubicBezTo>
                  <a:pt x="29507" y="8872"/>
                  <a:pt x="29538" y="8851"/>
                  <a:pt x="29565" y="8824"/>
                </a:cubicBezTo>
                <a:cubicBezTo>
                  <a:pt x="29593" y="8797"/>
                  <a:pt x="29614" y="8765"/>
                  <a:pt x="29629" y="8729"/>
                </a:cubicBezTo>
                <a:cubicBezTo>
                  <a:pt x="29643" y="8694"/>
                  <a:pt x="29651" y="8657"/>
                  <a:pt x="29651" y="8618"/>
                </a:cubicBezTo>
                <a:lnTo>
                  <a:pt x="29651" y="998"/>
                </a:lnTo>
                <a:cubicBezTo>
                  <a:pt x="29651" y="959"/>
                  <a:pt x="29643" y="922"/>
                  <a:pt x="29629" y="887"/>
                </a:cubicBezTo>
                <a:cubicBezTo>
                  <a:pt x="29614" y="851"/>
                  <a:pt x="29593" y="820"/>
                  <a:pt x="29565" y="792"/>
                </a:cubicBezTo>
                <a:cubicBezTo>
                  <a:pt x="29538" y="765"/>
                  <a:pt x="29507" y="744"/>
                  <a:pt x="29471" y="729"/>
                </a:cubicBezTo>
                <a:cubicBezTo>
                  <a:pt x="29435" y="714"/>
                  <a:pt x="29398" y="707"/>
                  <a:pt x="29360" y="707"/>
                </a:cubicBezTo>
                <a:lnTo>
                  <a:pt x="1207" y="707"/>
                </a:lnTo>
                <a:cubicBezTo>
                  <a:pt x="1168" y="707"/>
                  <a:pt x="1131" y="714"/>
                  <a:pt x="1096" y="729"/>
                </a:cubicBezTo>
                <a:cubicBezTo>
                  <a:pt x="1060" y="744"/>
                  <a:pt x="1028" y="765"/>
                  <a:pt x="1001" y="792"/>
                </a:cubicBezTo>
                <a:cubicBezTo>
                  <a:pt x="974" y="820"/>
                  <a:pt x="953" y="851"/>
                  <a:pt x="938" y="887"/>
                </a:cubicBezTo>
                <a:cubicBezTo>
                  <a:pt x="923" y="922"/>
                  <a:pt x="916" y="959"/>
                  <a:pt x="916" y="998"/>
                </a:cubicBezTo>
                <a:moveTo>
                  <a:pt x="0" y="0"/>
                </a:moveTo>
                <a:lnTo>
                  <a:pt x="30566" y="0"/>
                </a:lnTo>
                <a:lnTo>
                  <a:pt x="30566" y="10034"/>
                </a:lnTo>
                <a:lnTo>
                  <a:pt x="0" y="10034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30000"/>
            </a:srgbClr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82" name=""/>
          <p:cNvSpPr/>
          <p:nvPr/>
        </p:nvSpPr>
        <p:spPr>
          <a:xfrm>
            <a:off x="919080" y="2395440"/>
            <a:ext cx="10353960" cy="2962440"/>
          </a:xfrm>
          <a:custGeom>
            <a:avLst/>
            <a:gdLst/>
            <a:ahLst/>
            <a:rect l="0" t="0" r="r" b="b"/>
            <a:pathLst>
              <a:path w="28761" h="8229">
                <a:moveTo>
                  <a:pt x="0" y="7925"/>
                </a:moveTo>
                <a:lnTo>
                  <a:pt x="0" y="304"/>
                </a:lnTo>
                <a:cubicBezTo>
                  <a:pt x="0" y="284"/>
                  <a:pt x="2" y="264"/>
                  <a:pt x="6" y="245"/>
                </a:cubicBezTo>
                <a:cubicBezTo>
                  <a:pt x="9" y="225"/>
                  <a:pt x="15" y="206"/>
                  <a:pt x="23" y="188"/>
                </a:cubicBezTo>
                <a:cubicBezTo>
                  <a:pt x="31" y="169"/>
                  <a:pt x="40" y="152"/>
                  <a:pt x="51" y="135"/>
                </a:cubicBezTo>
                <a:cubicBezTo>
                  <a:pt x="62" y="118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5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5"/>
                  <a:pt x="28573" y="23"/>
                </a:cubicBezTo>
                <a:cubicBezTo>
                  <a:pt x="28592" y="31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8"/>
                  <a:pt x="28710" y="135"/>
                </a:cubicBezTo>
                <a:cubicBezTo>
                  <a:pt x="28721" y="152"/>
                  <a:pt x="28730" y="169"/>
                  <a:pt x="28738" y="188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7925"/>
                </a:lnTo>
                <a:cubicBezTo>
                  <a:pt x="28761" y="7945"/>
                  <a:pt x="28759" y="7965"/>
                  <a:pt x="28755" y="7984"/>
                </a:cubicBezTo>
                <a:cubicBezTo>
                  <a:pt x="28751" y="8004"/>
                  <a:pt x="28745" y="8023"/>
                  <a:pt x="28738" y="8041"/>
                </a:cubicBezTo>
                <a:cubicBezTo>
                  <a:pt x="28730" y="8060"/>
                  <a:pt x="28721" y="8077"/>
                  <a:pt x="28710" y="8094"/>
                </a:cubicBezTo>
                <a:cubicBezTo>
                  <a:pt x="28699" y="8111"/>
                  <a:pt x="28686" y="8126"/>
                  <a:pt x="28672" y="8140"/>
                </a:cubicBezTo>
                <a:cubicBezTo>
                  <a:pt x="28658" y="8154"/>
                  <a:pt x="28642" y="8167"/>
                  <a:pt x="28626" y="8178"/>
                </a:cubicBezTo>
                <a:cubicBezTo>
                  <a:pt x="28609" y="8189"/>
                  <a:pt x="28592" y="8199"/>
                  <a:pt x="28573" y="8206"/>
                </a:cubicBezTo>
                <a:cubicBezTo>
                  <a:pt x="28555" y="8214"/>
                  <a:pt x="28536" y="8220"/>
                  <a:pt x="28516" y="8223"/>
                </a:cubicBezTo>
                <a:cubicBezTo>
                  <a:pt x="28496" y="8227"/>
                  <a:pt x="28477" y="8229"/>
                  <a:pt x="28457" y="8229"/>
                </a:cubicBezTo>
                <a:lnTo>
                  <a:pt x="304" y="8229"/>
                </a:lnTo>
                <a:cubicBezTo>
                  <a:pt x="284" y="8229"/>
                  <a:pt x="264" y="8227"/>
                  <a:pt x="245" y="8223"/>
                </a:cubicBezTo>
                <a:cubicBezTo>
                  <a:pt x="225" y="8220"/>
                  <a:pt x="206" y="8214"/>
                  <a:pt x="188" y="8206"/>
                </a:cubicBezTo>
                <a:cubicBezTo>
                  <a:pt x="169" y="8199"/>
                  <a:pt x="152" y="8189"/>
                  <a:pt x="135" y="8178"/>
                </a:cubicBezTo>
                <a:cubicBezTo>
                  <a:pt x="118" y="8167"/>
                  <a:pt x="103" y="8154"/>
                  <a:pt x="89" y="8140"/>
                </a:cubicBezTo>
                <a:cubicBezTo>
                  <a:pt x="75" y="8126"/>
                  <a:pt x="62" y="8111"/>
                  <a:pt x="51" y="8094"/>
                </a:cubicBezTo>
                <a:cubicBezTo>
                  <a:pt x="40" y="8077"/>
                  <a:pt x="31" y="8060"/>
                  <a:pt x="23" y="8041"/>
                </a:cubicBezTo>
                <a:cubicBezTo>
                  <a:pt x="15" y="8023"/>
                  <a:pt x="9" y="8004"/>
                  <a:pt x="6" y="7984"/>
                </a:cubicBezTo>
                <a:cubicBezTo>
                  <a:pt x="2" y="7965"/>
                  <a:pt x="0" y="7945"/>
                  <a:pt x="0" y="7925"/>
                </a:cubicBezTo>
                <a:close/>
              </a:path>
            </a:pathLst>
          </a:custGeom>
          <a:solidFill>
            <a:srgbClr val="0E11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83" name=""/>
          <p:cNvSpPr/>
          <p:nvPr/>
        </p:nvSpPr>
        <p:spPr>
          <a:xfrm>
            <a:off x="919080" y="2395440"/>
            <a:ext cx="10353960" cy="2962440"/>
          </a:xfrm>
          <a:custGeom>
            <a:avLst/>
            <a:gdLst/>
            <a:ahLst/>
            <a:rect l="0" t="0" r="r" b="b"/>
            <a:pathLst>
              <a:path w="28761" h="8229">
                <a:moveTo>
                  <a:pt x="0" y="7925"/>
                </a:moveTo>
                <a:lnTo>
                  <a:pt x="0" y="304"/>
                </a:lnTo>
                <a:cubicBezTo>
                  <a:pt x="0" y="284"/>
                  <a:pt x="2" y="264"/>
                  <a:pt x="6" y="245"/>
                </a:cubicBezTo>
                <a:cubicBezTo>
                  <a:pt x="9" y="225"/>
                  <a:pt x="15" y="206"/>
                  <a:pt x="23" y="188"/>
                </a:cubicBezTo>
                <a:cubicBezTo>
                  <a:pt x="31" y="169"/>
                  <a:pt x="40" y="152"/>
                  <a:pt x="51" y="135"/>
                </a:cubicBezTo>
                <a:cubicBezTo>
                  <a:pt x="62" y="118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5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5"/>
                  <a:pt x="28573" y="23"/>
                </a:cubicBezTo>
                <a:cubicBezTo>
                  <a:pt x="28592" y="31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8"/>
                  <a:pt x="28710" y="135"/>
                </a:cubicBezTo>
                <a:cubicBezTo>
                  <a:pt x="28721" y="152"/>
                  <a:pt x="28730" y="169"/>
                  <a:pt x="28738" y="188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7925"/>
                </a:lnTo>
                <a:cubicBezTo>
                  <a:pt x="28761" y="7945"/>
                  <a:pt x="28759" y="7965"/>
                  <a:pt x="28755" y="7984"/>
                </a:cubicBezTo>
                <a:cubicBezTo>
                  <a:pt x="28751" y="8004"/>
                  <a:pt x="28745" y="8023"/>
                  <a:pt x="28738" y="8041"/>
                </a:cubicBezTo>
                <a:cubicBezTo>
                  <a:pt x="28730" y="8060"/>
                  <a:pt x="28721" y="8077"/>
                  <a:pt x="28710" y="8094"/>
                </a:cubicBezTo>
                <a:cubicBezTo>
                  <a:pt x="28699" y="8111"/>
                  <a:pt x="28686" y="8126"/>
                  <a:pt x="28672" y="8140"/>
                </a:cubicBezTo>
                <a:cubicBezTo>
                  <a:pt x="28658" y="8154"/>
                  <a:pt x="28642" y="8167"/>
                  <a:pt x="28626" y="8178"/>
                </a:cubicBezTo>
                <a:cubicBezTo>
                  <a:pt x="28609" y="8189"/>
                  <a:pt x="28592" y="8199"/>
                  <a:pt x="28573" y="8206"/>
                </a:cubicBezTo>
                <a:cubicBezTo>
                  <a:pt x="28555" y="8214"/>
                  <a:pt x="28536" y="8220"/>
                  <a:pt x="28516" y="8223"/>
                </a:cubicBezTo>
                <a:cubicBezTo>
                  <a:pt x="28496" y="8227"/>
                  <a:pt x="28477" y="8229"/>
                  <a:pt x="28457" y="8229"/>
                </a:cubicBezTo>
                <a:lnTo>
                  <a:pt x="304" y="8229"/>
                </a:lnTo>
                <a:cubicBezTo>
                  <a:pt x="284" y="8229"/>
                  <a:pt x="264" y="8227"/>
                  <a:pt x="245" y="8223"/>
                </a:cubicBezTo>
                <a:cubicBezTo>
                  <a:pt x="225" y="8220"/>
                  <a:pt x="206" y="8214"/>
                  <a:pt x="188" y="8206"/>
                </a:cubicBezTo>
                <a:cubicBezTo>
                  <a:pt x="169" y="8199"/>
                  <a:pt x="152" y="8189"/>
                  <a:pt x="135" y="8178"/>
                </a:cubicBezTo>
                <a:cubicBezTo>
                  <a:pt x="118" y="8167"/>
                  <a:pt x="103" y="8154"/>
                  <a:pt x="89" y="8140"/>
                </a:cubicBezTo>
                <a:cubicBezTo>
                  <a:pt x="75" y="8126"/>
                  <a:pt x="62" y="8111"/>
                  <a:pt x="51" y="8094"/>
                </a:cubicBezTo>
                <a:cubicBezTo>
                  <a:pt x="40" y="8077"/>
                  <a:pt x="31" y="8060"/>
                  <a:pt x="23" y="8041"/>
                </a:cubicBezTo>
                <a:cubicBezTo>
                  <a:pt x="15" y="8023"/>
                  <a:pt x="9" y="8004"/>
                  <a:pt x="6" y="7984"/>
                </a:cubicBezTo>
                <a:cubicBezTo>
                  <a:pt x="2" y="7965"/>
                  <a:pt x="0" y="7945"/>
                  <a:pt x="0" y="7925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84" name=""/>
          <p:cNvSpPr/>
          <p:nvPr/>
        </p:nvSpPr>
        <p:spPr>
          <a:xfrm>
            <a:off x="914040" y="165708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5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5"/>
                  <a:pt x="21" y="732"/>
                  <a:pt x="16" y="727"/>
                </a:cubicBezTo>
                <a:cubicBezTo>
                  <a:pt x="11" y="722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85" name=""/>
          <p:cNvSpPr txBox="1"/>
          <p:nvPr/>
        </p:nvSpPr>
        <p:spPr>
          <a:xfrm>
            <a:off x="1143000" y="1437840"/>
            <a:ext cx="516132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 HNSW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인덱스 예시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86" name=""/>
          <p:cNvSpPr txBox="1"/>
          <p:nvPr/>
        </p:nvSpPr>
        <p:spPr>
          <a:xfrm>
            <a:off x="1152360" y="2641680"/>
            <a:ext cx="28587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import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faiss, numpy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as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np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87" name=""/>
          <p:cNvSpPr txBox="1"/>
          <p:nvPr/>
        </p:nvSpPr>
        <p:spPr>
          <a:xfrm>
            <a:off x="1152360" y="3213000"/>
            <a:ext cx="8010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d =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768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88" name=""/>
          <p:cNvSpPr txBox="1"/>
          <p:nvPr/>
        </p:nvSpPr>
        <p:spPr>
          <a:xfrm>
            <a:off x="1152360" y="3498840"/>
            <a:ext cx="49161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index = faiss.IndexHNSWFlat(d,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32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   </a:t>
            </a:r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# M=32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89" name=""/>
          <p:cNvSpPr txBox="1"/>
          <p:nvPr/>
        </p:nvSpPr>
        <p:spPr>
          <a:xfrm>
            <a:off x="1152360" y="3784680"/>
            <a:ext cx="35445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index.hnsw.efConstruction =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200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90" name=""/>
          <p:cNvSpPr txBox="1"/>
          <p:nvPr/>
        </p:nvSpPr>
        <p:spPr>
          <a:xfrm>
            <a:off x="1152360" y="4070520"/>
            <a:ext cx="27442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index.hnsw.efSearch =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64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91" name=""/>
          <p:cNvSpPr txBox="1"/>
          <p:nvPr/>
        </p:nvSpPr>
        <p:spPr>
          <a:xfrm>
            <a:off x="1152360" y="4641840"/>
            <a:ext cx="44589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index.add(embeddings.astype(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'float32'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92" name=""/>
          <p:cNvSpPr txBox="1"/>
          <p:nvPr/>
        </p:nvSpPr>
        <p:spPr>
          <a:xfrm>
            <a:off x="1152360" y="4927680"/>
            <a:ext cx="41162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D, I = index.search(query_vec, k=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10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93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94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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9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9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8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9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0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1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2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03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4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5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6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7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8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9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10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11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12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13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14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15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16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17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18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19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20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21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22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23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24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25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26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27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28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29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0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31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2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3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34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35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36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37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8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9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40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41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2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3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44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5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6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7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8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9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50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51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52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53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54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55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56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57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58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59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0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1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2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3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4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5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6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67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68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9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70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71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72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73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74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75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76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77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78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79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80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81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82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3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4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5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6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7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8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9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90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1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2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3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4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5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6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7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8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9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0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1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2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3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4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5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06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7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8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9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0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1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12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13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14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15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6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7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18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19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0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1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2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3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4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5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6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7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8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9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30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31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32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33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34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35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36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37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38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39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40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41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42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3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4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5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46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7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8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49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50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51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52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53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54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55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56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57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58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59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60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61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62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63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64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65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66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67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68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69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0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71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72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3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4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5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6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7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8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9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0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1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2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83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4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5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6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7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8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89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0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1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2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3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4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5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6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7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8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9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0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1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2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3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4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5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6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7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8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9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0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1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2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3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4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5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6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7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8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9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0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1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2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3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4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5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6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7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8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9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0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1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2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3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4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5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6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7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8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9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0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1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2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3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4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5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6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7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8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9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0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1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2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3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4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5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6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7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8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9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0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1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2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3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4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5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6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7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8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9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0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1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2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3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4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5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6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7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8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9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0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1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2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3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4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5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6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7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8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9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0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1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2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3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4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5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6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7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8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9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0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1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2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3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4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5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6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7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8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9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0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1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2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3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4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5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6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7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8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9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0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1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2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3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4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5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6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7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8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9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0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1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2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3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4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5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6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7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8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9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0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1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2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3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4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5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6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7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8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9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0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1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2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3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4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5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6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7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8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9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0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1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62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3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4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5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6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7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8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9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0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1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2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3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4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5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6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7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8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9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0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1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2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3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4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5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6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7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8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9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0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1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2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3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4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5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6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7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8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9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0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1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2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3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4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5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6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7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8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9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0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1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2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3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4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5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6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7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8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9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0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1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2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3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4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5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6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7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8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9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0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1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2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3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4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5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6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7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8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9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0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1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2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3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4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5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6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7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8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9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0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1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2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3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4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5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6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7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8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9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0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1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2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3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4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5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6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7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8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9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0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1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2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3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4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5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6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7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8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9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0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1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2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3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4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5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6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7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8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9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0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1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2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3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4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5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6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7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8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9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0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1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2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3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4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5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6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7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8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9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0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1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2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3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4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5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6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7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8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9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0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1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2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3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4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5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6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7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8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9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30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31" name=""/>
          <p:cNvSpPr/>
          <p:nvPr/>
        </p:nvSpPr>
        <p:spPr>
          <a:xfrm>
            <a:off x="914040" y="30002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32" name=""/>
          <p:cNvSpPr/>
          <p:nvPr/>
        </p:nvSpPr>
        <p:spPr>
          <a:xfrm>
            <a:off x="914040" y="25430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8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8"/>
                </a:lnTo>
                <a:cubicBezTo>
                  <a:pt x="213" y="695"/>
                  <a:pt x="212" y="702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2"/>
                  <a:pt x="0" y="695"/>
                  <a:pt x="0" y="688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33" name=""/>
          <p:cNvSpPr txBox="1"/>
          <p:nvPr/>
        </p:nvSpPr>
        <p:spPr>
          <a:xfrm>
            <a:off x="1143000" y="2323800"/>
            <a:ext cx="306972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Chroma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의 자리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34" name=""/>
          <p:cNvSpPr txBox="1"/>
          <p:nvPr/>
        </p:nvSpPr>
        <p:spPr>
          <a:xfrm>
            <a:off x="914400" y="3306960"/>
            <a:ext cx="91468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기본 인덱스는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hnswlib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기반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HNSW. Python/TypeScript/Rust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클라이언트 제공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in-memory client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휘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35" name=""/>
          <p:cNvSpPr txBox="1"/>
          <p:nvPr/>
        </p:nvSpPr>
        <p:spPr>
          <a:xfrm>
            <a:off x="914400" y="3707280"/>
            <a:ext cx="93542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발성 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production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은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persistent client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나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client-server,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또는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Chroma Cloud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가야 함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metadata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36" name=""/>
          <p:cNvSpPr txBox="1"/>
          <p:nvPr/>
        </p:nvSpPr>
        <p:spPr>
          <a:xfrm>
            <a:off x="914400" y="4097880"/>
            <a:ext cx="66276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where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필터와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$contains substring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필터는 있지만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BM25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아니라는 점 주의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37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38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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4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41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2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3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4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5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6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7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8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9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0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1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2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3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4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5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6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7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8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9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0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1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2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3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4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5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6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7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8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9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0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1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2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3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4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5" name=""/>
          <p:cNvSpPr/>
          <p:nvPr/>
        </p:nvSpPr>
        <p:spPr>
          <a:xfrm>
            <a:off x="914040" y="213336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80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80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20"/>
                  <a:pt x="1467" y="128"/>
                  <a:pt x="1460" y="136"/>
                </a:cubicBezTo>
                <a:cubicBezTo>
                  <a:pt x="1452" y="143"/>
                  <a:pt x="1444" y="149"/>
                  <a:pt x="1434" y="153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3"/>
                </a:cubicBezTo>
                <a:cubicBezTo>
                  <a:pt x="40" y="149"/>
                  <a:pt x="31" y="143"/>
                  <a:pt x="24" y="136"/>
                </a:cubicBezTo>
                <a:cubicBezTo>
                  <a:pt x="16" y="128"/>
                  <a:pt x="11" y="120"/>
                  <a:pt x="7" y="110"/>
                </a:cubicBezTo>
                <a:cubicBezTo>
                  <a:pt x="3" y="100"/>
                  <a:pt x="0" y="90"/>
                  <a:pt x="0" y="80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6" name=""/>
          <p:cNvSpPr txBox="1"/>
          <p:nvPr/>
        </p:nvSpPr>
        <p:spPr>
          <a:xfrm>
            <a:off x="914400" y="2343600"/>
            <a:ext cx="1146996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Part 6. 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인메모리 환경에서의 하이브리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77" name=""/>
          <p:cNvSpPr txBox="1"/>
          <p:nvPr/>
        </p:nvSpPr>
        <p:spPr>
          <a:xfrm>
            <a:off x="914400" y="3162600"/>
            <a:ext cx="2126880" cy="789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드 검색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78" name=""/>
          <p:cNvSpPr txBox="1"/>
          <p:nvPr/>
        </p:nvSpPr>
        <p:spPr>
          <a:xfrm>
            <a:off x="914400" y="4354920"/>
            <a:ext cx="40874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BM25 + FAISS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를 애플리케이션 레이어에서 합치기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79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80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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8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8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84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85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86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87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88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89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90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91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92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93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94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95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96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97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98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99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00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01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02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03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04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05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06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07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08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09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10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11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12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13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14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15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16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17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18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19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20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21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22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23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4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5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6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7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28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29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30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1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2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3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4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5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6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7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8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9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40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41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42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43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44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45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46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47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48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49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50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51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52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53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54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55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56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57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58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59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60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61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62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63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64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65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66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67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68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69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70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71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72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73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74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75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76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77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78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79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80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81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82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83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84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85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86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87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88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89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90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91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92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93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94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95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96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97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98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99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00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01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2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3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04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05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6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7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8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9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10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11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12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13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14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15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16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17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18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19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20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21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22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23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24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25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26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27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28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29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0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1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32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3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4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35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36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7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8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9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0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1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2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43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44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45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46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47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48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49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50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1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2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3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4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55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56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7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8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59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60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61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62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63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64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65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66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67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68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9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70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71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72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73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74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75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76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77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78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79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0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1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2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3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4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5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6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7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8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9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0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1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2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3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4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5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6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7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8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9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0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1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2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3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4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5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6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7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8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9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0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1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2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3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4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5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6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7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8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9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0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1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2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3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4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5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6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7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8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9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0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1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2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3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4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5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6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7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8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9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0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1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2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3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4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5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6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7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8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9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0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1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2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3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4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5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6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7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8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9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0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1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2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3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4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5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6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7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8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9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0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1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2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3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4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5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6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7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8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9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0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1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2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3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4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5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6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7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8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9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0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1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2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3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4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5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6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7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8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9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0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1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2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3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4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5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6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7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8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9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0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1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2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3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4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5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6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7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8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9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0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1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2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3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4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5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6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7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8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9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0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1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2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3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4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5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6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7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8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9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0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1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2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3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4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5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6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7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48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9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0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1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2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3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4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5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6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7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8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9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0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1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2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3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4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5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6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7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8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9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0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1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2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3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4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5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6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7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8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9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0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1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2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3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4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5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6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7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8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9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0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1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2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3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4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5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6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7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8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9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0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1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2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3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4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5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6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7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8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9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0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1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2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3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4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5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6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7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8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9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0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1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2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3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4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5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6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7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8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9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0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1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2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3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4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5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6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7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8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9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0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1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2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3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4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5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6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7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8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9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0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1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2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3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4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5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6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7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8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9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0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1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2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3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4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5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6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7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8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9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0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1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2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3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4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5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6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7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8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9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0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1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2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3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4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5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6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7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8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9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0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1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2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3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4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5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6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7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8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9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0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1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2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3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4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5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6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7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8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9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0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1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2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3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4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5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6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7" name=""/>
          <p:cNvSpPr/>
          <p:nvPr/>
        </p:nvSpPr>
        <p:spPr>
          <a:xfrm>
            <a:off x="914040" y="138096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8" name=""/>
          <p:cNvSpPr/>
          <p:nvPr/>
        </p:nvSpPr>
        <p:spPr>
          <a:xfrm>
            <a:off x="594000" y="1423080"/>
            <a:ext cx="11003760" cy="5434920"/>
          </a:xfrm>
          <a:custGeom>
            <a:avLst/>
            <a:gdLst/>
            <a:ahLst/>
            <a:rect l="0" t="0" r="r" b="b"/>
            <a:pathLst>
              <a:path w="30566" h="15097">
                <a:moveTo>
                  <a:pt x="0" y="15097"/>
                </a:moveTo>
                <a:lnTo>
                  <a:pt x="0" y="0"/>
                </a:lnTo>
                <a:lnTo>
                  <a:pt x="30566" y="0"/>
                </a:lnTo>
                <a:lnTo>
                  <a:pt x="30566" y="15097"/>
                </a:lnTo>
                <a:lnTo>
                  <a:pt x="0" y="15097"/>
                </a:lnTo>
                <a:moveTo>
                  <a:pt x="889" y="994"/>
                </a:moveTo>
                <a:lnTo>
                  <a:pt x="889" y="14171"/>
                </a:lnTo>
                <a:cubicBezTo>
                  <a:pt x="889" y="14214"/>
                  <a:pt x="898" y="14254"/>
                  <a:pt x="914" y="14293"/>
                </a:cubicBezTo>
                <a:cubicBezTo>
                  <a:pt x="930" y="14332"/>
                  <a:pt x="953" y="14366"/>
                  <a:pt x="982" y="14396"/>
                </a:cubicBezTo>
                <a:cubicBezTo>
                  <a:pt x="1012" y="14426"/>
                  <a:pt x="1047" y="14449"/>
                  <a:pt x="1085" y="14465"/>
                </a:cubicBezTo>
                <a:cubicBezTo>
                  <a:pt x="1124" y="14481"/>
                  <a:pt x="1165" y="14489"/>
                  <a:pt x="1207" y="14489"/>
                </a:cubicBezTo>
                <a:lnTo>
                  <a:pt x="29360" y="14489"/>
                </a:lnTo>
                <a:cubicBezTo>
                  <a:pt x="29402" y="14489"/>
                  <a:pt x="29442" y="14481"/>
                  <a:pt x="29481" y="14465"/>
                </a:cubicBezTo>
                <a:cubicBezTo>
                  <a:pt x="29520" y="14449"/>
                  <a:pt x="29554" y="14426"/>
                  <a:pt x="29584" y="14396"/>
                </a:cubicBezTo>
                <a:cubicBezTo>
                  <a:pt x="29614" y="14366"/>
                  <a:pt x="29637" y="14332"/>
                  <a:pt x="29653" y="14293"/>
                </a:cubicBezTo>
                <a:cubicBezTo>
                  <a:pt x="29669" y="14254"/>
                  <a:pt x="29677" y="14214"/>
                  <a:pt x="29677" y="14171"/>
                </a:cubicBezTo>
                <a:lnTo>
                  <a:pt x="29677" y="994"/>
                </a:lnTo>
                <a:cubicBezTo>
                  <a:pt x="29677" y="952"/>
                  <a:pt x="29669" y="912"/>
                  <a:pt x="29653" y="873"/>
                </a:cubicBezTo>
                <a:cubicBezTo>
                  <a:pt x="29637" y="834"/>
                  <a:pt x="29614" y="799"/>
                  <a:pt x="29584" y="770"/>
                </a:cubicBezTo>
                <a:cubicBezTo>
                  <a:pt x="29554" y="740"/>
                  <a:pt x="29520" y="717"/>
                  <a:pt x="29481" y="701"/>
                </a:cubicBezTo>
                <a:cubicBezTo>
                  <a:pt x="29442" y="685"/>
                  <a:pt x="29402" y="677"/>
                  <a:pt x="29360" y="677"/>
                </a:cubicBezTo>
                <a:lnTo>
                  <a:pt x="1207" y="677"/>
                </a:lnTo>
                <a:cubicBezTo>
                  <a:pt x="1165" y="677"/>
                  <a:pt x="1124" y="685"/>
                  <a:pt x="1085" y="701"/>
                </a:cubicBezTo>
                <a:cubicBezTo>
                  <a:pt x="1047" y="717"/>
                  <a:pt x="1012" y="740"/>
                  <a:pt x="982" y="770"/>
                </a:cubicBezTo>
                <a:cubicBezTo>
                  <a:pt x="953" y="799"/>
                  <a:pt x="930" y="834"/>
                  <a:pt x="914" y="873"/>
                </a:cubicBezTo>
                <a:cubicBezTo>
                  <a:pt x="898" y="912"/>
                  <a:pt x="889" y="952"/>
                  <a:pt x="889" y="994"/>
                </a:cubicBezTo>
                <a:close/>
              </a:path>
            </a:pathLst>
          </a:custGeom>
          <a:solidFill>
            <a:srgbClr val="000000">
              <a:alpha val="30000"/>
            </a:srgbClr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9" name=""/>
          <p:cNvSpPr/>
          <p:nvPr/>
        </p:nvSpPr>
        <p:spPr>
          <a:xfrm>
            <a:off x="919080" y="1671480"/>
            <a:ext cx="10353960" cy="4962960"/>
          </a:xfrm>
          <a:custGeom>
            <a:avLst/>
            <a:gdLst/>
            <a:ahLst/>
            <a:rect l="0" t="0" r="r" b="b"/>
            <a:pathLst>
              <a:path w="28761" h="13786">
                <a:moveTo>
                  <a:pt x="0" y="13481"/>
                </a:moveTo>
                <a:lnTo>
                  <a:pt x="0" y="304"/>
                </a:lnTo>
                <a:cubicBezTo>
                  <a:pt x="0" y="284"/>
                  <a:pt x="2" y="264"/>
                  <a:pt x="6" y="245"/>
                </a:cubicBezTo>
                <a:cubicBezTo>
                  <a:pt x="9" y="225"/>
                  <a:pt x="15" y="206"/>
                  <a:pt x="23" y="188"/>
                </a:cubicBezTo>
                <a:cubicBezTo>
                  <a:pt x="31" y="169"/>
                  <a:pt x="40" y="152"/>
                  <a:pt x="51" y="135"/>
                </a:cubicBezTo>
                <a:cubicBezTo>
                  <a:pt x="62" y="119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5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5"/>
                  <a:pt x="28573" y="23"/>
                </a:cubicBezTo>
                <a:cubicBezTo>
                  <a:pt x="28592" y="31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9"/>
                  <a:pt x="28710" y="135"/>
                </a:cubicBezTo>
                <a:cubicBezTo>
                  <a:pt x="28721" y="152"/>
                  <a:pt x="28730" y="169"/>
                  <a:pt x="28738" y="188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13481"/>
                </a:lnTo>
                <a:cubicBezTo>
                  <a:pt x="28761" y="13501"/>
                  <a:pt x="28759" y="13521"/>
                  <a:pt x="28755" y="13541"/>
                </a:cubicBezTo>
                <a:cubicBezTo>
                  <a:pt x="28751" y="13560"/>
                  <a:pt x="28745" y="13579"/>
                  <a:pt x="28738" y="13598"/>
                </a:cubicBezTo>
                <a:cubicBezTo>
                  <a:pt x="28730" y="13616"/>
                  <a:pt x="28721" y="13634"/>
                  <a:pt x="28710" y="13651"/>
                </a:cubicBezTo>
                <a:cubicBezTo>
                  <a:pt x="28699" y="13667"/>
                  <a:pt x="28686" y="13682"/>
                  <a:pt x="28672" y="13697"/>
                </a:cubicBezTo>
                <a:cubicBezTo>
                  <a:pt x="28658" y="13711"/>
                  <a:pt x="28642" y="13723"/>
                  <a:pt x="28626" y="13734"/>
                </a:cubicBezTo>
                <a:cubicBezTo>
                  <a:pt x="28609" y="13746"/>
                  <a:pt x="28592" y="13755"/>
                  <a:pt x="28573" y="13763"/>
                </a:cubicBezTo>
                <a:cubicBezTo>
                  <a:pt x="28555" y="13770"/>
                  <a:pt x="28536" y="13776"/>
                  <a:pt x="28516" y="13780"/>
                </a:cubicBezTo>
                <a:cubicBezTo>
                  <a:pt x="28496" y="13784"/>
                  <a:pt x="28477" y="13786"/>
                  <a:pt x="28457" y="13786"/>
                </a:cubicBezTo>
                <a:lnTo>
                  <a:pt x="304" y="13786"/>
                </a:lnTo>
                <a:cubicBezTo>
                  <a:pt x="284" y="13786"/>
                  <a:pt x="264" y="13784"/>
                  <a:pt x="245" y="13780"/>
                </a:cubicBezTo>
                <a:cubicBezTo>
                  <a:pt x="225" y="13776"/>
                  <a:pt x="206" y="13770"/>
                  <a:pt x="188" y="13763"/>
                </a:cubicBezTo>
                <a:cubicBezTo>
                  <a:pt x="169" y="13755"/>
                  <a:pt x="152" y="13746"/>
                  <a:pt x="135" y="13734"/>
                </a:cubicBezTo>
                <a:cubicBezTo>
                  <a:pt x="118" y="13723"/>
                  <a:pt x="103" y="13711"/>
                  <a:pt x="89" y="13697"/>
                </a:cubicBezTo>
                <a:cubicBezTo>
                  <a:pt x="75" y="13682"/>
                  <a:pt x="62" y="13667"/>
                  <a:pt x="51" y="13651"/>
                </a:cubicBezTo>
                <a:cubicBezTo>
                  <a:pt x="40" y="13634"/>
                  <a:pt x="31" y="13616"/>
                  <a:pt x="23" y="13598"/>
                </a:cubicBezTo>
                <a:cubicBezTo>
                  <a:pt x="15" y="13579"/>
                  <a:pt x="9" y="13560"/>
                  <a:pt x="6" y="13541"/>
                </a:cubicBezTo>
                <a:cubicBezTo>
                  <a:pt x="2" y="13521"/>
                  <a:pt x="0" y="13501"/>
                  <a:pt x="0" y="13481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20" name=""/>
          <p:cNvSpPr/>
          <p:nvPr/>
        </p:nvSpPr>
        <p:spPr>
          <a:xfrm>
            <a:off x="923760" y="1676160"/>
            <a:ext cx="10344600" cy="4953240"/>
          </a:xfrm>
          <a:custGeom>
            <a:avLst/>
            <a:gdLst/>
            <a:ahLst/>
            <a:rect l="0" t="0" r="r" b="b"/>
            <a:pathLst>
              <a:path w="28735" h="13759">
                <a:moveTo>
                  <a:pt x="0" y="13468"/>
                </a:moveTo>
                <a:lnTo>
                  <a:pt x="0" y="291"/>
                </a:lnTo>
                <a:cubicBezTo>
                  <a:pt x="0" y="253"/>
                  <a:pt x="7" y="215"/>
                  <a:pt x="22" y="180"/>
                </a:cubicBezTo>
                <a:cubicBezTo>
                  <a:pt x="37" y="144"/>
                  <a:pt x="58" y="113"/>
                  <a:pt x="85" y="85"/>
                </a:cubicBezTo>
                <a:cubicBezTo>
                  <a:pt x="112" y="58"/>
                  <a:pt x="144" y="37"/>
                  <a:pt x="180" y="22"/>
                </a:cubicBezTo>
                <a:cubicBezTo>
                  <a:pt x="215" y="8"/>
                  <a:pt x="252" y="0"/>
                  <a:pt x="291" y="0"/>
                </a:cubicBezTo>
                <a:lnTo>
                  <a:pt x="28444" y="0"/>
                </a:lnTo>
                <a:cubicBezTo>
                  <a:pt x="28482" y="0"/>
                  <a:pt x="28519" y="8"/>
                  <a:pt x="28555" y="22"/>
                </a:cubicBezTo>
                <a:cubicBezTo>
                  <a:pt x="28591" y="37"/>
                  <a:pt x="28622" y="58"/>
                  <a:pt x="28649" y="85"/>
                </a:cubicBezTo>
                <a:cubicBezTo>
                  <a:pt x="28677" y="113"/>
                  <a:pt x="28698" y="144"/>
                  <a:pt x="28713" y="180"/>
                </a:cubicBezTo>
                <a:cubicBezTo>
                  <a:pt x="28727" y="215"/>
                  <a:pt x="28735" y="253"/>
                  <a:pt x="28735" y="291"/>
                </a:cubicBezTo>
                <a:lnTo>
                  <a:pt x="28735" y="13468"/>
                </a:lnTo>
                <a:cubicBezTo>
                  <a:pt x="28735" y="13507"/>
                  <a:pt x="28727" y="13544"/>
                  <a:pt x="28713" y="13580"/>
                </a:cubicBezTo>
                <a:cubicBezTo>
                  <a:pt x="28698" y="13615"/>
                  <a:pt x="28677" y="13647"/>
                  <a:pt x="28649" y="13674"/>
                </a:cubicBezTo>
                <a:cubicBezTo>
                  <a:pt x="28622" y="13702"/>
                  <a:pt x="28591" y="13723"/>
                  <a:pt x="28555" y="13737"/>
                </a:cubicBezTo>
                <a:cubicBezTo>
                  <a:pt x="28519" y="13752"/>
                  <a:pt x="28482" y="13759"/>
                  <a:pt x="28444" y="13759"/>
                </a:cubicBezTo>
                <a:lnTo>
                  <a:pt x="291" y="13759"/>
                </a:lnTo>
                <a:cubicBezTo>
                  <a:pt x="252" y="13759"/>
                  <a:pt x="215" y="13752"/>
                  <a:pt x="180" y="13737"/>
                </a:cubicBezTo>
                <a:cubicBezTo>
                  <a:pt x="144" y="13723"/>
                  <a:pt x="112" y="13702"/>
                  <a:pt x="85" y="13674"/>
                </a:cubicBezTo>
                <a:cubicBezTo>
                  <a:pt x="58" y="13647"/>
                  <a:pt x="37" y="13615"/>
                  <a:pt x="22" y="13580"/>
                </a:cubicBezTo>
                <a:cubicBezTo>
                  <a:pt x="7" y="13544"/>
                  <a:pt x="0" y="13507"/>
                  <a:pt x="0" y="13468"/>
                </a:cubicBezTo>
                <a:close/>
              </a:path>
            </a:pathLst>
          </a:custGeom>
          <a:solidFill>
            <a:srgbClr val="0E11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1" name=""/>
          <p:cNvSpPr/>
          <p:nvPr/>
        </p:nvSpPr>
        <p:spPr>
          <a:xfrm>
            <a:off x="914040" y="92376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4"/>
                </a:lnTo>
                <a:cubicBezTo>
                  <a:pt x="0" y="47"/>
                  <a:pt x="2" y="40"/>
                  <a:pt x="5" y="34"/>
                </a:cubicBezTo>
                <a:cubicBezTo>
                  <a:pt x="7" y="27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7"/>
                  <a:pt x="209" y="34"/>
                </a:cubicBezTo>
                <a:cubicBezTo>
                  <a:pt x="212" y="40"/>
                  <a:pt x="213" y="47"/>
                  <a:pt x="213" y="54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2" name=""/>
          <p:cNvSpPr txBox="1"/>
          <p:nvPr/>
        </p:nvSpPr>
        <p:spPr>
          <a:xfrm>
            <a:off x="1143000" y="704520"/>
            <a:ext cx="591048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rank_bm25 + FAISS + RRF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23" name=""/>
          <p:cNvSpPr txBox="1"/>
          <p:nvPr/>
        </p:nvSpPr>
        <p:spPr>
          <a:xfrm>
            <a:off x="1152360" y="1907640"/>
            <a:ext cx="283536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from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rank_bm25 </a:t>
            </a:r>
            <a:r>
              <a:rPr lang="en-US" sz="12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import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BM25Okapi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24" name=""/>
          <p:cNvSpPr txBox="1"/>
          <p:nvPr/>
        </p:nvSpPr>
        <p:spPr>
          <a:xfrm>
            <a:off x="1152360" y="2136600"/>
            <a:ext cx="228708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import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faiss, numpy </a:t>
            </a:r>
            <a:r>
              <a:rPr lang="en-US" sz="12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as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np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25" name=""/>
          <p:cNvSpPr txBox="1"/>
          <p:nvPr/>
        </p:nvSpPr>
        <p:spPr>
          <a:xfrm>
            <a:off x="1152360" y="2594880"/>
            <a:ext cx="411588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bm25 = BM25Okapi([tokenize(d) </a:t>
            </a:r>
            <a:r>
              <a:rPr lang="en-US" sz="12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for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 </a:t>
            </a:r>
            <a:r>
              <a:rPr lang="en-US" sz="12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in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docs])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26" name=""/>
          <p:cNvSpPr txBox="1"/>
          <p:nvPr/>
        </p:nvSpPr>
        <p:spPr>
          <a:xfrm>
            <a:off x="1152360" y="2823840"/>
            <a:ext cx="329292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index = faiss.IndexHNSWFlat(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768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32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27" name=""/>
          <p:cNvSpPr txBox="1"/>
          <p:nvPr/>
        </p:nvSpPr>
        <p:spPr>
          <a:xfrm>
            <a:off x="1152360" y="3052800"/>
            <a:ext cx="192132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index.add(embeddings)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28" name=""/>
          <p:cNvSpPr txBox="1"/>
          <p:nvPr/>
        </p:nvSpPr>
        <p:spPr>
          <a:xfrm>
            <a:off x="1152360" y="3510720"/>
            <a:ext cx="310968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def</a:t>
            </a:r>
            <a:r>
              <a:rPr lang="en-US" sz="1200" b="0" u="none" strike="noStrike">
                <a:solidFill>
                  <a:srgbClr val="6639BA"/>
                </a:solidFill>
                <a:effectLst/>
                <a:uFillTx/>
                <a:latin typeface="JetBrainsMono"/>
                <a:ea typeface="JetBrainsMono"/>
              </a:rPr>
              <a:t> hybrid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(query, k=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10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rrf_k=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50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):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29" name=""/>
          <p:cNvSpPr txBox="1"/>
          <p:nvPr/>
        </p:nvSpPr>
        <p:spPr>
          <a:xfrm>
            <a:off x="1152360" y="3740040"/>
            <a:ext cx="457344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bm25_scores = bm25.get_scores(tokenize(query))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30" name=""/>
          <p:cNvSpPr txBox="1"/>
          <p:nvPr/>
        </p:nvSpPr>
        <p:spPr>
          <a:xfrm>
            <a:off x="1152360" y="3969000"/>
            <a:ext cx="448200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bm25_rank = np.argsort(-bm25_scores)[: k * 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2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]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31" name=""/>
          <p:cNvSpPr txBox="1"/>
          <p:nvPr/>
        </p:nvSpPr>
        <p:spPr>
          <a:xfrm>
            <a:off x="1152360" y="4426920"/>
            <a:ext cx="493884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qv = embed(query).reshape(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-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).astype(</a:t>
            </a:r>
            <a:r>
              <a:rPr lang="en-US" sz="12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'float32'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32" name=""/>
          <p:cNvSpPr txBox="1"/>
          <p:nvPr/>
        </p:nvSpPr>
        <p:spPr>
          <a:xfrm>
            <a:off x="1152360" y="4656240"/>
            <a:ext cx="393336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_, dense_rank = index.search(qv, k * 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2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33" name=""/>
          <p:cNvSpPr txBox="1"/>
          <p:nvPr/>
        </p:nvSpPr>
        <p:spPr>
          <a:xfrm>
            <a:off x="1152360" y="4885200"/>
            <a:ext cx="274428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dense_rank = dense_rank[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0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]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34" name=""/>
          <p:cNvSpPr txBox="1"/>
          <p:nvPr/>
        </p:nvSpPr>
        <p:spPr>
          <a:xfrm>
            <a:off x="1152360" y="5343120"/>
            <a:ext cx="128124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fused = {}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35" name=""/>
          <p:cNvSpPr txBox="1"/>
          <p:nvPr/>
        </p:nvSpPr>
        <p:spPr>
          <a:xfrm>
            <a:off x="1510560" y="5572080"/>
            <a:ext cx="457344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for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rank, doc_id </a:t>
            </a:r>
            <a:r>
              <a:rPr lang="en-US" sz="12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in</a:t>
            </a:r>
            <a:r>
              <a:rPr lang="en-US" sz="120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 enumerate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(bm25_rank, start=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):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36" name=""/>
          <p:cNvSpPr txBox="1"/>
          <p:nvPr/>
        </p:nvSpPr>
        <p:spPr>
          <a:xfrm>
            <a:off x="1152360" y="5801400"/>
            <a:ext cx="612828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    fused[doc_id] = fused.get(doc_id, 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0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 + 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1.0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/ (rrf_k + rank)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37" name=""/>
          <p:cNvSpPr txBox="1"/>
          <p:nvPr/>
        </p:nvSpPr>
        <p:spPr>
          <a:xfrm>
            <a:off x="1510560" y="6030360"/>
            <a:ext cx="466488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for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rank, doc_id </a:t>
            </a:r>
            <a:r>
              <a:rPr lang="en-US" sz="12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in</a:t>
            </a:r>
            <a:r>
              <a:rPr lang="en-US" sz="120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 enumerate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(dense_rank, start=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):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38" name=""/>
          <p:cNvSpPr txBox="1"/>
          <p:nvPr/>
        </p:nvSpPr>
        <p:spPr>
          <a:xfrm>
            <a:off x="1152360" y="6259320"/>
            <a:ext cx="612828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    fused[doc_id] = fused.get(doc_id, 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0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 + 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1.0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/ (rrf_k + rank)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39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40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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4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4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44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45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46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47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48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49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0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1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2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3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4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5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6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7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8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59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60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61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62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63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64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65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66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67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68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69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70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71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72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73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74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75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6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77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8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9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80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81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82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83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84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85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86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87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88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89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90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91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92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93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94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95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96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97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98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99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00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01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02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03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04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5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6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7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8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9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10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11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12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13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14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15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16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17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18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19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20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21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22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23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24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25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26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27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28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29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0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1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2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3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4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5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6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37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38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39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40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41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42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43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44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45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46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47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48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49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50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51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2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53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54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55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56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57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8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9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60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61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62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63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64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65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66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67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68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69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70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71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72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73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74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75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76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77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78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79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80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81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82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83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84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85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86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87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88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9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0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1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92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3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4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95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96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7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8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9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0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1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2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03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04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05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06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07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08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09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10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1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2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3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4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15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16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7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8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19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20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21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22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23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24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25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26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27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28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9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30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31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32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33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34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5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6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7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8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9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0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1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2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3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4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5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6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7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8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9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0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1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2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3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4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5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6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7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8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9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0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1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2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3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4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5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6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7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8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9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0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1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2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3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4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5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6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7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8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9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0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1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2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3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4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5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6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7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8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9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0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1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2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3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4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5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6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7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8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9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0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1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2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3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4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5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6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7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8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9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0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1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2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3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4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5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6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7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8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9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0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1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2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3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4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5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6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7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8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9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0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1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2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3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4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5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6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7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8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9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0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1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2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3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4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5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6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7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8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9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0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1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2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3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4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5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6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7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8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9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0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1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2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3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4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5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6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7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8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9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0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1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2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3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4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5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6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7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8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9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0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1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2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3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4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5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6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7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8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9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0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1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2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3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4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5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6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7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8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9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0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1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2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3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4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5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6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7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08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9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0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1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2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3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4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5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6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7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8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9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0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1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2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3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4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5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6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7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8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9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0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1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2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3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4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5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6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7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8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9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0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1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2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3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4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5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6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7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8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9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0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1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2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3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4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5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6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7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8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9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0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1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2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3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4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5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6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7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8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9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0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1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2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3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4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5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6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7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8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9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0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1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2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3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4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5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6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7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8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9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0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1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2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3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4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5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6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7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8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9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0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1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2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3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4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5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6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7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8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9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0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1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2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3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4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5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6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7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8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9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0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1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2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3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4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5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6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7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8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9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0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1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2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3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4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5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6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7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8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9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0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1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2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3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4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5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6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7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8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9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0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1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2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3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4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5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6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7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8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9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0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1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2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3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4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5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6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7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8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9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0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1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2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3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4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5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6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7" name=""/>
          <p:cNvSpPr/>
          <p:nvPr/>
        </p:nvSpPr>
        <p:spPr>
          <a:xfrm>
            <a:off x="914040" y="30002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8" name=""/>
          <p:cNvSpPr/>
          <p:nvPr/>
        </p:nvSpPr>
        <p:spPr>
          <a:xfrm>
            <a:off x="914040" y="25430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8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8"/>
                </a:lnTo>
                <a:cubicBezTo>
                  <a:pt x="213" y="695"/>
                  <a:pt x="212" y="702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2"/>
                  <a:pt x="0" y="695"/>
                  <a:pt x="0" y="688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9" name=""/>
          <p:cNvSpPr txBox="1"/>
          <p:nvPr/>
        </p:nvSpPr>
        <p:spPr>
          <a:xfrm>
            <a:off x="1143000" y="2323800"/>
            <a:ext cx="3386880" cy="482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키워드 엔진 선택지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80" name=""/>
          <p:cNvSpPr txBox="1"/>
          <p:nvPr/>
        </p:nvSpPr>
        <p:spPr>
          <a:xfrm>
            <a:off x="914400" y="3306960"/>
            <a:ext cx="95486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rank_bm25(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순수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Python,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수만 건까지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), Whoosh(Pure Python,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디스크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), Tantivy(Rust, Python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바인딩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81" name=""/>
          <p:cNvSpPr txBox="1"/>
          <p:nvPr/>
        </p:nvSpPr>
        <p:spPr>
          <a:xfrm>
            <a:off x="914400" y="3707280"/>
            <a:ext cx="92232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tantivy-py,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한 자릿수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~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두 자릿수 빠름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), Elasticsearch/OpenSearch(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분산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운영기능 풍부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). Production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규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82" name=""/>
          <p:cNvSpPr txBox="1"/>
          <p:nvPr/>
        </p:nvSpPr>
        <p:spPr>
          <a:xfrm>
            <a:off x="914400" y="4097880"/>
            <a:ext cx="19710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모면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Tantivy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또는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ES.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83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84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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8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87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88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89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0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1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2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3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4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5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6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7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8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9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0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1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2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3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4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5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6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7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8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9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0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1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2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3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4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5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6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7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8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9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0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1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2" name=""/>
          <p:cNvSpPr txBox="1"/>
          <p:nvPr/>
        </p:nvSpPr>
        <p:spPr>
          <a:xfrm>
            <a:off x="914400" y="2752920"/>
            <a:ext cx="915624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Part 7. 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성능</a:t>
            </a:r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운영 비교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23" name=""/>
          <p:cNvSpPr txBox="1"/>
          <p:nvPr/>
        </p:nvSpPr>
        <p:spPr>
          <a:xfrm>
            <a:off x="914400" y="3935880"/>
            <a:ext cx="1578240" cy="285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수치로 보는 트레이드오프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24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25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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2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2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9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0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1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2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3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34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5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6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7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8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9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40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41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42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43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44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45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46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47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48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49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50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51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52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53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54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55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56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57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58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59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60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1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62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3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4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65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66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67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68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9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70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71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72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73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74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75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76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77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78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79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0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1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2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3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4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5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6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7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8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9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0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1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2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3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4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5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6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7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98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99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0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01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02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03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04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05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6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07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8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9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10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11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12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13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4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5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6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7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8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9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20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21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22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23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24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25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26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27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28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29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30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31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32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33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34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35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36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37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38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39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40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41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42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3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4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5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6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47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48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9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0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51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52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53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54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55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56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57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58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59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60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61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62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63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64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65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66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67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68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69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70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71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72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73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4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5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6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77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8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9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80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81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2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3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4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5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6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7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88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89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90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91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92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93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94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95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6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7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8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9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00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01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2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3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04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05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06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07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08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09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10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11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12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13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14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15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16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17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18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19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0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1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2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3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4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5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6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7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8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9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0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1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2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3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4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5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6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7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8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9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0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1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2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3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4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5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6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7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8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9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0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1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2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3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4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5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6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7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8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9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0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1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2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3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4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5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6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7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8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9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0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1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2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3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4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5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6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7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8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9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0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1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2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3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4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5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6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7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8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9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0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1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2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3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4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5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6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7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8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9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0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1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2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3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4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5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6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7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8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9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0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1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2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3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4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5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6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7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8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9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0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1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2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3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4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5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6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7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8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9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0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1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2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3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4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5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6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7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8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9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0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1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2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3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4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5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6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7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8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9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0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1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2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3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4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5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6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7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8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9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0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1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2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3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4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5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6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7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8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9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0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1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2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3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4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5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6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7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8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9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0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1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2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3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4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5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6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7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8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9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0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1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2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93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4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5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6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7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8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9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0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1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2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3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4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5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6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7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8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9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0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1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2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3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4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5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6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7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8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9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0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1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2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3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4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5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6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7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8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9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0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1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2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3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4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5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6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7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8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9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0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1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2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3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4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5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6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7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8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9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0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1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2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3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4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5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6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7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8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9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0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1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2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3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4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5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6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7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8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9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0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1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2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3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4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5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6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7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8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9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0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1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2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3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4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5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6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7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8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9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0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1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2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3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4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5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6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7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8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9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0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1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2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3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4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5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6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7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8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9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0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1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2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3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4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5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6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7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8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9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0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1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2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3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4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5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6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7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8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9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0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1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2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3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4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5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6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7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8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9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0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1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2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3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4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5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6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7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8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9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0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1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2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3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4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5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6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7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8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9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0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1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2" name=""/>
          <p:cNvSpPr/>
          <p:nvPr/>
        </p:nvSpPr>
        <p:spPr>
          <a:xfrm>
            <a:off x="914040" y="20570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3" name=""/>
          <p:cNvSpPr/>
          <p:nvPr/>
        </p:nvSpPr>
        <p:spPr>
          <a:xfrm>
            <a:off x="914040" y="160956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4" name=""/>
          <p:cNvSpPr/>
          <p:nvPr/>
        </p:nvSpPr>
        <p:spPr>
          <a:xfrm>
            <a:off x="919080" y="2347560"/>
            <a:ext cx="4943880" cy="3058200"/>
          </a:xfrm>
          <a:custGeom>
            <a:avLst/>
            <a:gdLst/>
            <a:ahLst/>
            <a:rect l="0" t="0" r="r" b="b"/>
            <a:pathLst>
              <a:path w="13733" h="8495">
                <a:moveTo>
                  <a:pt x="0" y="8084"/>
                </a:moveTo>
                <a:lnTo>
                  <a:pt x="0" y="411"/>
                </a:lnTo>
                <a:cubicBezTo>
                  <a:pt x="0" y="384"/>
                  <a:pt x="2" y="357"/>
                  <a:pt x="8" y="331"/>
                </a:cubicBezTo>
                <a:cubicBezTo>
                  <a:pt x="13" y="304"/>
                  <a:pt x="21" y="279"/>
                  <a:pt x="31" y="254"/>
                </a:cubicBezTo>
                <a:cubicBezTo>
                  <a:pt x="41" y="229"/>
                  <a:pt x="54" y="205"/>
                  <a:pt x="69" y="183"/>
                </a:cubicBezTo>
                <a:cubicBezTo>
                  <a:pt x="84" y="160"/>
                  <a:pt x="101" y="140"/>
                  <a:pt x="120" y="121"/>
                </a:cubicBezTo>
                <a:cubicBezTo>
                  <a:pt x="139" y="102"/>
                  <a:pt x="160" y="85"/>
                  <a:pt x="182" y="70"/>
                </a:cubicBezTo>
                <a:cubicBezTo>
                  <a:pt x="204" y="55"/>
                  <a:pt x="228" y="42"/>
                  <a:pt x="253" y="32"/>
                </a:cubicBezTo>
                <a:cubicBezTo>
                  <a:pt x="278" y="21"/>
                  <a:pt x="303" y="14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4"/>
                  <a:pt x="13455" y="21"/>
                  <a:pt x="13479" y="32"/>
                </a:cubicBezTo>
                <a:cubicBezTo>
                  <a:pt x="13504" y="42"/>
                  <a:pt x="13528" y="55"/>
                  <a:pt x="13550" y="70"/>
                </a:cubicBezTo>
                <a:cubicBezTo>
                  <a:pt x="13573" y="85"/>
                  <a:pt x="13593" y="102"/>
                  <a:pt x="13612" y="121"/>
                </a:cubicBezTo>
                <a:cubicBezTo>
                  <a:pt x="13632" y="140"/>
                  <a:pt x="13649" y="160"/>
                  <a:pt x="13663" y="183"/>
                </a:cubicBezTo>
                <a:cubicBezTo>
                  <a:pt x="13678" y="205"/>
                  <a:pt x="13691" y="229"/>
                  <a:pt x="13701" y="254"/>
                </a:cubicBezTo>
                <a:cubicBezTo>
                  <a:pt x="13712" y="279"/>
                  <a:pt x="13719" y="304"/>
                  <a:pt x="13725" y="331"/>
                </a:cubicBezTo>
                <a:cubicBezTo>
                  <a:pt x="13730" y="357"/>
                  <a:pt x="13733" y="384"/>
                  <a:pt x="13733" y="411"/>
                </a:cubicBezTo>
                <a:lnTo>
                  <a:pt x="13733" y="8084"/>
                </a:lnTo>
                <a:cubicBezTo>
                  <a:pt x="13733" y="8111"/>
                  <a:pt x="13730" y="8138"/>
                  <a:pt x="13725" y="8165"/>
                </a:cubicBezTo>
                <a:cubicBezTo>
                  <a:pt x="13719" y="8191"/>
                  <a:pt x="13712" y="8217"/>
                  <a:pt x="13701" y="8241"/>
                </a:cubicBezTo>
                <a:cubicBezTo>
                  <a:pt x="13691" y="8266"/>
                  <a:pt x="13678" y="8290"/>
                  <a:pt x="13663" y="8312"/>
                </a:cubicBezTo>
                <a:cubicBezTo>
                  <a:pt x="13649" y="8335"/>
                  <a:pt x="13632" y="8355"/>
                  <a:pt x="13612" y="8374"/>
                </a:cubicBezTo>
                <a:cubicBezTo>
                  <a:pt x="13593" y="8394"/>
                  <a:pt x="13573" y="8411"/>
                  <a:pt x="13550" y="8425"/>
                </a:cubicBezTo>
                <a:cubicBezTo>
                  <a:pt x="13528" y="8440"/>
                  <a:pt x="13504" y="8453"/>
                  <a:pt x="13479" y="8463"/>
                </a:cubicBezTo>
                <a:cubicBezTo>
                  <a:pt x="13455" y="8474"/>
                  <a:pt x="13429" y="8481"/>
                  <a:pt x="13403" y="8487"/>
                </a:cubicBezTo>
                <a:cubicBezTo>
                  <a:pt x="13376" y="8492"/>
                  <a:pt x="13349" y="8495"/>
                  <a:pt x="13322" y="8495"/>
                </a:cubicBezTo>
                <a:lnTo>
                  <a:pt x="410" y="8495"/>
                </a:lnTo>
                <a:cubicBezTo>
                  <a:pt x="383" y="8495"/>
                  <a:pt x="356" y="8492"/>
                  <a:pt x="330" y="8487"/>
                </a:cubicBezTo>
                <a:cubicBezTo>
                  <a:pt x="303" y="8481"/>
                  <a:pt x="278" y="8474"/>
                  <a:pt x="253" y="8463"/>
                </a:cubicBezTo>
                <a:cubicBezTo>
                  <a:pt x="228" y="8453"/>
                  <a:pt x="204" y="8440"/>
                  <a:pt x="182" y="8425"/>
                </a:cubicBezTo>
                <a:cubicBezTo>
                  <a:pt x="160" y="8411"/>
                  <a:pt x="139" y="8394"/>
                  <a:pt x="120" y="8374"/>
                </a:cubicBezTo>
                <a:cubicBezTo>
                  <a:pt x="101" y="8355"/>
                  <a:pt x="84" y="8335"/>
                  <a:pt x="69" y="8312"/>
                </a:cubicBezTo>
                <a:cubicBezTo>
                  <a:pt x="54" y="8290"/>
                  <a:pt x="41" y="8266"/>
                  <a:pt x="31" y="8241"/>
                </a:cubicBezTo>
                <a:cubicBezTo>
                  <a:pt x="21" y="8217"/>
                  <a:pt x="13" y="8191"/>
                  <a:pt x="8" y="8165"/>
                </a:cubicBezTo>
                <a:cubicBezTo>
                  <a:pt x="2" y="8138"/>
                  <a:pt x="0" y="8111"/>
                  <a:pt x="0" y="8084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5" name=""/>
          <p:cNvSpPr/>
          <p:nvPr/>
        </p:nvSpPr>
        <p:spPr>
          <a:xfrm>
            <a:off x="919080" y="2347560"/>
            <a:ext cx="4943880" cy="3058200"/>
          </a:xfrm>
          <a:custGeom>
            <a:avLst/>
            <a:gdLst/>
            <a:ahLst/>
            <a:rect l="0" t="0" r="r" b="b"/>
            <a:pathLst>
              <a:path w="13733" h="8495">
                <a:moveTo>
                  <a:pt x="0" y="8084"/>
                </a:moveTo>
                <a:lnTo>
                  <a:pt x="0" y="411"/>
                </a:lnTo>
                <a:cubicBezTo>
                  <a:pt x="0" y="384"/>
                  <a:pt x="2" y="357"/>
                  <a:pt x="8" y="331"/>
                </a:cubicBezTo>
                <a:cubicBezTo>
                  <a:pt x="13" y="304"/>
                  <a:pt x="21" y="279"/>
                  <a:pt x="31" y="254"/>
                </a:cubicBezTo>
                <a:cubicBezTo>
                  <a:pt x="41" y="229"/>
                  <a:pt x="54" y="205"/>
                  <a:pt x="69" y="183"/>
                </a:cubicBezTo>
                <a:cubicBezTo>
                  <a:pt x="84" y="160"/>
                  <a:pt x="101" y="140"/>
                  <a:pt x="120" y="121"/>
                </a:cubicBezTo>
                <a:cubicBezTo>
                  <a:pt x="139" y="102"/>
                  <a:pt x="160" y="85"/>
                  <a:pt x="182" y="70"/>
                </a:cubicBezTo>
                <a:cubicBezTo>
                  <a:pt x="204" y="55"/>
                  <a:pt x="228" y="42"/>
                  <a:pt x="253" y="32"/>
                </a:cubicBezTo>
                <a:cubicBezTo>
                  <a:pt x="278" y="21"/>
                  <a:pt x="303" y="14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4"/>
                  <a:pt x="13455" y="21"/>
                  <a:pt x="13479" y="32"/>
                </a:cubicBezTo>
                <a:cubicBezTo>
                  <a:pt x="13504" y="42"/>
                  <a:pt x="13528" y="55"/>
                  <a:pt x="13550" y="70"/>
                </a:cubicBezTo>
                <a:cubicBezTo>
                  <a:pt x="13573" y="85"/>
                  <a:pt x="13593" y="102"/>
                  <a:pt x="13612" y="121"/>
                </a:cubicBezTo>
                <a:cubicBezTo>
                  <a:pt x="13632" y="140"/>
                  <a:pt x="13649" y="160"/>
                  <a:pt x="13663" y="183"/>
                </a:cubicBezTo>
                <a:cubicBezTo>
                  <a:pt x="13678" y="205"/>
                  <a:pt x="13691" y="229"/>
                  <a:pt x="13701" y="254"/>
                </a:cubicBezTo>
                <a:cubicBezTo>
                  <a:pt x="13712" y="279"/>
                  <a:pt x="13719" y="304"/>
                  <a:pt x="13725" y="331"/>
                </a:cubicBezTo>
                <a:cubicBezTo>
                  <a:pt x="13730" y="357"/>
                  <a:pt x="13733" y="384"/>
                  <a:pt x="13733" y="411"/>
                </a:cubicBezTo>
                <a:lnTo>
                  <a:pt x="13733" y="8084"/>
                </a:lnTo>
                <a:cubicBezTo>
                  <a:pt x="13733" y="8111"/>
                  <a:pt x="13730" y="8138"/>
                  <a:pt x="13725" y="8165"/>
                </a:cubicBezTo>
                <a:cubicBezTo>
                  <a:pt x="13719" y="8191"/>
                  <a:pt x="13712" y="8217"/>
                  <a:pt x="13701" y="8241"/>
                </a:cubicBezTo>
                <a:cubicBezTo>
                  <a:pt x="13691" y="8266"/>
                  <a:pt x="13678" y="8290"/>
                  <a:pt x="13663" y="8312"/>
                </a:cubicBezTo>
                <a:cubicBezTo>
                  <a:pt x="13649" y="8335"/>
                  <a:pt x="13632" y="8355"/>
                  <a:pt x="13612" y="8374"/>
                </a:cubicBezTo>
                <a:cubicBezTo>
                  <a:pt x="13593" y="8394"/>
                  <a:pt x="13573" y="8411"/>
                  <a:pt x="13550" y="8425"/>
                </a:cubicBezTo>
                <a:cubicBezTo>
                  <a:pt x="13528" y="8440"/>
                  <a:pt x="13504" y="8453"/>
                  <a:pt x="13479" y="8463"/>
                </a:cubicBezTo>
                <a:cubicBezTo>
                  <a:pt x="13455" y="8474"/>
                  <a:pt x="13429" y="8481"/>
                  <a:pt x="13403" y="8487"/>
                </a:cubicBezTo>
                <a:cubicBezTo>
                  <a:pt x="13376" y="8492"/>
                  <a:pt x="13349" y="8495"/>
                  <a:pt x="13322" y="8495"/>
                </a:cubicBezTo>
                <a:lnTo>
                  <a:pt x="410" y="8495"/>
                </a:lnTo>
                <a:cubicBezTo>
                  <a:pt x="383" y="8495"/>
                  <a:pt x="356" y="8492"/>
                  <a:pt x="330" y="8487"/>
                </a:cubicBezTo>
                <a:cubicBezTo>
                  <a:pt x="303" y="8481"/>
                  <a:pt x="278" y="8474"/>
                  <a:pt x="253" y="8463"/>
                </a:cubicBezTo>
                <a:cubicBezTo>
                  <a:pt x="228" y="8453"/>
                  <a:pt x="204" y="8440"/>
                  <a:pt x="182" y="8425"/>
                </a:cubicBezTo>
                <a:cubicBezTo>
                  <a:pt x="160" y="8411"/>
                  <a:pt x="139" y="8394"/>
                  <a:pt x="120" y="8374"/>
                </a:cubicBezTo>
                <a:cubicBezTo>
                  <a:pt x="101" y="8355"/>
                  <a:pt x="84" y="8335"/>
                  <a:pt x="69" y="8312"/>
                </a:cubicBezTo>
                <a:cubicBezTo>
                  <a:pt x="54" y="8290"/>
                  <a:pt x="41" y="8266"/>
                  <a:pt x="31" y="8241"/>
                </a:cubicBezTo>
                <a:cubicBezTo>
                  <a:pt x="21" y="8217"/>
                  <a:pt x="13" y="8191"/>
                  <a:pt x="8" y="8165"/>
                </a:cubicBezTo>
                <a:cubicBezTo>
                  <a:pt x="2" y="8138"/>
                  <a:pt x="0" y="8111"/>
                  <a:pt x="0" y="8084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66" name=""/>
          <p:cNvSpPr txBox="1"/>
          <p:nvPr/>
        </p:nvSpPr>
        <p:spPr>
          <a:xfrm>
            <a:off x="1143000" y="1390320"/>
            <a:ext cx="780588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지연시간 가이드라인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(768-dim, 1M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벡터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67" name=""/>
          <p:cNvSpPr/>
          <p:nvPr/>
        </p:nvSpPr>
        <p:spPr>
          <a:xfrm>
            <a:off x="1333440" y="334296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8" y="161"/>
                  <a:pt x="190" y="172"/>
                  <a:pt x="180" y="182"/>
                </a:cubicBezTo>
                <a:cubicBezTo>
                  <a:pt x="170" y="192"/>
                  <a:pt x="159" y="200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4"/>
                  <a:pt x="170" y="21"/>
                  <a:pt x="180" y="31"/>
                </a:cubicBezTo>
                <a:cubicBezTo>
                  <a:pt x="190" y="41"/>
                  <a:pt x="198" y="53"/>
                  <a:pt x="204" y="66"/>
                </a:cubicBezTo>
                <a:cubicBezTo>
                  <a:pt x="210" y="79"/>
                  <a:pt x="212" y="92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8" name=""/>
          <p:cNvSpPr txBox="1"/>
          <p:nvPr/>
        </p:nvSpPr>
        <p:spPr>
          <a:xfrm>
            <a:off x="1228680" y="2640240"/>
            <a:ext cx="3534120" cy="349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1" u="none" strike="noStrike">
                <a:solidFill>
                  <a:srgbClr val="00D4A6"/>
                </a:solidFill>
                <a:effectLst/>
                <a:uFillTx/>
                <a:latin typeface="PretendardVariable"/>
                <a:ea typeface="PretendardVariable"/>
              </a:rPr>
              <a:t>Supabase pgvector HNSW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69" name=""/>
          <p:cNvSpPr/>
          <p:nvPr/>
        </p:nvSpPr>
        <p:spPr>
          <a:xfrm>
            <a:off x="1333440" y="38192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8" y="161"/>
                  <a:pt x="190" y="172"/>
                  <a:pt x="180" y="182"/>
                </a:cubicBezTo>
                <a:cubicBezTo>
                  <a:pt x="170" y="192"/>
                  <a:pt x="159" y="200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4"/>
                  <a:pt x="170" y="21"/>
                  <a:pt x="180" y="31"/>
                </a:cubicBezTo>
                <a:cubicBezTo>
                  <a:pt x="190" y="41"/>
                  <a:pt x="198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0" name=""/>
          <p:cNvSpPr txBox="1"/>
          <p:nvPr/>
        </p:nvSpPr>
        <p:spPr>
          <a:xfrm>
            <a:off x="1548720" y="3192840"/>
            <a:ext cx="21751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in-process: 2~10ms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71" name=""/>
          <p:cNvSpPr/>
          <p:nvPr/>
        </p:nvSpPr>
        <p:spPr>
          <a:xfrm>
            <a:off x="1333440" y="428616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8" y="160"/>
                  <a:pt x="190" y="171"/>
                  <a:pt x="180" y="181"/>
                </a:cubicBezTo>
                <a:cubicBezTo>
                  <a:pt x="170" y="191"/>
                  <a:pt x="159" y="199"/>
                  <a:pt x="146" y="204"/>
                </a:cubicBezTo>
                <a:cubicBezTo>
                  <a:pt x="133" y="210"/>
                  <a:pt x="120" y="212"/>
                  <a:pt x="105" y="212"/>
                </a:cubicBezTo>
                <a:cubicBezTo>
                  <a:pt x="91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1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6"/>
                </a:cubicBezTo>
                <a:cubicBezTo>
                  <a:pt x="13" y="53"/>
                  <a:pt x="21" y="42"/>
                  <a:pt x="31" y="32"/>
                </a:cubicBezTo>
                <a:cubicBezTo>
                  <a:pt x="41" y="22"/>
                  <a:pt x="52" y="13"/>
                  <a:pt x="65" y="8"/>
                </a:cubicBezTo>
                <a:cubicBezTo>
                  <a:pt x="78" y="2"/>
                  <a:pt x="91" y="0"/>
                  <a:pt x="105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59" y="13"/>
                  <a:pt x="170" y="22"/>
                  <a:pt x="180" y="32"/>
                </a:cubicBezTo>
                <a:cubicBezTo>
                  <a:pt x="190" y="42"/>
                  <a:pt x="198" y="53"/>
                  <a:pt x="204" y="66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2" name=""/>
          <p:cNvSpPr txBox="1"/>
          <p:nvPr/>
        </p:nvSpPr>
        <p:spPr>
          <a:xfrm>
            <a:off x="1548720" y="3669120"/>
            <a:ext cx="25102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네트워크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RTT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포함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5~20ms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73" name=""/>
          <p:cNvSpPr/>
          <p:nvPr/>
        </p:nvSpPr>
        <p:spPr>
          <a:xfrm>
            <a:off x="1333440" y="476244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5"/>
                </a:moveTo>
                <a:cubicBezTo>
                  <a:pt x="212" y="120"/>
                  <a:pt x="210" y="133"/>
                  <a:pt x="204" y="146"/>
                </a:cubicBezTo>
                <a:cubicBezTo>
                  <a:pt x="198" y="159"/>
                  <a:pt x="190" y="171"/>
                  <a:pt x="180" y="181"/>
                </a:cubicBezTo>
                <a:cubicBezTo>
                  <a:pt x="170" y="191"/>
                  <a:pt x="159" y="199"/>
                  <a:pt x="146" y="204"/>
                </a:cubicBezTo>
                <a:cubicBezTo>
                  <a:pt x="133" y="210"/>
                  <a:pt x="120" y="212"/>
                  <a:pt x="105" y="212"/>
                </a:cubicBezTo>
                <a:cubicBezTo>
                  <a:pt x="91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1"/>
                  <a:pt x="13" y="159"/>
                  <a:pt x="8" y="146"/>
                </a:cubicBezTo>
                <a:cubicBezTo>
                  <a:pt x="2" y="133"/>
                  <a:pt x="0" y="120"/>
                  <a:pt x="0" y="105"/>
                </a:cubicBezTo>
                <a:cubicBezTo>
                  <a:pt x="0" y="91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1" y="0"/>
                  <a:pt x="105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1"/>
                  <a:pt x="212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4" name=""/>
          <p:cNvSpPr txBox="1"/>
          <p:nvPr/>
        </p:nvSpPr>
        <p:spPr>
          <a:xfrm>
            <a:off x="1548720" y="4135680"/>
            <a:ext cx="1541160" cy="285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동시 쓰기 중 빌드 부담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75" name=""/>
          <p:cNvSpPr/>
          <p:nvPr/>
        </p:nvSpPr>
        <p:spPr>
          <a:xfrm>
            <a:off x="6329160" y="2347560"/>
            <a:ext cx="4943880" cy="3058200"/>
          </a:xfrm>
          <a:custGeom>
            <a:avLst/>
            <a:gdLst/>
            <a:ahLst/>
            <a:rect l="0" t="0" r="r" b="b"/>
            <a:pathLst>
              <a:path w="13733" h="8495">
                <a:moveTo>
                  <a:pt x="0" y="8084"/>
                </a:moveTo>
                <a:lnTo>
                  <a:pt x="0" y="411"/>
                </a:lnTo>
                <a:cubicBezTo>
                  <a:pt x="0" y="384"/>
                  <a:pt x="3" y="357"/>
                  <a:pt x="8" y="331"/>
                </a:cubicBezTo>
                <a:cubicBezTo>
                  <a:pt x="13" y="304"/>
                  <a:pt x="21" y="279"/>
                  <a:pt x="31" y="254"/>
                </a:cubicBezTo>
                <a:cubicBezTo>
                  <a:pt x="42" y="229"/>
                  <a:pt x="54" y="205"/>
                  <a:pt x="69" y="183"/>
                </a:cubicBezTo>
                <a:cubicBezTo>
                  <a:pt x="84" y="160"/>
                  <a:pt x="101" y="140"/>
                  <a:pt x="120" y="121"/>
                </a:cubicBezTo>
                <a:cubicBezTo>
                  <a:pt x="139" y="102"/>
                  <a:pt x="160" y="85"/>
                  <a:pt x="182" y="70"/>
                </a:cubicBezTo>
                <a:cubicBezTo>
                  <a:pt x="205" y="55"/>
                  <a:pt x="228" y="42"/>
                  <a:pt x="253" y="32"/>
                </a:cubicBezTo>
                <a:cubicBezTo>
                  <a:pt x="278" y="21"/>
                  <a:pt x="304" y="14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4"/>
                  <a:pt x="13455" y="21"/>
                  <a:pt x="13480" y="32"/>
                </a:cubicBezTo>
                <a:cubicBezTo>
                  <a:pt x="13505" y="42"/>
                  <a:pt x="13528" y="55"/>
                  <a:pt x="13551" y="70"/>
                </a:cubicBezTo>
                <a:cubicBezTo>
                  <a:pt x="13573" y="85"/>
                  <a:pt x="13594" y="102"/>
                  <a:pt x="13613" y="121"/>
                </a:cubicBezTo>
                <a:cubicBezTo>
                  <a:pt x="13632" y="140"/>
                  <a:pt x="13649" y="160"/>
                  <a:pt x="13664" y="183"/>
                </a:cubicBezTo>
                <a:cubicBezTo>
                  <a:pt x="13679" y="205"/>
                  <a:pt x="13691" y="229"/>
                  <a:pt x="13702" y="254"/>
                </a:cubicBezTo>
                <a:cubicBezTo>
                  <a:pt x="13712" y="279"/>
                  <a:pt x="13720" y="304"/>
                  <a:pt x="13725" y="331"/>
                </a:cubicBezTo>
                <a:cubicBezTo>
                  <a:pt x="13730" y="357"/>
                  <a:pt x="13733" y="384"/>
                  <a:pt x="13733" y="411"/>
                </a:cubicBezTo>
                <a:lnTo>
                  <a:pt x="13733" y="8084"/>
                </a:lnTo>
                <a:cubicBezTo>
                  <a:pt x="13733" y="8111"/>
                  <a:pt x="13730" y="8138"/>
                  <a:pt x="13725" y="8165"/>
                </a:cubicBezTo>
                <a:cubicBezTo>
                  <a:pt x="13720" y="8191"/>
                  <a:pt x="13712" y="8217"/>
                  <a:pt x="13702" y="8241"/>
                </a:cubicBezTo>
                <a:cubicBezTo>
                  <a:pt x="13691" y="8266"/>
                  <a:pt x="13679" y="8290"/>
                  <a:pt x="13664" y="8312"/>
                </a:cubicBezTo>
                <a:cubicBezTo>
                  <a:pt x="13649" y="8335"/>
                  <a:pt x="13632" y="8355"/>
                  <a:pt x="13613" y="8374"/>
                </a:cubicBezTo>
                <a:cubicBezTo>
                  <a:pt x="13594" y="8394"/>
                  <a:pt x="13573" y="8411"/>
                  <a:pt x="13551" y="8425"/>
                </a:cubicBezTo>
                <a:cubicBezTo>
                  <a:pt x="13528" y="8440"/>
                  <a:pt x="13505" y="8453"/>
                  <a:pt x="13480" y="8463"/>
                </a:cubicBezTo>
                <a:cubicBezTo>
                  <a:pt x="13455" y="8474"/>
                  <a:pt x="13429" y="8481"/>
                  <a:pt x="13403" y="8487"/>
                </a:cubicBezTo>
                <a:cubicBezTo>
                  <a:pt x="13376" y="8492"/>
                  <a:pt x="13350" y="8495"/>
                  <a:pt x="13323" y="8495"/>
                </a:cubicBezTo>
                <a:lnTo>
                  <a:pt x="410" y="8495"/>
                </a:lnTo>
                <a:cubicBezTo>
                  <a:pt x="383" y="8495"/>
                  <a:pt x="357" y="8492"/>
                  <a:pt x="330" y="8487"/>
                </a:cubicBezTo>
                <a:cubicBezTo>
                  <a:pt x="304" y="8481"/>
                  <a:pt x="278" y="8474"/>
                  <a:pt x="253" y="8463"/>
                </a:cubicBezTo>
                <a:cubicBezTo>
                  <a:pt x="228" y="8453"/>
                  <a:pt x="205" y="8440"/>
                  <a:pt x="182" y="8425"/>
                </a:cubicBezTo>
                <a:cubicBezTo>
                  <a:pt x="160" y="8411"/>
                  <a:pt x="139" y="8394"/>
                  <a:pt x="120" y="8374"/>
                </a:cubicBezTo>
                <a:cubicBezTo>
                  <a:pt x="101" y="8355"/>
                  <a:pt x="84" y="8335"/>
                  <a:pt x="69" y="8312"/>
                </a:cubicBezTo>
                <a:cubicBezTo>
                  <a:pt x="54" y="8290"/>
                  <a:pt x="42" y="8266"/>
                  <a:pt x="31" y="8241"/>
                </a:cubicBezTo>
                <a:cubicBezTo>
                  <a:pt x="21" y="8217"/>
                  <a:pt x="13" y="8191"/>
                  <a:pt x="8" y="8165"/>
                </a:cubicBezTo>
                <a:cubicBezTo>
                  <a:pt x="3" y="8138"/>
                  <a:pt x="0" y="8111"/>
                  <a:pt x="0" y="8084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6" name=""/>
          <p:cNvSpPr/>
          <p:nvPr/>
        </p:nvSpPr>
        <p:spPr>
          <a:xfrm>
            <a:off x="6329160" y="2347560"/>
            <a:ext cx="4943880" cy="3058200"/>
          </a:xfrm>
          <a:custGeom>
            <a:avLst/>
            <a:gdLst/>
            <a:ahLst/>
            <a:rect l="0" t="0" r="r" b="b"/>
            <a:pathLst>
              <a:path w="13733" h="8495">
                <a:moveTo>
                  <a:pt x="0" y="8084"/>
                </a:moveTo>
                <a:lnTo>
                  <a:pt x="0" y="411"/>
                </a:lnTo>
                <a:cubicBezTo>
                  <a:pt x="0" y="384"/>
                  <a:pt x="3" y="357"/>
                  <a:pt x="8" y="331"/>
                </a:cubicBezTo>
                <a:cubicBezTo>
                  <a:pt x="13" y="304"/>
                  <a:pt x="21" y="279"/>
                  <a:pt x="31" y="254"/>
                </a:cubicBezTo>
                <a:cubicBezTo>
                  <a:pt x="42" y="229"/>
                  <a:pt x="54" y="205"/>
                  <a:pt x="69" y="183"/>
                </a:cubicBezTo>
                <a:cubicBezTo>
                  <a:pt x="84" y="160"/>
                  <a:pt x="101" y="140"/>
                  <a:pt x="120" y="121"/>
                </a:cubicBezTo>
                <a:cubicBezTo>
                  <a:pt x="139" y="102"/>
                  <a:pt x="160" y="85"/>
                  <a:pt x="182" y="70"/>
                </a:cubicBezTo>
                <a:cubicBezTo>
                  <a:pt x="205" y="55"/>
                  <a:pt x="228" y="42"/>
                  <a:pt x="253" y="32"/>
                </a:cubicBezTo>
                <a:cubicBezTo>
                  <a:pt x="278" y="21"/>
                  <a:pt x="304" y="14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4"/>
                  <a:pt x="13455" y="21"/>
                  <a:pt x="13480" y="32"/>
                </a:cubicBezTo>
                <a:cubicBezTo>
                  <a:pt x="13505" y="42"/>
                  <a:pt x="13528" y="55"/>
                  <a:pt x="13551" y="70"/>
                </a:cubicBezTo>
                <a:cubicBezTo>
                  <a:pt x="13573" y="85"/>
                  <a:pt x="13594" y="102"/>
                  <a:pt x="13613" y="121"/>
                </a:cubicBezTo>
                <a:cubicBezTo>
                  <a:pt x="13632" y="140"/>
                  <a:pt x="13649" y="160"/>
                  <a:pt x="13664" y="183"/>
                </a:cubicBezTo>
                <a:cubicBezTo>
                  <a:pt x="13679" y="205"/>
                  <a:pt x="13691" y="229"/>
                  <a:pt x="13702" y="254"/>
                </a:cubicBezTo>
                <a:cubicBezTo>
                  <a:pt x="13712" y="279"/>
                  <a:pt x="13720" y="304"/>
                  <a:pt x="13725" y="331"/>
                </a:cubicBezTo>
                <a:cubicBezTo>
                  <a:pt x="13730" y="357"/>
                  <a:pt x="13733" y="384"/>
                  <a:pt x="13733" y="411"/>
                </a:cubicBezTo>
                <a:lnTo>
                  <a:pt x="13733" y="8084"/>
                </a:lnTo>
                <a:cubicBezTo>
                  <a:pt x="13733" y="8111"/>
                  <a:pt x="13730" y="8138"/>
                  <a:pt x="13725" y="8165"/>
                </a:cubicBezTo>
                <a:cubicBezTo>
                  <a:pt x="13720" y="8191"/>
                  <a:pt x="13712" y="8217"/>
                  <a:pt x="13702" y="8241"/>
                </a:cubicBezTo>
                <a:cubicBezTo>
                  <a:pt x="13691" y="8266"/>
                  <a:pt x="13679" y="8290"/>
                  <a:pt x="13664" y="8312"/>
                </a:cubicBezTo>
                <a:cubicBezTo>
                  <a:pt x="13649" y="8335"/>
                  <a:pt x="13632" y="8355"/>
                  <a:pt x="13613" y="8374"/>
                </a:cubicBezTo>
                <a:cubicBezTo>
                  <a:pt x="13594" y="8394"/>
                  <a:pt x="13573" y="8411"/>
                  <a:pt x="13551" y="8425"/>
                </a:cubicBezTo>
                <a:cubicBezTo>
                  <a:pt x="13528" y="8440"/>
                  <a:pt x="13505" y="8453"/>
                  <a:pt x="13480" y="8463"/>
                </a:cubicBezTo>
                <a:cubicBezTo>
                  <a:pt x="13455" y="8474"/>
                  <a:pt x="13429" y="8481"/>
                  <a:pt x="13403" y="8487"/>
                </a:cubicBezTo>
                <a:cubicBezTo>
                  <a:pt x="13376" y="8492"/>
                  <a:pt x="13350" y="8495"/>
                  <a:pt x="13323" y="8495"/>
                </a:cubicBezTo>
                <a:lnTo>
                  <a:pt x="410" y="8495"/>
                </a:lnTo>
                <a:cubicBezTo>
                  <a:pt x="383" y="8495"/>
                  <a:pt x="357" y="8492"/>
                  <a:pt x="330" y="8487"/>
                </a:cubicBezTo>
                <a:cubicBezTo>
                  <a:pt x="304" y="8481"/>
                  <a:pt x="278" y="8474"/>
                  <a:pt x="253" y="8463"/>
                </a:cubicBezTo>
                <a:cubicBezTo>
                  <a:pt x="228" y="8453"/>
                  <a:pt x="205" y="8440"/>
                  <a:pt x="182" y="8425"/>
                </a:cubicBezTo>
                <a:cubicBezTo>
                  <a:pt x="160" y="8411"/>
                  <a:pt x="139" y="8394"/>
                  <a:pt x="120" y="8374"/>
                </a:cubicBezTo>
                <a:cubicBezTo>
                  <a:pt x="101" y="8355"/>
                  <a:pt x="84" y="8335"/>
                  <a:pt x="69" y="8312"/>
                </a:cubicBezTo>
                <a:cubicBezTo>
                  <a:pt x="54" y="8290"/>
                  <a:pt x="42" y="8266"/>
                  <a:pt x="31" y="8241"/>
                </a:cubicBezTo>
                <a:cubicBezTo>
                  <a:pt x="21" y="8217"/>
                  <a:pt x="13" y="8191"/>
                  <a:pt x="8" y="8165"/>
                </a:cubicBezTo>
                <a:cubicBezTo>
                  <a:pt x="3" y="8138"/>
                  <a:pt x="0" y="8111"/>
                  <a:pt x="0" y="8084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77" name=""/>
          <p:cNvSpPr txBox="1"/>
          <p:nvPr/>
        </p:nvSpPr>
        <p:spPr>
          <a:xfrm>
            <a:off x="1548720" y="4611960"/>
            <a:ext cx="984600" cy="285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트랜잭션 보장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78" name=""/>
          <p:cNvSpPr/>
          <p:nvPr/>
        </p:nvSpPr>
        <p:spPr>
          <a:xfrm>
            <a:off x="6743520" y="334296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7"/>
                </a:moveTo>
                <a:cubicBezTo>
                  <a:pt x="213" y="121"/>
                  <a:pt x="210" y="135"/>
                  <a:pt x="205" y="148"/>
                </a:cubicBezTo>
                <a:cubicBezTo>
                  <a:pt x="199" y="161"/>
                  <a:pt x="192" y="172"/>
                  <a:pt x="182" y="182"/>
                </a:cubicBezTo>
                <a:cubicBezTo>
                  <a:pt x="172" y="192"/>
                  <a:pt x="160" y="200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3" y="135"/>
                  <a:pt x="0" y="121"/>
                  <a:pt x="0" y="107"/>
                </a:cubicBezTo>
                <a:cubicBezTo>
                  <a:pt x="0" y="92"/>
                  <a:pt x="3" y="79"/>
                  <a:pt x="8" y="66"/>
                </a:cubicBezTo>
                <a:cubicBezTo>
                  <a:pt x="13" y="53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1"/>
                  <a:pt x="199" y="53"/>
                  <a:pt x="205" y="66"/>
                </a:cubicBezTo>
                <a:cubicBezTo>
                  <a:pt x="210" y="79"/>
                  <a:pt x="213" y="92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9" name=""/>
          <p:cNvSpPr txBox="1"/>
          <p:nvPr/>
        </p:nvSpPr>
        <p:spPr>
          <a:xfrm>
            <a:off x="6638760" y="2640240"/>
            <a:ext cx="3423600" cy="349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1" u="none" strike="noStrike">
                <a:solidFill>
                  <a:srgbClr val="00D4A6"/>
                </a:solidFill>
                <a:effectLst/>
                <a:uFillTx/>
                <a:latin typeface="PretendardVariable"/>
                <a:ea typeface="PretendardVariable"/>
              </a:rPr>
              <a:t>FAISS HNSW (in-process)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80" name=""/>
          <p:cNvSpPr/>
          <p:nvPr/>
        </p:nvSpPr>
        <p:spPr>
          <a:xfrm>
            <a:off x="6743520" y="381924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7"/>
                </a:moveTo>
                <a:cubicBezTo>
                  <a:pt x="213" y="121"/>
                  <a:pt x="210" y="135"/>
                  <a:pt x="205" y="148"/>
                </a:cubicBezTo>
                <a:cubicBezTo>
                  <a:pt x="199" y="161"/>
                  <a:pt x="192" y="172"/>
                  <a:pt x="182" y="182"/>
                </a:cubicBezTo>
                <a:cubicBezTo>
                  <a:pt x="172" y="192"/>
                  <a:pt x="160" y="200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3" y="135"/>
                  <a:pt x="0" y="121"/>
                  <a:pt x="0" y="107"/>
                </a:cubicBezTo>
                <a:cubicBezTo>
                  <a:pt x="0" y="93"/>
                  <a:pt x="3" y="80"/>
                  <a:pt x="8" y="67"/>
                </a:cubicBezTo>
                <a:cubicBezTo>
                  <a:pt x="13" y="54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1"/>
                  <a:pt x="199" y="54"/>
                  <a:pt x="205" y="67"/>
                </a:cubicBezTo>
                <a:cubicBezTo>
                  <a:pt x="210" y="80"/>
                  <a:pt x="213" y="93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81" name=""/>
          <p:cNvSpPr txBox="1"/>
          <p:nvPr/>
        </p:nvSpPr>
        <p:spPr>
          <a:xfrm>
            <a:off x="6958800" y="3192840"/>
            <a:ext cx="7531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1~5ms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82" name=""/>
          <p:cNvSpPr/>
          <p:nvPr/>
        </p:nvSpPr>
        <p:spPr>
          <a:xfrm>
            <a:off x="6743520" y="4286160"/>
            <a:ext cx="76680" cy="76320"/>
          </a:xfrm>
          <a:custGeom>
            <a:avLst/>
            <a:gdLst/>
            <a:ahLst/>
            <a:rect l="0" t="0" r="r" b="b"/>
            <a:pathLst>
              <a:path w="213" h="212">
                <a:moveTo>
                  <a:pt x="213" y="107"/>
                </a:moveTo>
                <a:cubicBezTo>
                  <a:pt x="213" y="121"/>
                  <a:pt x="210" y="134"/>
                  <a:pt x="205" y="147"/>
                </a:cubicBezTo>
                <a:cubicBezTo>
                  <a:pt x="199" y="160"/>
                  <a:pt x="192" y="171"/>
                  <a:pt x="182" y="181"/>
                </a:cubicBezTo>
                <a:cubicBezTo>
                  <a:pt x="172" y="191"/>
                  <a:pt x="160" y="199"/>
                  <a:pt x="146" y="204"/>
                </a:cubicBezTo>
                <a:cubicBezTo>
                  <a:pt x="133" y="210"/>
                  <a:pt x="120" y="212"/>
                  <a:pt x="106" y="212"/>
                </a:cubicBezTo>
                <a:cubicBezTo>
                  <a:pt x="92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1"/>
                  <a:pt x="13" y="160"/>
                  <a:pt x="8" y="147"/>
                </a:cubicBezTo>
                <a:cubicBezTo>
                  <a:pt x="3" y="134"/>
                  <a:pt x="0" y="121"/>
                  <a:pt x="0" y="107"/>
                </a:cubicBezTo>
                <a:cubicBezTo>
                  <a:pt x="0" y="93"/>
                  <a:pt x="3" y="79"/>
                  <a:pt x="8" y="66"/>
                </a:cubicBezTo>
                <a:cubicBezTo>
                  <a:pt x="13" y="53"/>
                  <a:pt x="21" y="42"/>
                  <a:pt x="31" y="32"/>
                </a:cubicBezTo>
                <a:cubicBezTo>
                  <a:pt x="41" y="22"/>
                  <a:pt x="52" y="13"/>
                  <a:pt x="65" y="8"/>
                </a:cubicBezTo>
                <a:cubicBezTo>
                  <a:pt x="78" y="2"/>
                  <a:pt x="92" y="0"/>
                  <a:pt x="106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60" y="13"/>
                  <a:pt x="172" y="22"/>
                  <a:pt x="182" y="32"/>
                </a:cubicBezTo>
                <a:cubicBezTo>
                  <a:pt x="192" y="42"/>
                  <a:pt x="199" y="53"/>
                  <a:pt x="205" y="66"/>
                </a:cubicBezTo>
                <a:cubicBezTo>
                  <a:pt x="210" y="79"/>
                  <a:pt x="213" y="93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83" name=""/>
          <p:cNvSpPr txBox="1"/>
          <p:nvPr/>
        </p:nvSpPr>
        <p:spPr>
          <a:xfrm>
            <a:off x="6958800" y="3669120"/>
            <a:ext cx="27410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Chroma HNSW: 3~10ms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84" name=""/>
          <p:cNvSpPr/>
          <p:nvPr/>
        </p:nvSpPr>
        <p:spPr>
          <a:xfrm>
            <a:off x="6743520" y="4762440"/>
            <a:ext cx="76680" cy="76320"/>
          </a:xfrm>
          <a:custGeom>
            <a:avLst/>
            <a:gdLst/>
            <a:ahLst/>
            <a:rect l="0" t="0" r="r" b="b"/>
            <a:pathLst>
              <a:path w="213" h="212">
                <a:moveTo>
                  <a:pt x="213" y="105"/>
                </a:moveTo>
                <a:cubicBezTo>
                  <a:pt x="213" y="120"/>
                  <a:pt x="210" y="133"/>
                  <a:pt x="205" y="146"/>
                </a:cubicBezTo>
                <a:cubicBezTo>
                  <a:pt x="199" y="159"/>
                  <a:pt x="192" y="171"/>
                  <a:pt x="182" y="181"/>
                </a:cubicBezTo>
                <a:cubicBezTo>
                  <a:pt x="172" y="191"/>
                  <a:pt x="160" y="199"/>
                  <a:pt x="146" y="204"/>
                </a:cubicBezTo>
                <a:cubicBezTo>
                  <a:pt x="133" y="210"/>
                  <a:pt x="120" y="212"/>
                  <a:pt x="106" y="212"/>
                </a:cubicBezTo>
                <a:cubicBezTo>
                  <a:pt x="92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1"/>
                  <a:pt x="13" y="159"/>
                  <a:pt x="8" y="146"/>
                </a:cubicBezTo>
                <a:cubicBezTo>
                  <a:pt x="3" y="133"/>
                  <a:pt x="0" y="120"/>
                  <a:pt x="0" y="105"/>
                </a:cubicBezTo>
                <a:cubicBezTo>
                  <a:pt x="0" y="91"/>
                  <a:pt x="3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2" y="0"/>
                  <a:pt x="106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60" y="13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8"/>
                  <a:pt x="213" y="91"/>
                  <a:pt x="213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85" name=""/>
          <p:cNvSpPr txBox="1"/>
          <p:nvPr/>
        </p:nvSpPr>
        <p:spPr>
          <a:xfrm>
            <a:off x="6958800" y="4135680"/>
            <a:ext cx="1225440" cy="285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동시성 직접 제어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86" name=""/>
          <p:cNvSpPr txBox="1"/>
          <p:nvPr/>
        </p:nvSpPr>
        <p:spPr>
          <a:xfrm>
            <a:off x="6958800" y="4611960"/>
            <a:ext cx="1212840" cy="285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영속화 직접 구현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87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88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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9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9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92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93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94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95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96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97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98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99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0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1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2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3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4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5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6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07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08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09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0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1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2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3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4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5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6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17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8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9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0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1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2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3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24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5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26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27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8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9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30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31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32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33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34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35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36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37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38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39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40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41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42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43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44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45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46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47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48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49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50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51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52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3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4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5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6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7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8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9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60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61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62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63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64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65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66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67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68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69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70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71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72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73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74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75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76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77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78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79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0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1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2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3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4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85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86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87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88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89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90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91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92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93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94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95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96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97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98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99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0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01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02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03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04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05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6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7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8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9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10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11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2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3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14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15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16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17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18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19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20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21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22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23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24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25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26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27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28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29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30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31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32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33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34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35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36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7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8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9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40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1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2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43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44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5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6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7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8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9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0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51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52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53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54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55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56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57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58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9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0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1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2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63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64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5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6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67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68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69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70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71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72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73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74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75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76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77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78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79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80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81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82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3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4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5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6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7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8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9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0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1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2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3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4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5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6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7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8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9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0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1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2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3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4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5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6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7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8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9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0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1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2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3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4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5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6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7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8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9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0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1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2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3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4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5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6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7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8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9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0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1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2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3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4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5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6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7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8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9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0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1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2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3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4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5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6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7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8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9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0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1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2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3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4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5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6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7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8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9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0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1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2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3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4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5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6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7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8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9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0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1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2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3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4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5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6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7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8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9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0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1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2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3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4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5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6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7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8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9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0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1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2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3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4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5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6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7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8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9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0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1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2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3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4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5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6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7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8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9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0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1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2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3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4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5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6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7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8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9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0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1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2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3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4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5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6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7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8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9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0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1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2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3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4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5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6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7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8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9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0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1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2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3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4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5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6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7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8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9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0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1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2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3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4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5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56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7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8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9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0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1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2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3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4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5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6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7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8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9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0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1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2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3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4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5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6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7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8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9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0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1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2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3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4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5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6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7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8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9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0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1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2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3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4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5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6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7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8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9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0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1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2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3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4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5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6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7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8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9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0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1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2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3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4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5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6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7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8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9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0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1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2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3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4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5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6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7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8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9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0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1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2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3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4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5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6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7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8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9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0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1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2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3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4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5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6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7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8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9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0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1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2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3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4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5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6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7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8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9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0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1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2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3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4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5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6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7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8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9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0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1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2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3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4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5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6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7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8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9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0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1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2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3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4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5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6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7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8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9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0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1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2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3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4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5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6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7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8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9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0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1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2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3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4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5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6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7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8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9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0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1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2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3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4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5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6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7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8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9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0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1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2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3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4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5" name=""/>
          <p:cNvSpPr/>
          <p:nvPr/>
        </p:nvSpPr>
        <p:spPr>
          <a:xfrm>
            <a:off x="914040" y="186660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6" name=""/>
          <p:cNvSpPr/>
          <p:nvPr/>
        </p:nvSpPr>
        <p:spPr>
          <a:xfrm>
            <a:off x="914040" y="140940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5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5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7" name=""/>
          <p:cNvSpPr/>
          <p:nvPr/>
        </p:nvSpPr>
        <p:spPr>
          <a:xfrm>
            <a:off x="919080" y="2157120"/>
            <a:ext cx="4943880" cy="3057840"/>
          </a:xfrm>
          <a:custGeom>
            <a:avLst/>
            <a:gdLst/>
            <a:ahLst/>
            <a:rect l="0" t="0" r="r" b="b"/>
            <a:pathLst>
              <a:path w="13733" h="8494">
                <a:moveTo>
                  <a:pt x="0" y="8084"/>
                </a:moveTo>
                <a:lnTo>
                  <a:pt x="0" y="410"/>
                </a:lnTo>
                <a:cubicBezTo>
                  <a:pt x="0" y="383"/>
                  <a:pt x="2" y="357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1" y="229"/>
                  <a:pt x="54" y="205"/>
                  <a:pt x="69" y="183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4" y="54"/>
                  <a:pt x="228" y="42"/>
                  <a:pt x="253" y="32"/>
                </a:cubicBezTo>
                <a:cubicBezTo>
                  <a:pt x="278" y="21"/>
                  <a:pt x="303" y="13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3"/>
                  <a:pt x="13455" y="21"/>
                  <a:pt x="13479" y="32"/>
                </a:cubicBezTo>
                <a:cubicBezTo>
                  <a:pt x="13504" y="42"/>
                  <a:pt x="13528" y="54"/>
                  <a:pt x="13550" y="69"/>
                </a:cubicBezTo>
                <a:cubicBezTo>
                  <a:pt x="13573" y="84"/>
                  <a:pt x="13593" y="101"/>
                  <a:pt x="13612" y="120"/>
                </a:cubicBezTo>
                <a:cubicBezTo>
                  <a:pt x="13632" y="139"/>
                  <a:pt x="13649" y="160"/>
                  <a:pt x="13663" y="183"/>
                </a:cubicBezTo>
                <a:cubicBezTo>
                  <a:pt x="13678" y="205"/>
                  <a:pt x="13691" y="229"/>
                  <a:pt x="13701" y="253"/>
                </a:cubicBezTo>
                <a:cubicBezTo>
                  <a:pt x="13712" y="278"/>
                  <a:pt x="13719" y="304"/>
                  <a:pt x="13725" y="330"/>
                </a:cubicBezTo>
                <a:cubicBezTo>
                  <a:pt x="13730" y="357"/>
                  <a:pt x="13733" y="383"/>
                  <a:pt x="13733" y="410"/>
                </a:cubicBezTo>
                <a:lnTo>
                  <a:pt x="13733" y="8084"/>
                </a:lnTo>
                <a:cubicBezTo>
                  <a:pt x="13733" y="8111"/>
                  <a:pt x="13730" y="8138"/>
                  <a:pt x="13725" y="8164"/>
                </a:cubicBezTo>
                <a:cubicBezTo>
                  <a:pt x="13719" y="8191"/>
                  <a:pt x="13712" y="8216"/>
                  <a:pt x="13701" y="8241"/>
                </a:cubicBezTo>
                <a:cubicBezTo>
                  <a:pt x="13691" y="8266"/>
                  <a:pt x="13678" y="8290"/>
                  <a:pt x="13663" y="8312"/>
                </a:cubicBezTo>
                <a:cubicBezTo>
                  <a:pt x="13649" y="8335"/>
                  <a:pt x="13632" y="8355"/>
                  <a:pt x="13612" y="8374"/>
                </a:cubicBezTo>
                <a:cubicBezTo>
                  <a:pt x="13593" y="8393"/>
                  <a:pt x="13573" y="8410"/>
                  <a:pt x="13550" y="8425"/>
                </a:cubicBezTo>
                <a:cubicBezTo>
                  <a:pt x="13528" y="8440"/>
                  <a:pt x="13504" y="8453"/>
                  <a:pt x="13479" y="8463"/>
                </a:cubicBezTo>
                <a:cubicBezTo>
                  <a:pt x="13455" y="8474"/>
                  <a:pt x="13429" y="8481"/>
                  <a:pt x="13403" y="8487"/>
                </a:cubicBezTo>
                <a:cubicBezTo>
                  <a:pt x="13376" y="8492"/>
                  <a:pt x="13349" y="8494"/>
                  <a:pt x="13322" y="8494"/>
                </a:cubicBezTo>
                <a:lnTo>
                  <a:pt x="410" y="8494"/>
                </a:lnTo>
                <a:cubicBezTo>
                  <a:pt x="383" y="8494"/>
                  <a:pt x="356" y="8492"/>
                  <a:pt x="330" y="8487"/>
                </a:cubicBezTo>
                <a:cubicBezTo>
                  <a:pt x="303" y="8481"/>
                  <a:pt x="278" y="8474"/>
                  <a:pt x="253" y="8463"/>
                </a:cubicBezTo>
                <a:cubicBezTo>
                  <a:pt x="228" y="8453"/>
                  <a:pt x="204" y="8440"/>
                  <a:pt x="182" y="8425"/>
                </a:cubicBezTo>
                <a:cubicBezTo>
                  <a:pt x="160" y="8410"/>
                  <a:pt x="139" y="8393"/>
                  <a:pt x="120" y="8374"/>
                </a:cubicBezTo>
                <a:cubicBezTo>
                  <a:pt x="101" y="8355"/>
                  <a:pt x="84" y="8335"/>
                  <a:pt x="69" y="8312"/>
                </a:cubicBezTo>
                <a:cubicBezTo>
                  <a:pt x="54" y="8290"/>
                  <a:pt x="41" y="8266"/>
                  <a:pt x="31" y="8241"/>
                </a:cubicBezTo>
                <a:cubicBezTo>
                  <a:pt x="21" y="8216"/>
                  <a:pt x="13" y="8191"/>
                  <a:pt x="8" y="8164"/>
                </a:cubicBezTo>
                <a:cubicBezTo>
                  <a:pt x="2" y="8138"/>
                  <a:pt x="0" y="8111"/>
                  <a:pt x="0" y="8084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8" name=""/>
          <p:cNvSpPr/>
          <p:nvPr/>
        </p:nvSpPr>
        <p:spPr>
          <a:xfrm>
            <a:off x="919080" y="2157120"/>
            <a:ext cx="4943880" cy="3057840"/>
          </a:xfrm>
          <a:custGeom>
            <a:avLst/>
            <a:gdLst/>
            <a:ahLst/>
            <a:rect l="0" t="0" r="r" b="b"/>
            <a:pathLst>
              <a:path w="13733" h="8494">
                <a:moveTo>
                  <a:pt x="0" y="8084"/>
                </a:moveTo>
                <a:lnTo>
                  <a:pt x="0" y="410"/>
                </a:lnTo>
                <a:cubicBezTo>
                  <a:pt x="0" y="383"/>
                  <a:pt x="2" y="357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1" y="229"/>
                  <a:pt x="54" y="205"/>
                  <a:pt x="69" y="183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4" y="54"/>
                  <a:pt x="228" y="42"/>
                  <a:pt x="253" y="32"/>
                </a:cubicBezTo>
                <a:cubicBezTo>
                  <a:pt x="278" y="21"/>
                  <a:pt x="303" y="13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3"/>
                  <a:pt x="13455" y="21"/>
                  <a:pt x="13479" y="32"/>
                </a:cubicBezTo>
                <a:cubicBezTo>
                  <a:pt x="13504" y="42"/>
                  <a:pt x="13528" y="54"/>
                  <a:pt x="13550" y="69"/>
                </a:cubicBezTo>
                <a:cubicBezTo>
                  <a:pt x="13573" y="84"/>
                  <a:pt x="13593" y="101"/>
                  <a:pt x="13612" y="120"/>
                </a:cubicBezTo>
                <a:cubicBezTo>
                  <a:pt x="13632" y="139"/>
                  <a:pt x="13649" y="160"/>
                  <a:pt x="13663" y="183"/>
                </a:cubicBezTo>
                <a:cubicBezTo>
                  <a:pt x="13678" y="205"/>
                  <a:pt x="13691" y="229"/>
                  <a:pt x="13701" y="253"/>
                </a:cubicBezTo>
                <a:cubicBezTo>
                  <a:pt x="13712" y="278"/>
                  <a:pt x="13719" y="304"/>
                  <a:pt x="13725" y="330"/>
                </a:cubicBezTo>
                <a:cubicBezTo>
                  <a:pt x="13730" y="357"/>
                  <a:pt x="13733" y="383"/>
                  <a:pt x="13733" y="410"/>
                </a:cubicBezTo>
                <a:lnTo>
                  <a:pt x="13733" y="8084"/>
                </a:lnTo>
                <a:cubicBezTo>
                  <a:pt x="13733" y="8111"/>
                  <a:pt x="13730" y="8138"/>
                  <a:pt x="13725" y="8164"/>
                </a:cubicBezTo>
                <a:cubicBezTo>
                  <a:pt x="13719" y="8191"/>
                  <a:pt x="13712" y="8216"/>
                  <a:pt x="13701" y="8241"/>
                </a:cubicBezTo>
                <a:cubicBezTo>
                  <a:pt x="13691" y="8266"/>
                  <a:pt x="13678" y="8290"/>
                  <a:pt x="13663" y="8312"/>
                </a:cubicBezTo>
                <a:cubicBezTo>
                  <a:pt x="13649" y="8335"/>
                  <a:pt x="13632" y="8355"/>
                  <a:pt x="13612" y="8374"/>
                </a:cubicBezTo>
                <a:cubicBezTo>
                  <a:pt x="13593" y="8393"/>
                  <a:pt x="13573" y="8410"/>
                  <a:pt x="13550" y="8425"/>
                </a:cubicBezTo>
                <a:cubicBezTo>
                  <a:pt x="13528" y="8440"/>
                  <a:pt x="13504" y="8453"/>
                  <a:pt x="13479" y="8463"/>
                </a:cubicBezTo>
                <a:cubicBezTo>
                  <a:pt x="13455" y="8474"/>
                  <a:pt x="13429" y="8481"/>
                  <a:pt x="13403" y="8487"/>
                </a:cubicBezTo>
                <a:cubicBezTo>
                  <a:pt x="13376" y="8492"/>
                  <a:pt x="13349" y="8494"/>
                  <a:pt x="13322" y="8494"/>
                </a:cubicBezTo>
                <a:lnTo>
                  <a:pt x="410" y="8494"/>
                </a:lnTo>
                <a:cubicBezTo>
                  <a:pt x="383" y="8494"/>
                  <a:pt x="356" y="8492"/>
                  <a:pt x="330" y="8487"/>
                </a:cubicBezTo>
                <a:cubicBezTo>
                  <a:pt x="303" y="8481"/>
                  <a:pt x="278" y="8474"/>
                  <a:pt x="253" y="8463"/>
                </a:cubicBezTo>
                <a:cubicBezTo>
                  <a:pt x="228" y="8453"/>
                  <a:pt x="204" y="8440"/>
                  <a:pt x="182" y="8425"/>
                </a:cubicBezTo>
                <a:cubicBezTo>
                  <a:pt x="160" y="8410"/>
                  <a:pt x="139" y="8393"/>
                  <a:pt x="120" y="8374"/>
                </a:cubicBezTo>
                <a:cubicBezTo>
                  <a:pt x="101" y="8355"/>
                  <a:pt x="84" y="8335"/>
                  <a:pt x="69" y="8312"/>
                </a:cubicBezTo>
                <a:cubicBezTo>
                  <a:pt x="54" y="8290"/>
                  <a:pt x="41" y="8266"/>
                  <a:pt x="31" y="8241"/>
                </a:cubicBezTo>
                <a:cubicBezTo>
                  <a:pt x="21" y="8216"/>
                  <a:pt x="13" y="8191"/>
                  <a:pt x="8" y="8164"/>
                </a:cubicBezTo>
                <a:cubicBezTo>
                  <a:pt x="2" y="8138"/>
                  <a:pt x="0" y="8111"/>
                  <a:pt x="0" y="8084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29" name=""/>
          <p:cNvSpPr txBox="1"/>
          <p:nvPr/>
        </p:nvSpPr>
        <p:spPr>
          <a:xfrm>
            <a:off x="1143000" y="1190160"/>
            <a:ext cx="301536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운영 부담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30" name=""/>
          <p:cNvSpPr/>
          <p:nvPr/>
        </p:nvSpPr>
        <p:spPr>
          <a:xfrm>
            <a:off x="1333440" y="314316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8" y="160"/>
                  <a:pt x="190" y="171"/>
                  <a:pt x="180" y="181"/>
                </a:cubicBezTo>
                <a:cubicBezTo>
                  <a:pt x="170" y="191"/>
                  <a:pt x="159" y="199"/>
                  <a:pt x="146" y="204"/>
                </a:cubicBezTo>
                <a:cubicBezTo>
                  <a:pt x="133" y="210"/>
                  <a:pt x="120" y="212"/>
                  <a:pt x="105" y="212"/>
                </a:cubicBezTo>
                <a:cubicBezTo>
                  <a:pt x="91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1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6"/>
                </a:cubicBezTo>
                <a:cubicBezTo>
                  <a:pt x="13" y="53"/>
                  <a:pt x="21" y="42"/>
                  <a:pt x="31" y="32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1" y="0"/>
                  <a:pt x="105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59" y="13"/>
                  <a:pt x="170" y="21"/>
                  <a:pt x="180" y="32"/>
                </a:cubicBezTo>
                <a:cubicBezTo>
                  <a:pt x="190" y="42"/>
                  <a:pt x="198" y="53"/>
                  <a:pt x="204" y="66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31" name=""/>
          <p:cNvSpPr txBox="1"/>
          <p:nvPr/>
        </p:nvSpPr>
        <p:spPr>
          <a:xfrm>
            <a:off x="1228680" y="2449800"/>
            <a:ext cx="2548800" cy="349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1" u="none" strike="noStrike">
                <a:solidFill>
                  <a:srgbClr val="00D4A6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950" b="1" u="none" strike="noStrike">
                <a:solidFill>
                  <a:srgbClr val="00D4A6"/>
                </a:solidFill>
                <a:effectLst/>
                <a:uFillTx/>
                <a:latin typeface="PretendardVariable"/>
                <a:ea typeface="PretendardVariable"/>
              </a:rPr>
              <a:t>(HNSW M=16)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32" name=""/>
          <p:cNvSpPr/>
          <p:nvPr/>
        </p:nvSpPr>
        <p:spPr>
          <a:xfrm>
            <a:off x="1333440" y="361944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5"/>
                </a:moveTo>
                <a:cubicBezTo>
                  <a:pt x="212" y="120"/>
                  <a:pt x="210" y="133"/>
                  <a:pt x="204" y="146"/>
                </a:cubicBezTo>
                <a:cubicBezTo>
                  <a:pt x="198" y="159"/>
                  <a:pt x="190" y="170"/>
                  <a:pt x="180" y="181"/>
                </a:cubicBezTo>
                <a:cubicBezTo>
                  <a:pt x="170" y="191"/>
                  <a:pt x="159" y="199"/>
                  <a:pt x="146" y="204"/>
                </a:cubicBezTo>
                <a:cubicBezTo>
                  <a:pt x="133" y="210"/>
                  <a:pt x="120" y="212"/>
                  <a:pt x="105" y="212"/>
                </a:cubicBezTo>
                <a:cubicBezTo>
                  <a:pt x="91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0"/>
                  <a:pt x="13" y="159"/>
                  <a:pt x="8" y="146"/>
                </a:cubicBezTo>
                <a:cubicBezTo>
                  <a:pt x="2" y="133"/>
                  <a:pt x="0" y="120"/>
                  <a:pt x="0" y="105"/>
                </a:cubicBezTo>
                <a:cubicBezTo>
                  <a:pt x="0" y="91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1" y="0"/>
                  <a:pt x="105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1"/>
                  <a:pt x="212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33" name=""/>
          <p:cNvSpPr txBox="1"/>
          <p:nvPr/>
        </p:nvSpPr>
        <p:spPr>
          <a:xfrm>
            <a:off x="1548720" y="2992680"/>
            <a:ext cx="24238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(d</a:t>
            </a:r>
            <a:r>
              <a:rPr lang="en-US" sz="1950" b="0" u="none" strike="noStrike">
                <a:solidFill>
                  <a:srgbClr val="7C5CFF"/>
                </a:solidFill>
                <a:effectLst/>
                <a:uFillTx/>
                <a:latin typeface="PretendardVariable"/>
                <a:ea typeface="PretendardVariable"/>
              </a:rPr>
              <a:t>4 + M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2*4) bytes/vec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34" name=""/>
          <p:cNvSpPr/>
          <p:nvPr/>
        </p:nvSpPr>
        <p:spPr>
          <a:xfrm>
            <a:off x="1333440" y="40860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3"/>
                  <a:pt x="204" y="146"/>
                </a:cubicBezTo>
                <a:cubicBezTo>
                  <a:pt x="198" y="160"/>
                  <a:pt x="190" y="172"/>
                  <a:pt x="180" y="182"/>
                </a:cubicBezTo>
                <a:cubicBezTo>
                  <a:pt x="170" y="192"/>
                  <a:pt x="159" y="199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6"/>
                </a:cubicBezTo>
                <a:cubicBezTo>
                  <a:pt x="2" y="133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4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35" name=""/>
          <p:cNvSpPr txBox="1"/>
          <p:nvPr/>
        </p:nvSpPr>
        <p:spPr>
          <a:xfrm>
            <a:off x="1548720" y="3468960"/>
            <a:ext cx="24908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768-dim → ~3.2KB/vec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36" name=""/>
          <p:cNvSpPr/>
          <p:nvPr/>
        </p:nvSpPr>
        <p:spPr>
          <a:xfrm>
            <a:off x="1333440" y="456228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8" y="160"/>
                  <a:pt x="190" y="172"/>
                  <a:pt x="180" y="182"/>
                </a:cubicBezTo>
                <a:cubicBezTo>
                  <a:pt x="170" y="192"/>
                  <a:pt x="159" y="199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2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37" name=""/>
          <p:cNvSpPr txBox="1"/>
          <p:nvPr/>
        </p:nvSpPr>
        <p:spPr>
          <a:xfrm>
            <a:off x="1548720" y="3935880"/>
            <a:ext cx="15102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1M → ~3.2GB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38" name=""/>
          <p:cNvSpPr/>
          <p:nvPr/>
        </p:nvSpPr>
        <p:spPr>
          <a:xfrm>
            <a:off x="6329160" y="2157120"/>
            <a:ext cx="4943880" cy="3448440"/>
          </a:xfrm>
          <a:custGeom>
            <a:avLst/>
            <a:gdLst/>
            <a:ahLst/>
            <a:rect l="0" t="0" r="r" b="b"/>
            <a:pathLst>
              <a:path w="13733" h="9579">
                <a:moveTo>
                  <a:pt x="0" y="9169"/>
                </a:moveTo>
                <a:lnTo>
                  <a:pt x="0" y="410"/>
                </a:lnTo>
                <a:cubicBezTo>
                  <a:pt x="0" y="383"/>
                  <a:pt x="3" y="357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2" y="229"/>
                  <a:pt x="54" y="205"/>
                  <a:pt x="69" y="183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5" y="54"/>
                  <a:pt x="228" y="42"/>
                  <a:pt x="253" y="32"/>
                </a:cubicBezTo>
                <a:cubicBezTo>
                  <a:pt x="278" y="21"/>
                  <a:pt x="304" y="13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3"/>
                  <a:pt x="13455" y="21"/>
                  <a:pt x="13480" y="32"/>
                </a:cubicBezTo>
                <a:cubicBezTo>
                  <a:pt x="13505" y="42"/>
                  <a:pt x="13528" y="54"/>
                  <a:pt x="13551" y="69"/>
                </a:cubicBezTo>
                <a:cubicBezTo>
                  <a:pt x="13573" y="84"/>
                  <a:pt x="13594" y="101"/>
                  <a:pt x="13613" y="120"/>
                </a:cubicBezTo>
                <a:cubicBezTo>
                  <a:pt x="13632" y="139"/>
                  <a:pt x="13649" y="160"/>
                  <a:pt x="13664" y="183"/>
                </a:cubicBezTo>
                <a:cubicBezTo>
                  <a:pt x="13679" y="205"/>
                  <a:pt x="13691" y="229"/>
                  <a:pt x="13702" y="253"/>
                </a:cubicBezTo>
                <a:cubicBezTo>
                  <a:pt x="13712" y="278"/>
                  <a:pt x="13720" y="304"/>
                  <a:pt x="13725" y="330"/>
                </a:cubicBezTo>
                <a:cubicBezTo>
                  <a:pt x="13730" y="357"/>
                  <a:pt x="13733" y="383"/>
                  <a:pt x="13733" y="410"/>
                </a:cubicBezTo>
                <a:lnTo>
                  <a:pt x="13733" y="9169"/>
                </a:lnTo>
                <a:cubicBezTo>
                  <a:pt x="13733" y="9196"/>
                  <a:pt x="13730" y="9223"/>
                  <a:pt x="13725" y="9249"/>
                </a:cubicBezTo>
                <a:cubicBezTo>
                  <a:pt x="13720" y="9276"/>
                  <a:pt x="13712" y="9301"/>
                  <a:pt x="13702" y="9326"/>
                </a:cubicBezTo>
                <a:cubicBezTo>
                  <a:pt x="13691" y="9351"/>
                  <a:pt x="13679" y="9375"/>
                  <a:pt x="13664" y="9397"/>
                </a:cubicBezTo>
                <a:cubicBezTo>
                  <a:pt x="13649" y="9419"/>
                  <a:pt x="13632" y="9440"/>
                  <a:pt x="13613" y="9459"/>
                </a:cubicBezTo>
                <a:cubicBezTo>
                  <a:pt x="13594" y="9478"/>
                  <a:pt x="13573" y="9495"/>
                  <a:pt x="13551" y="9510"/>
                </a:cubicBezTo>
                <a:cubicBezTo>
                  <a:pt x="13528" y="9525"/>
                  <a:pt x="13505" y="9538"/>
                  <a:pt x="13480" y="9548"/>
                </a:cubicBezTo>
                <a:cubicBezTo>
                  <a:pt x="13455" y="9558"/>
                  <a:pt x="13429" y="9566"/>
                  <a:pt x="13403" y="9571"/>
                </a:cubicBezTo>
                <a:cubicBezTo>
                  <a:pt x="13376" y="9577"/>
                  <a:pt x="13350" y="9579"/>
                  <a:pt x="13323" y="9579"/>
                </a:cubicBezTo>
                <a:lnTo>
                  <a:pt x="410" y="9579"/>
                </a:lnTo>
                <a:cubicBezTo>
                  <a:pt x="383" y="9579"/>
                  <a:pt x="357" y="9577"/>
                  <a:pt x="330" y="9571"/>
                </a:cubicBezTo>
                <a:cubicBezTo>
                  <a:pt x="304" y="9566"/>
                  <a:pt x="278" y="9558"/>
                  <a:pt x="253" y="9548"/>
                </a:cubicBezTo>
                <a:cubicBezTo>
                  <a:pt x="228" y="9538"/>
                  <a:pt x="205" y="9525"/>
                  <a:pt x="182" y="9510"/>
                </a:cubicBezTo>
                <a:cubicBezTo>
                  <a:pt x="160" y="9495"/>
                  <a:pt x="139" y="9478"/>
                  <a:pt x="120" y="9459"/>
                </a:cubicBezTo>
                <a:cubicBezTo>
                  <a:pt x="101" y="9440"/>
                  <a:pt x="84" y="9419"/>
                  <a:pt x="69" y="9397"/>
                </a:cubicBezTo>
                <a:cubicBezTo>
                  <a:pt x="54" y="9375"/>
                  <a:pt x="42" y="9351"/>
                  <a:pt x="31" y="9326"/>
                </a:cubicBezTo>
                <a:cubicBezTo>
                  <a:pt x="21" y="9301"/>
                  <a:pt x="13" y="9276"/>
                  <a:pt x="8" y="9249"/>
                </a:cubicBezTo>
                <a:cubicBezTo>
                  <a:pt x="3" y="9223"/>
                  <a:pt x="0" y="9196"/>
                  <a:pt x="0" y="9169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39" name=""/>
          <p:cNvSpPr/>
          <p:nvPr/>
        </p:nvSpPr>
        <p:spPr>
          <a:xfrm>
            <a:off x="6329160" y="2157120"/>
            <a:ext cx="4943880" cy="3448440"/>
          </a:xfrm>
          <a:custGeom>
            <a:avLst/>
            <a:gdLst/>
            <a:ahLst/>
            <a:rect l="0" t="0" r="r" b="b"/>
            <a:pathLst>
              <a:path w="13733" h="9579">
                <a:moveTo>
                  <a:pt x="0" y="9169"/>
                </a:moveTo>
                <a:lnTo>
                  <a:pt x="0" y="410"/>
                </a:lnTo>
                <a:cubicBezTo>
                  <a:pt x="0" y="383"/>
                  <a:pt x="3" y="357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2" y="229"/>
                  <a:pt x="54" y="205"/>
                  <a:pt x="69" y="183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5" y="54"/>
                  <a:pt x="228" y="42"/>
                  <a:pt x="253" y="32"/>
                </a:cubicBezTo>
                <a:cubicBezTo>
                  <a:pt x="278" y="21"/>
                  <a:pt x="304" y="13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3"/>
                  <a:pt x="13455" y="21"/>
                  <a:pt x="13480" y="32"/>
                </a:cubicBezTo>
                <a:cubicBezTo>
                  <a:pt x="13505" y="42"/>
                  <a:pt x="13528" y="54"/>
                  <a:pt x="13551" y="69"/>
                </a:cubicBezTo>
                <a:cubicBezTo>
                  <a:pt x="13573" y="84"/>
                  <a:pt x="13594" y="101"/>
                  <a:pt x="13613" y="120"/>
                </a:cubicBezTo>
                <a:cubicBezTo>
                  <a:pt x="13632" y="139"/>
                  <a:pt x="13649" y="160"/>
                  <a:pt x="13664" y="183"/>
                </a:cubicBezTo>
                <a:cubicBezTo>
                  <a:pt x="13679" y="205"/>
                  <a:pt x="13691" y="229"/>
                  <a:pt x="13702" y="253"/>
                </a:cubicBezTo>
                <a:cubicBezTo>
                  <a:pt x="13712" y="278"/>
                  <a:pt x="13720" y="304"/>
                  <a:pt x="13725" y="330"/>
                </a:cubicBezTo>
                <a:cubicBezTo>
                  <a:pt x="13730" y="357"/>
                  <a:pt x="13733" y="383"/>
                  <a:pt x="13733" y="410"/>
                </a:cubicBezTo>
                <a:lnTo>
                  <a:pt x="13733" y="9169"/>
                </a:lnTo>
                <a:cubicBezTo>
                  <a:pt x="13733" y="9196"/>
                  <a:pt x="13730" y="9223"/>
                  <a:pt x="13725" y="9249"/>
                </a:cubicBezTo>
                <a:cubicBezTo>
                  <a:pt x="13720" y="9276"/>
                  <a:pt x="13712" y="9301"/>
                  <a:pt x="13702" y="9326"/>
                </a:cubicBezTo>
                <a:cubicBezTo>
                  <a:pt x="13691" y="9351"/>
                  <a:pt x="13679" y="9375"/>
                  <a:pt x="13664" y="9397"/>
                </a:cubicBezTo>
                <a:cubicBezTo>
                  <a:pt x="13649" y="9419"/>
                  <a:pt x="13632" y="9440"/>
                  <a:pt x="13613" y="9459"/>
                </a:cubicBezTo>
                <a:cubicBezTo>
                  <a:pt x="13594" y="9478"/>
                  <a:pt x="13573" y="9495"/>
                  <a:pt x="13551" y="9510"/>
                </a:cubicBezTo>
                <a:cubicBezTo>
                  <a:pt x="13528" y="9525"/>
                  <a:pt x="13505" y="9538"/>
                  <a:pt x="13480" y="9548"/>
                </a:cubicBezTo>
                <a:cubicBezTo>
                  <a:pt x="13455" y="9558"/>
                  <a:pt x="13429" y="9566"/>
                  <a:pt x="13403" y="9571"/>
                </a:cubicBezTo>
                <a:cubicBezTo>
                  <a:pt x="13376" y="9577"/>
                  <a:pt x="13350" y="9579"/>
                  <a:pt x="13323" y="9579"/>
                </a:cubicBezTo>
                <a:lnTo>
                  <a:pt x="410" y="9579"/>
                </a:lnTo>
                <a:cubicBezTo>
                  <a:pt x="383" y="9579"/>
                  <a:pt x="357" y="9577"/>
                  <a:pt x="330" y="9571"/>
                </a:cubicBezTo>
                <a:cubicBezTo>
                  <a:pt x="304" y="9566"/>
                  <a:pt x="278" y="9558"/>
                  <a:pt x="253" y="9548"/>
                </a:cubicBezTo>
                <a:cubicBezTo>
                  <a:pt x="228" y="9538"/>
                  <a:pt x="205" y="9525"/>
                  <a:pt x="182" y="9510"/>
                </a:cubicBezTo>
                <a:cubicBezTo>
                  <a:pt x="160" y="9495"/>
                  <a:pt x="139" y="9478"/>
                  <a:pt x="120" y="9459"/>
                </a:cubicBezTo>
                <a:cubicBezTo>
                  <a:pt x="101" y="9440"/>
                  <a:pt x="84" y="9419"/>
                  <a:pt x="69" y="9397"/>
                </a:cubicBezTo>
                <a:cubicBezTo>
                  <a:pt x="54" y="9375"/>
                  <a:pt x="42" y="9351"/>
                  <a:pt x="31" y="9326"/>
                </a:cubicBezTo>
                <a:cubicBezTo>
                  <a:pt x="21" y="9301"/>
                  <a:pt x="13" y="9276"/>
                  <a:pt x="8" y="9249"/>
                </a:cubicBezTo>
                <a:cubicBezTo>
                  <a:pt x="3" y="9223"/>
                  <a:pt x="0" y="9196"/>
                  <a:pt x="0" y="9169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40" name=""/>
          <p:cNvSpPr txBox="1"/>
          <p:nvPr/>
        </p:nvSpPr>
        <p:spPr>
          <a:xfrm>
            <a:off x="1548720" y="4412160"/>
            <a:ext cx="15044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IVFFlat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은 더 작음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41" name=""/>
          <p:cNvSpPr/>
          <p:nvPr/>
        </p:nvSpPr>
        <p:spPr>
          <a:xfrm>
            <a:off x="6743520" y="3143160"/>
            <a:ext cx="76680" cy="76320"/>
          </a:xfrm>
          <a:custGeom>
            <a:avLst/>
            <a:gdLst/>
            <a:ahLst/>
            <a:rect l="0" t="0" r="r" b="b"/>
            <a:pathLst>
              <a:path w="213" h="212">
                <a:moveTo>
                  <a:pt x="213" y="107"/>
                </a:moveTo>
                <a:cubicBezTo>
                  <a:pt x="213" y="121"/>
                  <a:pt x="210" y="134"/>
                  <a:pt x="205" y="147"/>
                </a:cubicBezTo>
                <a:cubicBezTo>
                  <a:pt x="199" y="160"/>
                  <a:pt x="192" y="171"/>
                  <a:pt x="182" y="181"/>
                </a:cubicBezTo>
                <a:cubicBezTo>
                  <a:pt x="172" y="191"/>
                  <a:pt x="160" y="199"/>
                  <a:pt x="146" y="204"/>
                </a:cubicBezTo>
                <a:cubicBezTo>
                  <a:pt x="133" y="210"/>
                  <a:pt x="120" y="212"/>
                  <a:pt x="106" y="212"/>
                </a:cubicBezTo>
                <a:cubicBezTo>
                  <a:pt x="92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1"/>
                  <a:pt x="13" y="160"/>
                  <a:pt x="8" y="147"/>
                </a:cubicBezTo>
                <a:cubicBezTo>
                  <a:pt x="3" y="134"/>
                  <a:pt x="0" y="121"/>
                  <a:pt x="0" y="107"/>
                </a:cubicBezTo>
                <a:cubicBezTo>
                  <a:pt x="0" y="93"/>
                  <a:pt x="3" y="79"/>
                  <a:pt x="8" y="66"/>
                </a:cubicBezTo>
                <a:cubicBezTo>
                  <a:pt x="13" y="53"/>
                  <a:pt x="21" y="42"/>
                  <a:pt x="31" y="32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2" y="0"/>
                  <a:pt x="106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60" y="13"/>
                  <a:pt x="172" y="21"/>
                  <a:pt x="182" y="32"/>
                </a:cubicBezTo>
                <a:cubicBezTo>
                  <a:pt x="192" y="42"/>
                  <a:pt x="199" y="53"/>
                  <a:pt x="205" y="66"/>
                </a:cubicBezTo>
                <a:cubicBezTo>
                  <a:pt x="210" y="79"/>
                  <a:pt x="213" y="93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42" name=""/>
          <p:cNvSpPr txBox="1"/>
          <p:nvPr/>
        </p:nvSpPr>
        <p:spPr>
          <a:xfrm>
            <a:off x="6638760" y="2449800"/>
            <a:ext cx="1004400" cy="285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1" u="none" strike="noStrike">
                <a:solidFill>
                  <a:srgbClr val="00D4A6"/>
                </a:solidFill>
                <a:effectLst/>
                <a:uFillTx/>
                <a:latin typeface="PretendardVariable"/>
                <a:ea typeface="PretendardVariable"/>
              </a:rPr>
              <a:t>운영 부담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43" name=""/>
          <p:cNvSpPr/>
          <p:nvPr/>
        </p:nvSpPr>
        <p:spPr>
          <a:xfrm>
            <a:off x="6743520" y="3619440"/>
            <a:ext cx="76680" cy="76320"/>
          </a:xfrm>
          <a:custGeom>
            <a:avLst/>
            <a:gdLst/>
            <a:ahLst/>
            <a:rect l="0" t="0" r="r" b="b"/>
            <a:pathLst>
              <a:path w="213" h="212">
                <a:moveTo>
                  <a:pt x="213" y="105"/>
                </a:moveTo>
                <a:cubicBezTo>
                  <a:pt x="213" y="120"/>
                  <a:pt x="210" y="133"/>
                  <a:pt x="205" y="146"/>
                </a:cubicBezTo>
                <a:cubicBezTo>
                  <a:pt x="199" y="159"/>
                  <a:pt x="192" y="170"/>
                  <a:pt x="182" y="181"/>
                </a:cubicBezTo>
                <a:cubicBezTo>
                  <a:pt x="172" y="191"/>
                  <a:pt x="160" y="199"/>
                  <a:pt x="146" y="204"/>
                </a:cubicBezTo>
                <a:cubicBezTo>
                  <a:pt x="133" y="210"/>
                  <a:pt x="120" y="212"/>
                  <a:pt x="106" y="212"/>
                </a:cubicBezTo>
                <a:cubicBezTo>
                  <a:pt x="92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0"/>
                  <a:pt x="13" y="159"/>
                  <a:pt x="8" y="146"/>
                </a:cubicBezTo>
                <a:cubicBezTo>
                  <a:pt x="3" y="133"/>
                  <a:pt x="0" y="120"/>
                  <a:pt x="0" y="105"/>
                </a:cubicBezTo>
                <a:cubicBezTo>
                  <a:pt x="0" y="91"/>
                  <a:pt x="3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2" y="0"/>
                  <a:pt x="106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60" y="13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8"/>
                  <a:pt x="213" y="91"/>
                  <a:pt x="213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44" name=""/>
          <p:cNvSpPr txBox="1"/>
          <p:nvPr/>
        </p:nvSpPr>
        <p:spPr>
          <a:xfrm>
            <a:off x="6958800" y="2992680"/>
            <a:ext cx="29613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Supabase: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백업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·HA·RLS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제공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45" name=""/>
          <p:cNvSpPr txBox="1"/>
          <p:nvPr/>
        </p:nvSpPr>
        <p:spPr>
          <a:xfrm>
            <a:off x="6958800" y="3468960"/>
            <a:ext cx="35420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FAISS/Chroma: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영속화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복제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재인덱싱 직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46" name=""/>
          <p:cNvSpPr/>
          <p:nvPr/>
        </p:nvSpPr>
        <p:spPr>
          <a:xfrm>
            <a:off x="6743520" y="448596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7"/>
                </a:moveTo>
                <a:cubicBezTo>
                  <a:pt x="213" y="121"/>
                  <a:pt x="210" y="135"/>
                  <a:pt x="205" y="148"/>
                </a:cubicBezTo>
                <a:cubicBezTo>
                  <a:pt x="199" y="161"/>
                  <a:pt x="192" y="172"/>
                  <a:pt x="182" y="182"/>
                </a:cubicBezTo>
                <a:cubicBezTo>
                  <a:pt x="172" y="192"/>
                  <a:pt x="160" y="200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3" y="135"/>
                  <a:pt x="0" y="121"/>
                  <a:pt x="0" y="107"/>
                </a:cubicBezTo>
                <a:cubicBezTo>
                  <a:pt x="0" y="92"/>
                  <a:pt x="3" y="79"/>
                  <a:pt x="8" y="66"/>
                </a:cubicBezTo>
                <a:cubicBezTo>
                  <a:pt x="13" y="53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1"/>
                  <a:pt x="199" y="53"/>
                  <a:pt x="205" y="66"/>
                </a:cubicBezTo>
                <a:cubicBezTo>
                  <a:pt x="210" y="79"/>
                  <a:pt x="213" y="92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47" name=""/>
          <p:cNvSpPr txBox="1"/>
          <p:nvPr/>
        </p:nvSpPr>
        <p:spPr>
          <a:xfrm>
            <a:off x="6958800" y="3859560"/>
            <a:ext cx="247320" cy="285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접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48" name=""/>
          <p:cNvSpPr/>
          <p:nvPr/>
        </p:nvSpPr>
        <p:spPr>
          <a:xfrm>
            <a:off x="6743520" y="496224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7"/>
                </a:moveTo>
                <a:cubicBezTo>
                  <a:pt x="213" y="121"/>
                  <a:pt x="210" y="135"/>
                  <a:pt x="205" y="148"/>
                </a:cubicBezTo>
                <a:cubicBezTo>
                  <a:pt x="199" y="161"/>
                  <a:pt x="192" y="172"/>
                  <a:pt x="182" y="182"/>
                </a:cubicBezTo>
                <a:cubicBezTo>
                  <a:pt x="172" y="192"/>
                  <a:pt x="160" y="200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3" y="135"/>
                  <a:pt x="0" y="121"/>
                  <a:pt x="0" y="107"/>
                </a:cubicBezTo>
                <a:cubicBezTo>
                  <a:pt x="0" y="93"/>
                  <a:pt x="3" y="80"/>
                  <a:pt x="8" y="67"/>
                </a:cubicBezTo>
                <a:cubicBezTo>
                  <a:pt x="13" y="54"/>
                  <a:pt x="21" y="42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2"/>
                  <a:pt x="199" y="54"/>
                  <a:pt x="205" y="67"/>
                </a:cubicBezTo>
                <a:cubicBezTo>
                  <a:pt x="210" y="80"/>
                  <a:pt x="213" y="93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49" name=""/>
          <p:cNvSpPr txBox="1"/>
          <p:nvPr/>
        </p:nvSpPr>
        <p:spPr>
          <a:xfrm>
            <a:off x="6958800" y="4335840"/>
            <a:ext cx="18360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클러스터링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샤딩 모두 자작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50" name=""/>
          <p:cNvSpPr txBox="1"/>
          <p:nvPr/>
        </p:nvSpPr>
        <p:spPr>
          <a:xfrm>
            <a:off x="6958800" y="4812120"/>
            <a:ext cx="1483560" cy="285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인력 비용이 진짜 비용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51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52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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5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55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56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57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58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59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0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1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2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3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4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5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6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7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8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9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0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1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2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3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4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5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6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7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8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9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0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1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2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3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4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5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6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7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8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9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90" name=""/>
          <p:cNvSpPr txBox="1"/>
          <p:nvPr/>
        </p:nvSpPr>
        <p:spPr>
          <a:xfrm>
            <a:off x="914400" y="2752920"/>
            <a:ext cx="1082520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Part 8. 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워크로드별 의사결정 가이드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91" name=""/>
          <p:cNvSpPr txBox="1"/>
          <p:nvPr/>
        </p:nvSpPr>
        <p:spPr>
          <a:xfrm>
            <a:off x="914400" y="3935880"/>
            <a:ext cx="1640160" cy="285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무엇을 어디에 쓸 것인가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92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93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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9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9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97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98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99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0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1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02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3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4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5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6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7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8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9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10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11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12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13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14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15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16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17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18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19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20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21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2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23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24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25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26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27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28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9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30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1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2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33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34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35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36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7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8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9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0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41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42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3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44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45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46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47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48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49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50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51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52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53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54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55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56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57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8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9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0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1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2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3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4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5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66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67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8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69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70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71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72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73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4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75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6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7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78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79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80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81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2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3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4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5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6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7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8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9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90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91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92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93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94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95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96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97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98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99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00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01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02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03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04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5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06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07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08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09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10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1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2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3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4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15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16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7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8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19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20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21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22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23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24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25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26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27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28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29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30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31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32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33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34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35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36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37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38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39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40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41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2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3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4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45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6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7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48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49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0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1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2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3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4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5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56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57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58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59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60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61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62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63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64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65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66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67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68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69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70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71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72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73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74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75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76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77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78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79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80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81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82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83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84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85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86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87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88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89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0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1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2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3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4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5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6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7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8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9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0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1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2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3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4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5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6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7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8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9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0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1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2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3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4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5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6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7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8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9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0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1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2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3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4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5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6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7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8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9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0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1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2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3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4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5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6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7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8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9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0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1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2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3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4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5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6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7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8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9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0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1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2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3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4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5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6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7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8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9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0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1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2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3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4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5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6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7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8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9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0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1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2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3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4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5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6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7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8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9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0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1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2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3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4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5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6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7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8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9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0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1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2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3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4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5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6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7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8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9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0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1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2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3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4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5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6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7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8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9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0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1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2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3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4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5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6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7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8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9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0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1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2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3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4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5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6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7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8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9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0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1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2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3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4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5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6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7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8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9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0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1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2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3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4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5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6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7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8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9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0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1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2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3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4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5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6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7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8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9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0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61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2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3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4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5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6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7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8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9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70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71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72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73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74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75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76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77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78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79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0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1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2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3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4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5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6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7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8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9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0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1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2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3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4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5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6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7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8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9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0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1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2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3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4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5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6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7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8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9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0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1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2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3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4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5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6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7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8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9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0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1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2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3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4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5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6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7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8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9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0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1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2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3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4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5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6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7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8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9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0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1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2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3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4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5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6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7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8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9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0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1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2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3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4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5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6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7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8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9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0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1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2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3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4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5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6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7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8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9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0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1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2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3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4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5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6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7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8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9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0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1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2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3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4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5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6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7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8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9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0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1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2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3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4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5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6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7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8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9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0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1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2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3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4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5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6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7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8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9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0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1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2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3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4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5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6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7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8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9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0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1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2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3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4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5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6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7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8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9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0" name=""/>
          <p:cNvSpPr/>
          <p:nvPr/>
        </p:nvSpPr>
        <p:spPr>
          <a:xfrm>
            <a:off x="914040" y="32000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1" name=""/>
          <p:cNvSpPr/>
          <p:nvPr/>
        </p:nvSpPr>
        <p:spPr>
          <a:xfrm>
            <a:off x="914040" y="27428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40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5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5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40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6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6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2" name=""/>
          <p:cNvSpPr txBox="1"/>
          <p:nvPr/>
        </p:nvSpPr>
        <p:spPr>
          <a:xfrm>
            <a:off x="1143000" y="2523960"/>
            <a:ext cx="778176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케이스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1: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사내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RAG /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검색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(≤ 1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천만 문서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33" name=""/>
          <p:cNvSpPr txBox="1"/>
          <p:nvPr/>
        </p:nvSpPr>
        <p:spPr>
          <a:xfrm>
            <a:off x="914400" y="3507120"/>
            <a:ext cx="95533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이미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Postgres·Supabase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를 쓰고 있다면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pgvector HNSW + tsvector + RRF SQL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함수가 최적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트랜잭션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34" name=""/>
          <p:cNvSpPr txBox="1"/>
          <p:nvPr/>
        </p:nvSpPr>
        <p:spPr>
          <a:xfrm>
            <a:off x="914400" y="3897720"/>
            <a:ext cx="63946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·RLS·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백업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조인을 그대로 활용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별도 인프라 도입 없이도 한 자릿수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~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수십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ms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응답 가능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35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36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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8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8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9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0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1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2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3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4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5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6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7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8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9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0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3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4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6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7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9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0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1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2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7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8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0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1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2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3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4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5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6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7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8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9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0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1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2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3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2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3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5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6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7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8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9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1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3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4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5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6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7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9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1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6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7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8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9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0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1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2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3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4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5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6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7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8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9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0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2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3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4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5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6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1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2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5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6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7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8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9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0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1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2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3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4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5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6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7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8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9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0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1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2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3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4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5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6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7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1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4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5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2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3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4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5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6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7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8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9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4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5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8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9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0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1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2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3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4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5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6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7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9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0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1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2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3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7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8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0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1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2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3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4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5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6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7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8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9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0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1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2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3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4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6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7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8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9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0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1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2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3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4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5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6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7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2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4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5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6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7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8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9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0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2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3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4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5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6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7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8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9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0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1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8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9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6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0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2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3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4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5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6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8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9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0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1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2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3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4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5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7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8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9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7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8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9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0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1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2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3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4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5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6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7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8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9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0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1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2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3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4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5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7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8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9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0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1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2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3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4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5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6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7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8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9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0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1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2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3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4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5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6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7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8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9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0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9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0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1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2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3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4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5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6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7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8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9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0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1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2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3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4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5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6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7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8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9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0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1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2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3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4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5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6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7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8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9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0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1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2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3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4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5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6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7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8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9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0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1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2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3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4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5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6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7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8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9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0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1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2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3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4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5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6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7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8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9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0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1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2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3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4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5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6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7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8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9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0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1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2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3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4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5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6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7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8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9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0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1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2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3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4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5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6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7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8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9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0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1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2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3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4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5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6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7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8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9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0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1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2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3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4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5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6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7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8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9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0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1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2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3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4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5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6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7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8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9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0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1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2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3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4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5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6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7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8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9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0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1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2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3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4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5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6" name=""/>
          <p:cNvSpPr/>
          <p:nvPr/>
        </p:nvSpPr>
        <p:spPr>
          <a:xfrm>
            <a:off x="914040" y="30002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7" name=""/>
          <p:cNvSpPr/>
          <p:nvPr/>
        </p:nvSpPr>
        <p:spPr>
          <a:xfrm>
            <a:off x="914040" y="25430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8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8"/>
                </a:lnTo>
                <a:cubicBezTo>
                  <a:pt x="213" y="695"/>
                  <a:pt x="212" y="702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2"/>
                  <a:pt x="0" y="695"/>
                  <a:pt x="0" y="688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8" name=""/>
          <p:cNvSpPr txBox="1"/>
          <p:nvPr/>
        </p:nvSpPr>
        <p:spPr>
          <a:xfrm>
            <a:off x="1143000" y="2323800"/>
            <a:ext cx="3898440" cy="482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단일 검색 방식의 한계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39" name=""/>
          <p:cNvSpPr txBox="1"/>
          <p:nvPr/>
        </p:nvSpPr>
        <p:spPr>
          <a:xfrm>
            <a:off x="914400" y="3306960"/>
            <a:ext cx="73947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키워드 검색은 정확한 용어에 강하지만 동의어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의도를 놓치고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시맨틱 검색은 의미는 잡지만 잡음과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false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40" name=""/>
          <p:cNvSpPr txBox="1"/>
          <p:nvPr/>
        </p:nvSpPr>
        <p:spPr>
          <a:xfrm>
            <a:off x="914400" y="3707280"/>
            <a:ext cx="85042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positive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가 늘어난다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'Italian recipes with tomato sauce' →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키워드는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'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마리나라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'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를 놓치고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시맨틱은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41" name=""/>
          <p:cNvSpPr txBox="1"/>
          <p:nvPr/>
        </p:nvSpPr>
        <p:spPr>
          <a:xfrm>
            <a:off x="914400" y="4097880"/>
            <a:ext cx="28886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'Mexican salsa'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까지 추천하는 식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42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43" name=""/>
          <p:cNvSpPr txBox="1"/>
          <p:nvPr/>
        </p:nvSpPr>
        <p:spPr>
          <a:xfrm>
            <a:off x="11186640" y="6314040"/>
            <a:ext cx="15192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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3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3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3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0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1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2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3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4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45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6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7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8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9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0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1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2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3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4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55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56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57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58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59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60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61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62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63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64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5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66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67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68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69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70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71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2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73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4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5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76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77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78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79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0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1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2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3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84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85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6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87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88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89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90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91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92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93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94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95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96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97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98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99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00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1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2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3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4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5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6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7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8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09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10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1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12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13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14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15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16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7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18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9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0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21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22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23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24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5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6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7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8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9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0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1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2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33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34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35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36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37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38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39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40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41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42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43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44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45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46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47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8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49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50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51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52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53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4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5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6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7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58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59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0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1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62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63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64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65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66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67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68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69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70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71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72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73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74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75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76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77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78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79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80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81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82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83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84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5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6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7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88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9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0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91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92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3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4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5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6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7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8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99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00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01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02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03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04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05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06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7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8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9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0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11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12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3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4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15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16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17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18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19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20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21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22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23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24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5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26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27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28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29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30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1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2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3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4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5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6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7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8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9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0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1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2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3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4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5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6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7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8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9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0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1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2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3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4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5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6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7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8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9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0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1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2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3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4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5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6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7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8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9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0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1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2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3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4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5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6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7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8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9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0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1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2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3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4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5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6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7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8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9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0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1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2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3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4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5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6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7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8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9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0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1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2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3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4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5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6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7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8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9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0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1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2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3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4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5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6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7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8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9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0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1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2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3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4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5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6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7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8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9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0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1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2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3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4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5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6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7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8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9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0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1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2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3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4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5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6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7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8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9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0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1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2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3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4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5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6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7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8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9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0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1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2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3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4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5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6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7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8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9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0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1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2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3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4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5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6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7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8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9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0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1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2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3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4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5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6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7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8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9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0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1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2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3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4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5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6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7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8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9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0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1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2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3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04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5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6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7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8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9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0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1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2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3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4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5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6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7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8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9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0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1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2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3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4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5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6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7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8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9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0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1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2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3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4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5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6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7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8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9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0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1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2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3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4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5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6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7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8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9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0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1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2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3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4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5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6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7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8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9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0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1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2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3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4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5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6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7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8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9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0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1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2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3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4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5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6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7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8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9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0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1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2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3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4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5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6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7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8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9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0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1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2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3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4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5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6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7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8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9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0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1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2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3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4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5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6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7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8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9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0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1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2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3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4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5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6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7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8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9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0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1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2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3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4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5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6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7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8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9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0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1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2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3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4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5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6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7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8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9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0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1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2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3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4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5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6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7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8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9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0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1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2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3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4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5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6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7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8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9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0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1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2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3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4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5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6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7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8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9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70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71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72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73" name=""/>
          <p:cNvSpPr/>
          <p:nvPr/>
        </p:nvSpPr>
        <p:spPr>
          <a:xfrm>
            <a:off x="914040" y="32000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74" name=""/>
          <p:cNvSpPr/>
          <p:nvPr/>
        </p:nvSpPr>
        <p:spPr>
          <a:xfrm>
            <a:off x="914040" y="27428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40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5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5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40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6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6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75" name=""/>
          <p:cNvSpPr txBox="1"/>
          <p:nvPr/>
        </p:nvSpPr>
        <p:spPr>
          <a:xfrm>
            <a:off x="1143000" y="2523960"/>
            <a:ext cx="888552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케이스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2: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대규모 추천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이미지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멀티미디어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수억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~)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76" name=""/>
          <p:cNvSpPr txBox="1"/>
          <p:nvPr/>
        </p:nvSpPr>
        <p:spPr>
          <a:xfrm>
            <a:off x="914400" y="3507120"/>
            <a:ext cx="94276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 IVF + PQ/OPQ/RaBitQ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압축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샤딩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키워드는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ES/OpenSearch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나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Tantivy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별도 운영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운영 인력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77" name=""/>
          <p:cNvSpPr txBox="1"/>
          <p:nvPr/>
        </p:nvSpPr>
        <p:spPr>
          <a:xfrm>
            <a:off x="914400" y="3897720"/>
            <a:ext cx="78735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과 모니터링 비용을 충분히 산정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Chroma Cloud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나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Pinecone/Qdrant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같은 매니지드 서비스도 검토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78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79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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8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8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8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83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84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85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86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87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88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89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0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1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2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3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4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5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6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7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98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99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00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01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02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03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04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05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06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07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08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09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10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11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12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13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14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15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16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17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18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19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20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21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22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23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24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25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26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27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28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29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0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1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2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3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4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5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6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7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8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9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40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41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42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43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44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45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46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47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48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49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50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51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52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53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54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55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56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57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58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59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60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61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62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63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64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65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66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67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68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69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70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71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72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73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74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75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76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77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78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79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0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1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2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3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4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5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6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7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8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9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90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91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92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93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94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95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96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97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98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99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00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01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02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03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04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05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06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07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08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09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0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1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2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3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4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5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6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7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8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9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20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21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22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23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24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25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26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27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28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29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0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31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2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3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34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35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6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7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8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9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0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1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42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43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44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45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46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47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48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49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0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1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2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3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54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55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6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7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58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59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60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61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62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63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64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65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66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67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8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69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70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71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72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73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4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5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6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7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8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9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0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1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2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3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4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5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6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7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8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9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0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1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2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3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4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5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6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7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8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9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0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1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2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3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4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5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6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7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8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9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0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1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2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3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4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5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6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7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8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9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0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1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2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3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4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5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6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7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8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9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30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31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32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33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34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35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36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37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38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39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40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41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42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43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44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45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46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47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48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49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0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1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2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3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4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5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6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7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8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9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60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61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62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63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64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65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66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67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68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69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70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71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72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73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74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75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76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77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78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79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80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81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82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83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84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85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86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87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88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89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90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91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92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93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94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95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96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97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98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99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00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01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02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03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04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05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06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07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08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09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10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11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12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13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14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15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16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17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18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19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20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21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22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23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24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25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26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27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28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29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30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31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32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33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34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35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36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37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38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39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40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41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42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43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44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45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46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7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48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49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50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51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52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53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54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55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56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57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58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59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60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61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62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63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64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65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66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67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68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69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70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71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72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73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74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75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76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77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78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79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0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1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2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3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4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5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6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7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8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9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0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1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2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3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4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5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6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7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8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9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0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1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2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3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4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5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6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7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8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9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0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1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2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3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4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5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6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7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8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9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0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1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2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3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4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5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6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7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8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9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0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1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2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3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4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5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6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7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8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9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0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1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2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3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4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5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6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7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8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9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0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1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2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3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4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5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6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7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8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9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0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1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2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3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4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5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6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7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8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9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0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1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2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3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4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5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6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7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8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9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0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1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2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3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4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5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6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7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8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9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0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1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2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3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4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5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6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7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8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9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0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1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2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3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4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5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6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7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8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9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0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1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2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3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4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5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6" name=""/>
          <p:cNvSpPr/>
          <p:nvPr/>
        </p:nvSpPr>
        <p:spPr>
          <a:xfrm>
            <a:off x="914040" y="32000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7" name=""/>
          <p:cNvSpPr/>
          <p:nvPr/>
        </p:nvSpPr>
        <p:spPr>
          <a:xfrm>
            <a:off x="914040" y="27428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40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5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5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40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6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6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8" name=""/>
          <p:cNvSpPr txBox="1"/>
          <p:nvPr/>
        </p:nvSpPr>
        <p:spPr>
          <a:xfrm>
            <a:off x="1143000" y="2523960"/>
            <a:ext cx="475632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케이스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3: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프로토타입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연구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19" name=""/>
          <p:cNvSpPr txBox="1"/>
          <p:nvPr/>
        </p:nvSpPr>
        <p:spPr>
          <a:xfrm>
            <a:off x="914400" y="3507120"/>
            <a:ext cx="88268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Chroma in-memory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또는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 Flat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으로 시작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모델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청킹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평가 지표를 빠르게 반복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영속성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동시성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·HA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가 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20" name=""/>
          <p:cNvSpPr txBox="1"/>
          <p:nvPr/>
        </p:nvSpPr>
        <p:spPr>
          <a:xfrm>
            <a:off x="914400" y="3897720"/>
            <a:ext cx="44564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요해지는 순간 곧바로 다른 옵션으로 이동할 계획을 미리 세워둘 것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21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22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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2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2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26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27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28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29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0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31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2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3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4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5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6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7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8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9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40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41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42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43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44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45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46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47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48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49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50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51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52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53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54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55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56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57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58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59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60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61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62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63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64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65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66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67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68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69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70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71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72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73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74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75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76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77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78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79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80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81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82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83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84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85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86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87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88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89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90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91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92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93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94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95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96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97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98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99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00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01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02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03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04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05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06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07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08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09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10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1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2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3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4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5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6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7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8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19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20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21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22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23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24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25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26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27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28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29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30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31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32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33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34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35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36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37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38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39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40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41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42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43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44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45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46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47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48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49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50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51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52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53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54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55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56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57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58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59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60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61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62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63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64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65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66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67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68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69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70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71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72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73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74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75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76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77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78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79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80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81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82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83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84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85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86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87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88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89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90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91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92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93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94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95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96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97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98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99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00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01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02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03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04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05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06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07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08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09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10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11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12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13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14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15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16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17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18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19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0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1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2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3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4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5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6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7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8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9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0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1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2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3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4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5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6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7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8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9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0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1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2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3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4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5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6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7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8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9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0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1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2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3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4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5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6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7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8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9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0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1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2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3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4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5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6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7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8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9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0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1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2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3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4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5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6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7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8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9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80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81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82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83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84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85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86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87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88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89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90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91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92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93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94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95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96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97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98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99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0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1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2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3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4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5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6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7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8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9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0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1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2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3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4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5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6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7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8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9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0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1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2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3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4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5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6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7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8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9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0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1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2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3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4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5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6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7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8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9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0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1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2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3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4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5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6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7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8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9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0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1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2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3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4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5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6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7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8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9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0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1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2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3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4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5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6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7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8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9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0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1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2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3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4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5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6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7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8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9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0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1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2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3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4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5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6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7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8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9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890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1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2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3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4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5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6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7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8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9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0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1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2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3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4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5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6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7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8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9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0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1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2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3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4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5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6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7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8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9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0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1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2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3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4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5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6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7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8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9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0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1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2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3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4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5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6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7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8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9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0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1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2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3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4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5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6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7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8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9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0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1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2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3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4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5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6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7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8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9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0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1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2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3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4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5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6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7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8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9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0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1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2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3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4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5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6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7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8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9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0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1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2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3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4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5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6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7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8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9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0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1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2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3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4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5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6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7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8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9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0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1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2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3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4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5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6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7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8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9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0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1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2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3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4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5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6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7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8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9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0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1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2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3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4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5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6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7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8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9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0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1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2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3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4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5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6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7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8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9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0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1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2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3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4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5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6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7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8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9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0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1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2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3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4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5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6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7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8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9" name=""/>
          <p:cNvSpPr/>
          <p:nvPr/>
        </p:nvSpPr>
        <p:spPr>
          <a:xfrm>
            <a:off x="914040" y="30002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60" name=""/>
          <p:cNvSpPr/>
          <p:nvPr/>
        </p:nvSpPr>
        <p:spPr>
          <a:xfrm>
            <a:off x="914040" y="25430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8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8"/>
                </a:lnTo>
                <a:cubicBezTo>
                  <a:pt x="213" y="695"/>
                  <a:pt x="212" y="702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2"/>
                  <a:pt x="0" y="695"/>
                  <a:pt x="0" y="688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61" name=""/>
          <p:cNvSpPr txBox="1"/>
          <p:nvPr/>
        </p:nvSpPr>
        <p:spPr>
          <a:xfrm>
            <a:off x="1143000" y="2323800"/>
            <a:ext cx="510264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한국어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다국어 워크로드 주의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062" name=""/>
          <p:cNvSpPr txBox="1"/>
          <p:nvPr/>
        </p:nvSpPr>
        <p:spPr>
          <a:xfrm>
            <a:off x="914400" y="3306960"/>
            <a:ext cx="82983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tsvector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영어 외 언어에서 형태소 분석이 약함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한국어가 핵심이면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mecab/khaiii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기반 토크나이저로 직접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063" name=""/>
          <p:cNvSpPr txBox="1"/>
          <p:nvPr/>
        </p:nvSpPr>
        <p:spPr>
          <a:xfrm>
            <a:off x="914400" y="3707280"/>
            <a:ext cx="84272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토큰화해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tsvector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를 만들거나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Elasticsearch + nori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같은 분석기를 별도 운영하는 편이 안전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임베딩 모델은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064" name=""/>
          <p:cNvSpPr txBox="1"/>
          <p:nvPr/>
        </p:nvSpPr>
        <p:spPr>
          <a:xfrm>
            <a:off x="914400" y="4097880"/>
            <a:ext cx="12970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다국어 모델 선택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065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066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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6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06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069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0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1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2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3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4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5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6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7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8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9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0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1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2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3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4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5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6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7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8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9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0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1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2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3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4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5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6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7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8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9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00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01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02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03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04" name=""/>
          <p:cNvSpPr txBox="1"/>
          <p:nvPr/>
        </p:nvSpPr>
        <p:spPr>
          <a:xfrm>
            <a:off x="914400" y="2752920"/>
            <a:ext cx="1146996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Part 9. 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안티패턴과 마이그레이션 노트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05" name=""/>
          <p:cNvSpPr txBox="1"/>
          <p:nvPr/>
        </p:nvSpPr>
        <p:spPr>
          <a:xfrm>
            <a:off x="914400" y="3935880"/>
            <a:ext cx="1165680" cy="285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흔히 빠지는 함정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06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07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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0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0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1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1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2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3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4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5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16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7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8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9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20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21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22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23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24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25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26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27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28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29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30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31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32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33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34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35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36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37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38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39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40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41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42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43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44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45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46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47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48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49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50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51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52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53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54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55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56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57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58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59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60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61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62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63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64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65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66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67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68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69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70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71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2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3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4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5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6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7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8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9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80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81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82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83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84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85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86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87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88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89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90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91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92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93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94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95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96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97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98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99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00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01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02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03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04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05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06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07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08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09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10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11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12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13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14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15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16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17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18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19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20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21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22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23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24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25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26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27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28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29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30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31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32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33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34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35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36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37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38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39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40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41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42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43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44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45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46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47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48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49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50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51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52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53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54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55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56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57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58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59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0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1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62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63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4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5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6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7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8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9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70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71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72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73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74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75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76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77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78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79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80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81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82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83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84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85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86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87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88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89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90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91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92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93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94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95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96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97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98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99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300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301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2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3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4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5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6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7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8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9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0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1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2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3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4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5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6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7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8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9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0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1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2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3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4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5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6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7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8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9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0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1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2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3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4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5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6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7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8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9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0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1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2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3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4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5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6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7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8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9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0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1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2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3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4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5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6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7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8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9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0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1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2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3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4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5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6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7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8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9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0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1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2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3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4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5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6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7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8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9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0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1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2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3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4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5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6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7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8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9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0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1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2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3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4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5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6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7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8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9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0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1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2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3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4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5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6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7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8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9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0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1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2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3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4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5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6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7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8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9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0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1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2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3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4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5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6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7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8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9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0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1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2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3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4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5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6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7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8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9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0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1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2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3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4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5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6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7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8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9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0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1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2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3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4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5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6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7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8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9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0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1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2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3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4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5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6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7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8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9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70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71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72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73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74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75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76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77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78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79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80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81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82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83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84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85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86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87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88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89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90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91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92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93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94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95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96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97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98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99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00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01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02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03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04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05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06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07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08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09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10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11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12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13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14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15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16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17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18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19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20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21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22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23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24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25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26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27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28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29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30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31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32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33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34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35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36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37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38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39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40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41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42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43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44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45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46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47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48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49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50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51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52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53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54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55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56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57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58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59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60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61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62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63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64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65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66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67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68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69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70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71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72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73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74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75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76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77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78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79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80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81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82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83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84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85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86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87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88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89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90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91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92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93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94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95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96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97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98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99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00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01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02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03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04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05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06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07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08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09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10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11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12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13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14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15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16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17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18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19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20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21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22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23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24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25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26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27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28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29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30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31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32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33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34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35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36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37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38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39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40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41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42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43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44" name=""/>
          <p:cNvSpPr/>
          <p:nvPr/>
        </p:nvSpPr>
        <p:spPr>
          <a:xfrm>
            <a:off x="914040" y="296208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45" name=""/>
          <p:cNvSpPr/>
          <p:nvPr/>
        </p:nvSpPr>
        <p:spPr>
          <a:xfrm>
            <a:off x="914040" y="250488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46" name=""/>
          <p:cNvSpPr txBox="1"/>
          <p:nvPr/>
        </p:nvSpPr>
        <p:spPr>
          <a:xfrm>
            <a:off x="1143000" y="2285640"/>
            <a:ext cx="299736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Top 5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안티패턴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47" name=""/>
          <p:cNvSpPr txBox="1"/>
          <p:nvPr/>
        </p:nvSpPr>
        <p:spPr>
          <a:xfrm>
            <a:off x="965160" y="3269160"/>
            <a:ext cx="87289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7C5CFF"/>
                </a:solidFill>
                <a:effectLst/>
                <a:uFillTx/>
                <a:latin typeface="PretendardVariable"/>
                <a:ea typeface="PretendardVariable"/>
              </a:rPr>
              <a:t>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pgvector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에 인덱스 없이 운영 →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seq scan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폭발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2)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거리 연산자와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ops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클래스 불일치로 인덱스 미사용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48" name=""/>
          <p:cNvSpPr txBox="1"/>
          <p:nvPr/>
        </p:nvSpPr>
        <p:spPr>
          <a:xfrm>
            <a:off x="1234440" y="3669120"/>
            <a:ext cx="77158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3) RRF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의 후보군을 너무 작게 잡아 두 검색의 교집합이 빈약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4)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임베딩 모델 변경 시 차원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정규화 검증 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49" name=""/>
          <p:cNvSpPr txBox="1"/>
          <p:nvPr/>
        </p:nvSpPr>
        <p:spPr>
          <a:xfrm>
            <a:off x="1234440" y="4059720"/>
            <a:ext cx="35658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재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5)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인메모리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를 무중단으로 운영하려는 시도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50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51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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5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5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5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55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56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57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58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59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60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1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2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3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4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5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6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7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8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9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70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71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72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73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74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75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76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77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78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79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80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81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82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83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84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85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86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87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88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89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90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91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92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93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94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95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96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97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98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99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00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01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02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03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04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05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06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07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08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09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10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11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12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13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14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15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16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17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18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19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20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21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22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23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24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25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26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27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28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29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30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31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32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33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34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35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36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37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38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39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40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41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42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43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44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45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46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47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48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49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0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1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2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3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4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5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6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7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8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9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60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61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62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63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64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65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66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67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68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69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70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71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72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73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74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75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76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77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78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79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0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1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2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3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4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5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6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7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8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9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0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1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2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3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4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5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6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7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8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9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00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01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02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03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04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05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06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07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08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09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10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11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12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13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14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15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16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17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18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19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20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21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22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23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24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25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26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27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28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29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0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1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2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3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4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5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6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7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8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9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40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41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42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43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44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45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46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47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48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49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50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51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52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53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54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55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56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57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58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59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60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61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62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63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64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65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66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67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68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69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70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71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72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73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74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75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76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77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78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79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80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81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82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83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84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85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86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87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88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89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90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91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92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93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94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95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96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97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98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99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00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01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02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03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04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05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06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07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08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09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0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1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2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3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4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5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6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7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8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9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0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1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2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3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4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5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6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7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8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9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0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1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2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3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4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5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6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7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8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9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0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1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2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3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4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5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6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7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8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9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0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1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2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3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4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5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6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7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8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9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0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1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2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3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4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5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6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7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8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9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0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1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2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3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4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5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6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7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8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9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0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1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2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3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4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5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6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7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8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9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90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91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92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93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94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95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96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97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98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99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00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01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02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03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04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05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06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07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08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09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10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11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12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13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14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15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16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17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18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019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20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21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22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23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24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25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26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27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28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29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30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31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32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33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34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35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36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37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38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39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40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41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42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43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44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45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46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47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48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49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50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51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52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53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54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55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56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57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58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59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60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61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62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63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64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65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66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67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68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69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70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71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72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73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74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75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76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77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78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79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80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81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82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83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84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85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86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87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88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89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90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91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92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93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94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95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96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97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98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99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00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01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02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03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04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05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06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07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08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09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10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11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12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13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14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15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16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17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18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19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20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21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22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23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24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25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26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27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28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29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30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31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32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33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34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35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36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37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38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39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40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41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42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43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44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45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46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47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48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49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50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51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52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53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54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55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56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57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58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59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60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61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62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63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64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65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66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67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68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69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70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71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72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73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74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75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76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77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78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79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80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81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82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83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84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85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86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87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88" name=""/>
          <p:cNvSpPr/>
          <p:nvPr/>
        </p:nvSpPr>
        <p:spPr>
          <a:xfrm>
            <a:off x="914040" y="30002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89" name=""/>
          <p:cNvSpPr/>
          <p:nvPr/>
        </p:nvSpPr>
        <p:spPr>
          <a:xfrm>
            <a:off x="914040" y="25430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8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8"/>
                </a:lnTo>
                <a:cubicBezTo>
                  <a:pt x="213" y="695"/>
                  <a:pt x="212" y="702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2"/>
                  <a:pt x="0" y="695"/>
                  <a:pt x="0" y="688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90" name=""/>
          <p:cNvSpPr txBox="1"/>
          <p:nvPr/>
        </p:nvSpPr>
        <p:spPr>
          <a:xfrm>
            <a:off x="1143000" y="2323800"/>
            <a:ext cx="4451400" cy="482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마이그레이션 체크리스트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191" name=""/>
          <p:cNvSpPr txBox="1"/>
          <p:nvPr/>
        </p:nvSpPr>
        <p:spPr>
          <a:xfrm>
            <a:off x="914400" y="3306960"/>
            <a:ext cx="85190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거리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metric(L2/IP/Cosine)·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정규화 여부 확인 → 임베딩 모델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차원 고정 및 메타데이터 기록 → 인덱스 빌드용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192" name=""/>
          <p:cNvSpPr txBox="1"/>
          <p:nvPr/>
        </p:nvSpPr>
        <p:spPr>
          <a:xfrm>
            <a:off x="914400" y="3707280"/>
            <a:ext cx="98460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maintenance_work_mem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과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max_parallel_maintenance_workers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사전 설정 →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RRF k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와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weight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를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193" name=""/>
          <p:cNvSpPr txBox="1"/>
          <p:nvPr/>
        </p:nvSpPr>
        <p:spPr>
          <a:xfrm>
            <a:off x="914400" y="4097880"/>
            <a:ext cx="40525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A/B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튜닝 →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Recall@k·nDCG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회귀 테스트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194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195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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9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19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19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99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00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01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02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03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04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05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06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07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08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09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10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11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12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13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14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15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16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17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18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19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20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21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22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23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24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25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26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27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28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29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30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31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32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33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34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35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36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37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38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39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40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41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42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43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44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45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46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47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48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49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50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51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52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53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54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55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56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57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58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59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60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61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62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63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64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65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66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67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68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69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70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71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72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73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74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75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76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77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78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79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80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81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82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83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84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85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86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87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88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89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90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91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92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93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94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95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96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97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98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99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00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01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02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03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04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05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06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07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08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09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10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11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12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13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14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15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16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17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18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19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20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21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22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23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24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25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26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27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28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29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30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31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32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33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34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35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36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37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38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39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40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41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42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43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44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45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46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47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48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49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50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51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52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53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54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55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56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57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58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59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60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61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62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63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64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65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66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67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68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69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70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71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72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73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74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75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76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77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78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79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80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81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82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83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84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85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86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87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88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89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90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91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92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93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94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95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96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97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98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99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00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01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02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03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04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05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06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07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08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09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10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11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12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13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14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15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16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17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18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19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20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21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22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23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24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25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26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27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28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29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30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31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32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33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34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35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36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37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38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39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40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41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42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43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44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45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46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47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48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49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50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51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52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53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54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55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56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57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58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59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60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61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62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63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64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65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66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67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68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69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70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71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72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73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74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75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76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77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78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79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80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81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82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83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84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85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86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87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88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89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90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91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92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93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94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95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96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97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98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99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00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01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02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03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04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05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06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07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08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09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10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11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12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13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14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15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16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17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18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19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20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21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22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23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24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25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26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27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28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29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30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31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32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33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34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35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36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37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38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39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40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41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42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43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44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45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46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47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48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49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50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51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52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53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54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55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56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57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58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59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60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61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62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563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64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65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66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67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68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69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70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71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72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73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74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75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76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77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78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79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80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81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82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83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84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85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86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87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88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89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90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91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92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93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94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95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96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97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98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99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00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01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02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03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04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05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06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07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08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09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10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11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12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13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14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15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16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17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18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19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20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21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22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23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24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25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26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27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28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29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30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31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32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33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34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35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36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37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38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39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40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41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42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43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44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45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46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47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48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49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50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51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52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53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54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55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56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57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58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59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60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61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62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63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64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65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66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67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68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69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70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71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72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73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74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75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76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77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78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79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80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81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82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83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84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85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86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87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88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89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90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91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92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93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94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95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96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97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98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99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00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01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02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03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04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05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06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07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08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09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10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11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12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13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14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15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16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17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18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19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20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21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22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23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24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25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26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27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28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29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30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31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32" name=""/>
          <p:cNvSpPr/>
          <p:nvPr/>
        </p:nvSpPr>
        <p:spPr>
          <a:xfrm>
            <a:off x="2981160" y="3076560"/>
            <a:ext cx="57600" cy="704880"/>
          </a:xfrm>
          <a:custGeom>
            <a:avLst/>
            <a:gdLst/>
            <a:ahLst/>
            <a:rect l="0" t="0" r="r" b="b"/>
            <a:pathLst>
              <a:path w="160" h="1958">
                <a:moveTo>
                  <a:pt x="0" y="0"/>
                </a:moveTo>
                <a:lnTo>
                  <a:pt x="160" y="0"/>
                </a:lnTo>
                <a:lnTo>
                  <a:pt x="160" y="1958"/>
                </a:lnTo>
                <a:lnTo>
                  <a:pt x="0" y="1958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33" name=""/>
          <p:cNvSpPr txBox="1"/>
          <p:nvPr/>
        </p:nvSpPr>
        <p:spPr>
          <a:xfrm>
            <a:off x="3410640" y="3250080"/>
            <a:ext cx="4277160" cy="34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201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"</a:t>
            </a:r>
            <a:r>
              <a:rPr lang="ko-KR" sz="201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알고리즘은 모두 공개돼 있다</a:t>
            </a:r>
            <a:r>
              <a:rPr lang="en-US" sz="201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201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차이는 운영 모델에서 난다</a:t>
            </a:r>
            <a:r>
              <a:rPr lang="en-US" sz="201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."</a:t>
            </a:r>
            <a:endParaRPr lang="en-US" sz="20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734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735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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3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73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738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39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40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41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42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43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44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45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46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47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48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49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50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51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52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53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54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55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56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57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58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59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60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61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62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63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64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65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66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67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68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69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70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71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72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73" name=""/>
          <p:cNvSpPr txBox="1"/>
          <p:nvPr/>
        </p:nvSpPr>
        <p:spPr>
          <a:xfrm>
            <a:off x="914400" y="2752920"/>
            <a:ext cx="445212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Part 10. 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결론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774" name=""/>
          <p:cNvSpPr txBox="1"/>
          <p:nvPr/>
        </p:nvSpPr>
        <p:spPr>
          <a:xfrm>
            <a:off x="914400" y="3935880"/>
            <a:ext cx="23767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통합형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vs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전문형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그리고 시작점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775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776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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77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77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80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81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82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83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84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785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86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87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88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89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90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91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92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93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94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795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796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797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798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799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00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01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02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03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04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05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06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07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08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09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10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11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12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13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14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15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16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17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18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19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20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21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22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23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24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25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26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27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28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29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30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31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32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33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34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35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36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37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38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39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40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41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42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43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44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45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46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47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48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49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50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51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52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53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54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55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56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57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58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59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60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61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62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63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64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65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66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67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68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69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70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71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72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73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74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75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76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77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78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79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80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81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82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83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84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85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86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87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88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89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90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91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92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93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94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95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96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97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98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899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00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01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02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03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04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05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06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07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08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09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10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11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12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13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14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15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16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17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18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19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20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21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22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23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24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25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26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27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28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29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30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31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32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33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34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35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36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37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38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39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40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41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42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43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44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45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46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47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48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49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50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51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52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53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54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55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56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57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58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59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60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61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62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63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64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65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66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67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68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69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970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71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72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73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74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75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76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77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78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79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80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81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82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83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84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85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86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87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88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89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90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91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92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93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94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95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96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97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98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99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00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01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02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03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04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05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06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07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08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09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10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11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12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13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14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15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16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17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18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19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20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21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22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23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24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25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26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27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28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29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30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31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32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33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34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35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36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37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38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39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40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41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42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43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44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45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46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47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48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49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50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51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52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53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54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55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56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57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58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59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60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61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62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63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64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65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66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67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68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69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70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71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72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73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74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75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76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77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78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79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80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81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82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83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84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85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86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87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88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89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90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91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92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93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94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95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96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97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98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99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00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01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02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03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04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05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06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07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08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09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10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11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12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13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14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15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16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17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18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19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20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21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22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23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24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25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26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27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28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29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30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31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32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33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34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35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36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37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38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39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40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41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42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43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144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45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46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47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48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49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50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51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52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53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54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55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56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57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58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59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60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61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62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63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64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65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66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67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68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69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70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71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72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73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74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75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76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77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78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79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80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81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82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83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84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85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86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87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88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89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90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91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92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93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94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95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96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97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98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99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00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01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02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03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04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05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06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07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08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09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10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11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12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13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14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15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16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17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18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19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20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21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22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23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24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25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26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27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28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29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30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31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32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33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34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35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36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37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38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39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40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41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42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43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44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45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46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47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48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49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50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51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52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53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54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55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56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57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58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59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60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61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62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63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64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65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66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67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68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69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70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71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72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73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74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75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76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77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78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79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80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81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82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83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84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85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86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87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88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89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90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91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92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93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94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95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96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97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98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99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00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01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02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03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04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05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06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07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08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09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10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11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12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13" name=""/>
          <p:cNvSpPr/>
          <p:nvPr/>
        </p:nvSpPr>
        <p:spPr>
          <a:xfrm>
            <a:off x="914040" y="30002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14" name=""/>
          <p:cNvSpPr/>
          <p:nvPr/>
        </p:nvSpPr>
        <p:spPr>
          <a:xfrm>
            <a:off x="914040" y="25430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8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8"/>
                </a:lnTo>
                <a:cubicBezTo>
                  <a:pt x="213" y="695"/>
                  <a:pt x="212" y="702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2"/>
                  <a:pt x="0" y="695"/>
                  <a:pt x="0" y="688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15" name=""/>
          <p:cNvSpPr txBox="1"/>
          <p:nvPr/>
        </p:nvSpPr>
        <p:spPr>
          <a:xfrm>
            <a:off x="1143000" y="2323800"/>
            <a:ext cx="2088000" cy="482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추천 시작점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316" name=""/>
          <p:cNvSpPr txBox="1"/>
          <p:nvPr/>
        </p:nvSpPr>
        <p:spPr>
          <a:xfrm>
            <a:off x="914400" y="3306960"/>
            <a:ext cx="90669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대부분의 팀에 답은 명확하다 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pgvector HNSW + tsvector + RRF SQL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함수로 시작하라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트래픽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데이터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317" name=""/>
          <p:cNvSpPr txBox="1"/>
          <p:nvPr/>
        </p:nvSpPr>
        <p:spPr>
          <a:xfrm>
            <a:off x="914400" y="3707280"/>
            <a:ext cx="79182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규모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도메인 요구사항이 한계를 넘었다는 측정값이 나올 때만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FAISS/Chroma·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전용 검색 엔진으로 부분 이전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318" name=""/>
          <p:cNvSpPr txBox="1"/>
          <p:nvPr/>
        </p:nvSpPr>
        <p:spPr>
          <a:xfrm>
            <a:off x="914400" y="4097880"/>
            <a:ext cx="27439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한다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인프라 분기를 미리 만들지 말 것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319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320" name=""/>
          <p:cNvSpPr txBox="1"/>
          <p:nvPr/>
        </p:nvSpPr>
        <p:spPr>
          <a:xfrm>
            <a:off x="11095560" y="6314040"/>
            <a:ext cx="28728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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2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32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32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24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25" name=""/>
          <p:cNvSpPr/>
          <p:nvPr/>
        </p:nvSpPr>
        <p:spPr>
          <a:xfrm>
            <a:off x="0" y="857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26" name=""/>
          <p:cNvSpPr/>
          <p:nvPr/>
        </p:nvSpPr>
        <p:spPr>
          <a:xfrm>
            <a:off x="0" y="1285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27" name=""/>
          <p:cNvSpPr/>
          <p:nvPr/>
        </p:nvSpPr>
        <p:spPr>
          <a:xfrm>
            <a:off x="76176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28" name=""/>
          <p:cNvSpPr/>
          <p:nvPr/>
        </p:nvSpPr>
        <p:spPr>
          <a:xfrm>
            <a:off x="761760" y="1285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29" name=""/>
          <p:cNvSpPr/>
          <p:nvPr/>
        </p:nvSpPr>
        <p:spPr>
          <a:xfrm>
            <a:off x="761760" y="1500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30" name=""/>
          <p:cNvSpPr/>
          <p:nvPr/>
        </p:nvSpPr>
        <p:spPr>
          <a:xfrm>
            <a:off x="1143000" y="1285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31" name=""/>
          <p:cNvSpPr/>
          <p:nvPr/>
        </p:nvSpPr>
        <p:spPr>
          <a:xfrm>
            <a:off x="1143000" y="1392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32" name=""/>
          <p:cNvSpPr/>
          <p:nvPr/>
        </p:nvSpPr>
        <p:spPr>
          <a:xfrm>
            <a:off x="1333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33" name=""/>
          <p:cNvSpPr/>
          <p:nvPr/>
        </p:nvSpPr>
        <p:spPr>
          <a:xfrm>
            <a:off x="1333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34" name=""/>
          <p:cNvSpPr/>
          <p:nvPr/>
        </p:nvSpPr>
        <p:spPr>
          <a:xfrm>
            <a:off x="1143000" y="1500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35" name=""/>
          <p:cNvSpPr/>
          <p:nvPr/>
        </p:nvSpPr>
        <p:spPr>
          <a:xfrm>
            <a:off x="1143000" y="1607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36" name=""/>
          <p:cNvSpPr/>
          <p:nvPr/>
        </p:nvSpPr>
        <p:spPr>
          <a:xfrm>
            <a:off x="1333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37" name=""/>
          <p:cNvSpPr/>
          <p:nvPr/>
        </p:nvSpPr>
        <p:spPr>
          <a:xfrm>
            <a:off x="1333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38" name=""/>
          <p:cNvSpPr/>
          <p:nvPr/>
        </p:nvSpPr>
        <p:spPr>
          <a:xfrm>
            <a:off x="1523880" y="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39" name=""/>
          <p:cNvSpPr/>
          <p:nvPr/>
        </p:nvSpPr>
        <p:spPr>
          <a:xfrm>
            <a:off x="152388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40" name=""/>
          <p:cNvSpPr/>
          <p:nvPr/>
        </p:nvSpPr>
        <p:spPr>
          <a:xfrm>
            <a:off x="1523880" y="642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41" name=""/>
          <p:cNvSpPr/>
          <p:nvPr/>
        </p:nvSpPr>
        <p:spPr>
          <a:xfrm>
            <a:off x="1904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42" name=""/>
          <p:cNvSpPr/>
          <p:nvPr/>
        </p:nvSpPr>
        <p:spPr>
          <a:xfrm>
            <a:off x="1904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43" name=""/>
          <p:cNvSpPr/>
          <p:nvPr/>
        </p:nvSpPr>
        <p:spPr>
          <a:xfrm>
            <a:off x="209520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44" name=""/>
          <p:cNvSpPr/>
          <p:nvPr/>
        </p:nvSpPr>
        <p:spPr>
          <a:xfrm>
            <a:off x="209520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45" name=""/>
          <p:cNvSpPr/>
          <p:nvPr/>
        </p:nvSpPr>
        <p:spPr>
          <a:xfrm>
            <a:off x="1904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46" name=""/>
          <p:cNvSpPr/>
          <p:nvPr/>
        </p:nvSpPr>
        <p:spPr>
          <a:xfrm>
            <a:off x="1904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47" name=""/>
          <p:cNvSpPr/>
          <p:nvPr/>
        </p:nvSpPr>
        <p:spPr>
          <a:xfrm>
            <a:off x="20952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48" name=""/>
          <p:cNvSpPr/>
          <p:nvPr/>
        </p:nvSpPr>
        <p:spPr>
          <a:xfrm>
            <a:off x="20952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49" name=""/>
          <p:cNvSpPr/>
          <p:nvPr/>
        </p:nvSpPr>
        <p:spPr>
          <a:xfrm>
            <a:off x="2286000" y="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50" name=""/>
          <p:cNvSpPr/>
          <p:nvPr/>
        </p:nvSpPr>
        <p:spPr>
          <a:xfrm>
            <a:off x="22860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51" name=""/>
          <p:cNvSpPr/>
          <p:nvPr/>
        </p:nvSpPr>
        <p:spPr>
          <a:xfrm>
            <a:off x="22860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52" name=""/>
          <p:cNvSpPr/>
          <p:nvPr/>
        </p:nvSpPr>
        <p:spPr>
          <a:xfrm>
            <a:off x="247644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53" name=""/>
          <p:cNvSpPr/>
          <p:nvPr/>
        </p:nvSpPr>
        <p:spPr>
          <a:xfrm>
            <a:off x="247644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54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55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56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57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58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59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60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61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62" name=""/>
          <p:cNvSpPr/>
          <p:nvPr/>
        </p:nvSpPr>
        <p:spPr>
          <a:xfrm>
            <a:off x="22860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63" name=""/>
          <p:cNvSpPr/>
          <p:nvPr/>
        </p:nvSpPr>
        <p:spPr>
          <a:xfrm>
            <a:off x="22860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25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64" name=""/>
          <p:cNvSpPr/>
          <p:nvPr/>
        </p:nvSpPr>
        <p:spPr>
          <a:xfrm>
            <a:off x="247644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65" name=""/>
          <p:cNvSpPr/>
          <p:nvPr/>
        </p:nvSpPr>
        <p:spPr>
          <a:xfrm>
            <a:off x="247644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66" name=""/>
          <p:cNvSpPr/>
          <p:nvPr/>
        </p:nvSpPr>
        <p:spPr>
          <a:xfrm>
            <a:off x="22860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67" name=""/>
          <p:cNvSpPr/>
          <p:nvPr/>
        </p:nvSpPr>
        <p:spPr>
          <a:xfrm>
            <a:off x="22860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68" name=""/>
          <p:cNvSpPr/>
          <p:nvPr/>
        </p:nvSpPr>
        <p:spPr>
          <a:xfrm>
            <a:off x="2476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69" name=""/>
          <p:cNvSpPr/>
          <p:nvPr/>
        </p:nvSpPr>
        <p:spPr>
          <a:xfrm>
            <a:off x="2476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70" name=""/>
          <p:cNvSpPr/>
          <p:nvPr/>
        </p:nvSpPr>
        <p:spPr>
          <a:xfrm>
            <a:off x="266688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71" name=""/>
          <p:cNvSpPr/>
          <p:nvPr/>
        </p:nvSpPr>
        <p:spPr>
          <a:xfrm>
            <a:off x="266688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72" name=""/>
          <p:cNvSpPr/>
          <p:nvPr/>
        </p:nvSpPr>
        <p:spPr>
          <a:xfrm>
            <a:off x="285732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73" name=""/>
          <p:cNvSpPr/>
          <p:nvPr/>
        </p:nvSpPr>
        <p:spPr>
          <a:xfrm>
            <a:off x="285732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74" name=""/>
          <p:cNvSpPr/>
          <p:nvPr/>
        </p:nvSpPr>
        <p:spPr>
          <a:xfrm>
            <a:off x="2666880" y="642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75" name=""/>
          <p:cNvSpPr/>
          <p:nvPr/>
        </p:nvSpPr>
        <p:spPr>
          <a:xfrm>
            <a:off x="152388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76" name=""/>
          <p:cNvSpPr/>
          <p:nvPr/>
        </p:nvSpPr>
        <p:spPr>
          <a:xfrm>
            <a:off x="152388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77" name=""/>
          <p:cNvSpPr/>
          <p:nvPr/>
        </p:nvSpPr>
        <p:spPr>
          <a:xfrm>
            <a:off x="171432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78" name=""/>
          <p:cNvSpPr/>
          <p:nvPr/>
        </p:nvSpPr>
        <p:spPr>
          <a:xfrm>
            <a:off x="171432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79" name=""/>
          <p:cNvSpPr/>
          <p:nvPr/>
        </p:nvSpPr>
        <p:spPr>
          <a:xfrm>
            <a:off x="152388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80" name=""/>
          <p:cNvSpPr/>
          <p:nvPr/>
        </p:nvSpPr>
        <p:spPr>
          <a:xfrm>
            <a:off x="152388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81" name=""/>
          <p:cNvSpPr/>
          <p:nvPr/>
        </p:nvSpPr>
        <p:spPr>
          <a:xfrm>
            <a:off x="171432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82" name=""/>
          <p:cNvSpPr/>
          <p:nvPr/>
        </p:nvSpPr>
        <p:spPr>
          <a:xfrm>
            <a:off x="171432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83" name=""/>
          <p:cNvSpPr/>
          <p:nvPr/>
        </p:nvSpPr>
        <p:spPr>
          <a:xfrm>
            <a:off x="1904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84" name=""/>
          <p:cNvSpPr/>
          <p:nvPr/>
        </p:nvSpPr>
        <p:spPr>
          <a:xfrm>
            <a:off x="1904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85" name=""/>
          <p:cNvSpPr/>
          <p:nvPr/>
        </p:nvSpPr>
        <p:spPr>
          <a:xfrm>
            <a:off x="20952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86" name=""/>
          <p:cNvSpPr/>
          <p:nvPr/>
        </p:nvSpPr>
        <p:spPr>
          <a:xfrm>
            <a:off x="20952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87" name=""/>
          <p:cNvSpPr/>
          <p:nvPr/>
        </p:nvSpPr>
        <p:spPr>
          <a:xfrm>
            <a:off x="1904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88" name=""/>
          <p:cNvSpPr/>
          <p:nvPr/>
        </p:nvSpPr>
        <p:spPr>
          <a:xfrm>
            <a:off x="1904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89" name=""/>
          <p:cNvSpPr/>
          <p:nvPr/>
        </p:nvSpPr>
        <p:spPr>
          <a:xfrm>
            <a:off x="20952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90" name=""/>
          <p:cNvSpPr/>
          <p:nvPr/>
        </p:nvSpPr>
        <p:spPr>
          <a:xfrm>
            <a:off x="20952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91" name=""/>
          <p:cNvSpPr/>
          <p:nvPr/>
        </p:nvSpPr>
        <p:spPr>
          <a:xfrm>
            <a:off x="1523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92" name=""/>
          <p:cNvSpPr/>
          <p:nvPr/>
        </p:nvSpPr>
        <p:spPr>
          <a:xfrm>
            <a:off x="1523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93" name=""/>
          <p:cNvSpPr/>
          <p:nvPr/>
        </p:nvSpPr>
        <p:spPr>
          <a:xfrm>
            <a:off x="1714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94" name=""/>
          <p:cNvSpPr/>
          <p:nvPr/>
        </p:nvSpPr>
        <p:spPr>
          <a:xfrm>
            <a:off x="1714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95" name=""/>
          <p:cNvSpPr/>
          <p:nvPr/>
        </p:nvSpPr>
        <p:spPr>
          <a:xfrm>
            <a:off x="1523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96" name=""/>
          <p:cNvSpPr/>
          <p:nvPr/>
        </p:nvSpPr>
        <p:spPr>
          <a:xfrm>
            <a:off x="1523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97" name=""/>
          <p:cNvSpPr/>
          <p:nvPr/>
        </p:nvSpPr>
        <p:spPr>
          <a:xfrm>
            <a:off x="1714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98" name=""/>
          <p:cNvSpPr/>
          <p:nvPr/>
        </p:nvSpPr>
        <p:spPr>
          <a:xfrm>
            <a:off x="1714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99" name=""/>
          <p:cNvSpPr/>
          <p:nvPr/>
        </p:nvSpPr>
        <p:spPr>
          <a:xfrm>
            <a:off x="1904760" y="1285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00" name=""/>
          <p:cNvSpPr/>
          <p:nvPr/>
        </p:nvSpPr>
        <p:spPr>
          <a:xfrm>
            <a:off x="1904760" y="1500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01" name=""/>
          <p:cNvSpPr/>
          <p:nvPr/>
        </p:nvSpPr>
        <p:spPr>
          <a:xfrm>
            <a:off x="22860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02" name=""/>
          <p:cNvSpPr/>
          <p:nvPr/>
        </p:nvSpPr>
        <p:spPr>
          <a:xfrm>
            <a:off x="22860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03" name=""/>
          <p:cNvSpPr/>
          <p:nvPr/>
        </p:nvSpPr>
        <p:spPr>
          <a:xfrm>
            <a:off x="2476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04" name=""/>
          <p:cNvSpPr/>
          <p:nvPr/>
        </p:nvSpPr>
        <p:spPr>
          <a:xfrm>
            <a:off x="2476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05" name=""/>
          <p:cNvSpPr/>
          <p:nvPr/>
        </p:nvSpPr>
        <p:spPr>
          <a:xfrm>
            <a:off x="2286000" y="1071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06" name=""/>
          <p:cNvSpPr/>
          <p:nvPr/>
        </p:nvSpPr>
        <p:spPr>
          <a:xfrm>
            <a:off x="2666880" y="857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07" name=""/>
          <p:cNvSpPr/>
          <p:nvPr/>
        </p:nvSpPr>
        <p:spPr>
          <a:xfrm>
            <a:off x="2666880" y="10713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08" name=""/>
          <p:cNvSpPr/>
          <p:nvPr/>
        </p:nvSpPr>
        <p:spPr>
          <a:xfrm>
            <a:off x="2286000" y="128556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09" name=""/>
          <p:cNvSpPr/>
          <p:nvPr/>
        </p:nvSpPr>
        <p:spPr>
          <a:xfrm>
            <a:off x="0" y="171432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10" name=""/>
          <p:cNvSpPr/>
          <p:nvPr/>
        </p:nvSpPr>
        <p:spPr>
          <a:xfrm>
            <a:off x="0" y="214308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11" name=""/>
          <p:cNvSpPr/>
          <p:nvPr/>
        </p:nvSpPr>
        <p:spPr>
          <a:xfrm>
            <a:off x="76176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12" name=""/>
          <p:cNvSpPr/>
          <p:nvPr/>
        </p:nvSpPr>
        <p:spPr>
          <a:xfrm>
            <a:off x="761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13" name=""/>
          <p:cNvSpPr/>
          <p:nvPr/>
        </p:nvSpPr>
        <p:spPr>
          <a:xfrm>
            <a:off x="761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14" name=""/>
          <p:cNvSpPr/>
          <p:nvPr/>
        </p:nvSpPr>
        <p:spPr>
          <a:xfrm>
            <a:off x="9522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15" name=""/>
          <p:cNvSpPr/>
          <p:nvPr/>
        </p:nvSpPr>
        <p:spPr>
          <a:xfrm>
            <a:off x="9522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16" name=""/>
          <p:cNvSpPr/>
          <p:nvPr/>
        </p:nvSpPr>
        <p:spPr>
          <a:xfrm>
            <a:off x="11430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17" name=""/>
          <p:cNvSpPr/>
          <p:nvPr/>
        </p:nvSpPr>
        <p:spPr>
          <a:xfrm>
            <a:off x="11430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18" name=""/>
          <p:cNvSpPr/>
          <p:nvPr/>
        </p:nvSpPr>
        <p:spPr>
          <a:xfrm>
            <a:off x="133344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19" name=""/>
          <p:cNvSpPr/>
          <p:nvPr/>
        </p:nvSpPr>
        <p:spPr>
          <a:xfrm>
            <a:off x="133344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20" name=""/>
          <p:cNvSpPr/>
          <p:nvPr/>
        </p:nvSpPr>
        <p:spPr>
          <a:xfrm>
            <a:off x="11430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21" name=""/>
          <p:cNvSpPr/>
          <p:nvPr/>
        </p:nvSpPr>
        <p:spPr>
          <a:xfrm>
            <a:off x="11430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22" name=""/>
          <p:cNvSpPr/>
          <p:nvPr/>
        </p:nvSpPr>
        <p:spPr>
          <a:xfrm>
            <a:off x="1333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23" name=""/>
          <p:cNvSpPr/>
          <p:nvPr/>
        </p:nvSpPr>
        <p:spPr>
          <a:xfrm>
            <a:off x="1333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24" name=""/>
          <p:cNvSpPr/>
          <p:nvPr/>
        </p:nvSpPr>
        <p:spPr>
          <a:xfrm>
            <a:off x="761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25" name=""/>
          <p:cNvSpPr/>
          <p:nvPr/>
        </p:nvSpPr>
        <p:spPr>
          <a:xfrm>
            <a:off x="761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26" name=""/>
          <p:cNvSpPr/>
          <p:nvPr/>
        </p:nvSpPr>
        <p:spPr>
          <a:xfrm>
            <a:off x="9522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5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27" name=""/>
          <p:cNvSpPr/>
          <p:nvPr/>
        </p:nvSpPr>
        <p:spPr>
          <a:xfrm>
            <a:off x="9522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28" name=""/>
          <p:cNvSpPr/>
          <p:nvPr/>
        </p:nvSpPr>
        <p:spPr>
          <a:xfrm>
            <a:off x="76176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29" name=""/>
          <p:cNvSpPr/>
          <p:nvPr/>
        </p:nvSpPr>
        <p:spPr>
          <a:xfrm>
            <a:off x="76176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30" name=""/>
          <p:cNvSpPr/>
          <p:nvPr/>
        </p:nvSpPr>
        <p:spPr>
          <a:xfrm>
            <a:off x="9522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31" name=""/>
          <p:cNvSpPr/>
          <p:nvPr/>
        </p:nvSpPr>
        <p:spPr>
          <a:xfrm>
            <a:off x="9522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32" name=""/>
          <p:cNvSpPr/>
          <p:nvPr/>
        </p:nvSpPr>
        <p:spPr>
          <a:xfrm>
            <a:off x="11430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33" name=""/>
          <p:cNvSpPr/>
          <p:nvPr/>
        </p:nvSpPr>
        <p:spPr>
          <a:xfrm>
            <a:off x="11430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34" name=""/>
          <p:cNvSpPr/>
          <p:nvPr/>
        </p:nvSpPr>
        <p:spPr>
          <a:xfrm>
            <a:off x="1333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35" name=""/>
          <p:cNvSpPr/>
          <p:nvPr/>
        </p:nvSpPr>
        <p:spPr>
          <a:xfrm>
            <a:off x="1333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36" name=""/>
          <p:cNvSpPr/>
          <p:nvPr/>
        </p:nvSpPr>
        <p:spPr>
          <a:xfrm>
            <a:off x="1143000" y="23572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37" name=""/>
          <p:cNvSpPr/>
          <p:nvPr/>
        </p:nvSpPr>
        <p:spPr>
          <a:xfrm>
            <a:off x="1143000" y="24645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38" name=""/>
          <p:cNvSpPr/>
          <p:nvPr/>
        </p:nvSpPr>
        <p:spPr>
          <a:xfrm>
            <a:off x="1333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39" name=""/>
          <p:cNvSpPr/>
          <p:nvPr/>
        </p:nvSpPr>
        <p:spPr>
          <a:xfrm>
            <a:off x="1333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40" name=""/>
          <p:cNvSpPr/>
          <p:nvPr/>
        </p:nvSpPr>
        <p:spPr>
          <a:xfrm>
            <a:off x="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41" name=""/>
          <p:cNvSpPr/>
          <p:nvPr/>
        </p:nvSpPr>
        <p:spPr>
          <a:xfrm>
            <a:off x="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42" name=""/>
          <p:cNvSpPr/>
          <p:nvPr/>
        </p:nvSpPr>
        <p:spPr>
          <a:xfrm>
            <a:off x="761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43" name=""/>
          <p:cNvSpPr/>
          <p:nvPr/>
        </p:nvSpPr>
        <p:spPr>
          <a:xfrm>
            <a:off x="761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74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44" name=""/>
          <p:cNvSpPr/>
          <p:nvPr/>
        </p:nvSpPr>
        <p:spPr>
          <a:xfrm>
            <a:off x="9522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45" name=""/>
          <p:cNvSpPr/>
          <p:nvPr/>
        </p:nvSpPr>
        <p:spPr>
          <a:xfrm>
            <a:off x="9522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46" name=""/>
          <p:cNvSpPr/>
          <p:nvPr/>
        </p:nvSpPr>
        <p:spPr>
          <a:xfrm>
            <a:off x="761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47" name=""/>
          <p:cNvSpPr/>
          <p:nvPr/>
        </p:nvSpPr>
        <p:spPr>
          <a:xfrm>
            <a:off x="761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48" name=""/>
          <p:cNvSpPr/>
          <p:nvPr/>
        </p:nvSpPr>
        <p:spPr>
          <a:xfrm>
            <a:off x="9522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49" name=""/>
          <p:cNvSpPr/>
          <p:nvPr/>
        </p:nvSpPr>
        <p:spPr>
          <a:xfrm>
            <a:off x="9522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50" name=""/>
          <p:cNvSpPr/>
          <p:nvPr/>
        </p:nvSpPr>
        <p:spPr>
          <a:xfrm>
            <a:off x="1143000" y="257148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51" name=""/>
          <p:cNvSpPr/>
          <p:nvPr/>
        </p:nvSpPr>
        <p:spPr>
          <a:xfrm>
            <a:off x="1143000" y="27860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52" name=""/>
          <p:cNvSpPr/>
          <p:nvPr/>
        </p:nvSpPr>
        <p:spPr>
          <a:xfrm>
            <a:off x="761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53" name=""/>
          <p:cNvSpPr/>
          <p:nvPr/>
        </p:nvSpPr>
        <p:spPr>
          <a:xfrm>
            <a:off x="761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54" name=""/>
          <p:cNvSpPr/>
          <p:nvPr/>
        </p:nvSpPr>
        <p:spPr>
          <a:xfrm>
            <a:off x="9522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55" name=""/>
          <p:cNvSpPr/>
          <p:nvPr/>
        </p:nvSpPr>
        <p:spPr>
          <a:xfrm>
            <a:off x="9522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56" name=""/>
          <p:cNvSpPr/>
          <p:nvPr/>
        </p:nvSpPr>
        <p:spPr>
          <a:xfrm>
            <a:off x="761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57" name=""/>
          <p:cNvSpPr/>
          <p:nvPr/>
        </p:nvSpPr>
        <p:spPr>
          <a:xfrm>
            <a:off x="761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58" name=""/>
          <p:cNvSpPr/>
          <p:nvPr/>
        </p:nvSpPr>
        <p:spPr>
          <a:xfrm>
            <a:off x="9522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59" name=""/>
          <p:cNvSpPr/>
          <p:nvPr/>
        </p:nvSpPr>
        <p:spPr>
          <a:xfrm>
            <a:off x="9522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60" name=""/>
          <p:cNvSpPr/>
          <p:nvPr/>
        </p:nvSpPr>
        <p:spPr>
          <a:xfrm>
            <a:off x="1143000" y="3000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61" name=""/>
          <p:cNvSpPr/>
          <p:nvPr/>
        </p:nvSpPr>
        <p:spPr>
          <a:xfrm>
            <a:off x="114300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62" name=""/>
          <p:cNvSpPr/>
          <p:nvPr/>
        </p:nvSpPr>
        <p:spPr>
          <a:xfrm>
            <a:off x="1523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63" name=""/>
          <p:cNvSpPr/>
          <p:nvPr/>
        </p:nvSpPr>
        <p:spPr>
          <a:xfrm>
            <a:off x="1523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64" name=""/>
          <p:cNvSpPr/>
          <p:nvPr/>
        </p:nvSpPr>
        <p:spPr>
          <a:xfrm>
            <a:off x="190476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65" name=""/>
          <p:cNvSpPr/>
          <p:nvPr/>
        </p:nvSpPr>
        <p:spPr>
          <a:xfrm>
            <a:off x="190476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66" name=""/>
          <p:cNvSpPr/>
          <p:nvPr/>
        </p:nvSpPr>
        <p:spPr>
          <a:xfrm>
            <a:off x="1523880" y="214308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67" name=""/>
          <p:cNvSpPr/>
          <p:nvPr/>
        </p:nvSpPr>
        <p:spPr>
          <a:xfrm>
            <a:off x="228600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68" name=""/>
          <p:cNvSpPr/>
          <p:nvPr/>
        </p:nvSpPr>
        <p:spPr>
          <a:xfrm>
            <a:off x="228600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69" name=""/>
          <p:cNvSpPr/>
          <p:nvPr/>
        </p:nvSpPr>
        <p:spPr>
          <a:xfrm>
            <a:off x="1523880" y="2571480"/>
            <a:ext cx="1524240" cy="857880"/>
          </a:xfrm>
          <a:custGeom>
            <a:avLst/>
            <a:gdLst/>
            <a:ahLst/>
            <a:rect l="0" t="0" r="r" b="b"/>
            <a:pathLst>
              <a:path w="4234" h="2383">
                <a:moveTo>
                  <a:pt x="0" y="0"/>
                </a:moveTo>
                <a:lnTo>
                  <a:pt x="4234" y="0"/>
                </a:lnTo>
                <a:lnTo>
                  <a:pt x="4234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70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71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72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73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74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75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76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77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78" name=""/>
          <p:cNvSpPr/>
          <p:nvPr/>
        </p:nvSpPr>
        <p:spPr>
          <a:xfrm>
            <a:off x="342900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79" name=""/>
          <p:cNvSpPr/>
          <p:nvPr/>
        </p:nvSpPr>
        <p:spPr>
          <a:xfrm>
            <a:off x="342900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80" name=""/>
          <p:cNvSpPr/>
          <p:nvPr/>
        </p:nvSpPr>
        <p:spPr>
          <a:xfrm>
            <a:off x="361944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81" name=""/>
          <p:cNvSpPr/>
          <p:nvPr/>
        </p:nvSpPr>
        <p:spPr>
          <a:xfrm>
            <a:off x="361944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82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83" name=""/>
          <p:cNvSpPr/>
          <p:nvPr/>
        </p:nvSpPr>
        <p:spPr>
          <a:xfrm>
            <a:off x="304776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84" name=""/>
          <p:cNvSpPr/>
          <p:nvPr/>
        </p:nvSpPr>
        <p:spPr>
          <a:xfrm>
            <a:off x="380988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85" name=""/>
          <p:cNvSpPr/>
          <p:nvPr/>
        </p:nvSpPr>
        <p:spPr>
          <a:xfrm>
            <a:off x="380988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86" name=""/>
          <p:cNvSpPr/>
          <p:nvPr/>
        </p:nvSpPr>
        <p:spPr>
          <a:xfrm>
            <a:off x="419076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87" name=""/>
          <p:cNvSpPr/>
          <p:nvPr/>
        </p:nvSpPr>
        <p:spPr>
          <a:xfrm>
            <a:off x="419076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88" name=""/>
          <p:cNvSpPr/>
          <p:nvPr/>
        </p:nvSpPr>
        <p:spPr>
          <a:xfrm>
            <a:off x="380988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89" name=""/>
          <p:cNvSpPr/>
          <p:nvPr/>
        </p:nvSpPr>
        <p:spPr>
          <a:xfrm>
            <a:off x="304776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90" name=""/>
          <p:cNvSpPr/>
          <p:nvPr/>
        </p:nvSpPr>
        <p:spPr>
          <a:xfrm>
            <a:off x="4572000" y="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91" name=""/>
          <p:cNvSpPr/>
          <p:nvPr/>
        </p:nvSpPr>
        <p:spPr>
          <a:xfrm>
            <a:off x="4572000" y="857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92" name=""/>
          <p:cNvSpPr/>
          <p:nvPr/>
        </p:nvSpPr>
        <p:spPr>
          <a:xfrm>
            <a:off x="3047760" y="1714320"/>
            <a:ext cx="3048480" cy="1715040"/>
          </a:xfrm>
          <a:custGeom>
            <a:avLst/>
            <a:gdLst/>
            <a:ahLst/>
            <a:rect l="0" t="0" r="r" b="b"/>
            <a:pathLst>
              <a:path w="8468" h="4764">
                <a:moveTo>
                  <a:pt x="0" y="0"/>
                </a:moveTo>
                <a:lnTo>
                  <a:pt x="8468" y="0"/>
                </a:lnTo>
                <a:lnTo>
                  <a:pt x="8468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93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94" name=""/>
          <p:cNvSpPr/>
          <p:nvPr/>
        </p:nvSpPr>
        <p:spPr>
          <a:xfrm>
            <a:off x="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95" name=""/>
          <p:cNvSpPr/>
          <p:nvPr/>
        </p:nvSpPr>
        <p:spPr>
          <a:xfrm>
            <a:off x="761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96" name=""/>
          <p:cNvSpPr/>
          <p:nvPr/>
        </p:nvSpPr>
        <p:spPr>
          <a:xfrm>
            <a:off x="761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97" name=""/>
          <p:cNvSpPr/>
          <p:nvPr/>
        </p:nvSpPr>
        <p:spPr>
          <a:xfrm>
            <a:off x="9522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98" name=""/>
          <p:cNvSpPr/>
          <p:nvPr/>
        </p:nvSpPr>
        <p:spPr>
          <a:xfrm>
            <a:off x="9522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99" name=""/>
          <p:cNvSpPr/>
          <p:nvPr/>
        </p:nvSpPr>
        <p:spPr>
          <a:xfrm>
            <a:off x="761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00" name=""/>
          <p:cNvSpPr/>
          <p:nvPr/>
        </p:nvSpPr>
        <p:spPr>
          <a:xfrm>
            <a:off x="761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01" name=""/>
          <p:cNvSpPr/>
          <p:nvPr/>
        </p:nvSpPr>
        <p:spPr>
          <a:xfrm>
            <a:off x="9522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02" name=""/>
          <p:cNvSpPr/>
          <p:nvPr/>
        </p:nvSpPr>
        <p:spPr>
          <a:xfrm>
            <a:off x="9522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03" name=""/>
          <p:cNvSpPr/>
          <p:nvPr/>
        </p:nvSpPr>
        <p:spPr>
          <a:xfrm>
            <a:off x="114300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04" name=""/>
          <p:cNvSpPr/>
          <p:nvPr/>
        </p:nvSpPr>
        <p:spPr>
          <a:xfrm>
            <a:off x="114300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05" name=""/>
          <p:cNvSpPr/>
          <p:nvPr/>
        </p:nvSpPr>
        <p:spPr>
          <a:xfrm>
            <a:off x="761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06" name=""/>
          <p:cNvSpPr/>
          <p:nvPr/>
        </p:nvSpPr>
        <p:spPr>
          <a:xfrm>
            <a:off x="761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07" name=""/>
          <p:cNvSpPr/>
          <p:nvPr/>
        </p:nvSpPr>
        <p:spPr>
          <a:xfrm>
            <a:off x="9522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08" name=""/>
          <p:cNvSpPr/>
          <p:nvPr/>
        </p:nvSpPr>
        <p:spPr>
          <a:xfrm>
            <a:off x="9522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09" name=""/>
          <p:cNvSpPr/>
          <p:nvPr/>
        </p:nvSpPr>
        <p:spPr>
          <a:xfrm>
            <a:off x="76176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74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10" name=""/>
          <p:cNvSpPr/>
          <p:nvPr/>
        </p:nvSpPr>
        <p:spPr>
          <a:xfrm>
            <a:off x="76176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11" name=""/>
          <p:cNvSpPr/>
          <p:nvPr/>
        </p:nvSpPr>
        <p:spPr>
          <a:xfrm>
            <a:off x="95220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12" name=""/>
          <p:cNvSpPr/>
          <p:nvPr/>
        </p:nvSpPr>
        <p:spPr>
          <a:xfrm>
            <a:off x="95220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13" name=""/>
          <p:cNvSpPr/>
          <p:nvPr/>
        </p:nvSpPr>
        <p:spPr>
          <a:xfrm>
            <a:off x="1143000" y="38574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14" name=""/>
          <p:cNvSpPr/>
          <p:nvPr/>
        </p:nvSpPr>
        <p:spPr>
          <a:xfrm>
            <a:off x="114300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15" name=""/>
          <p:cNvSpPr/>
          <p:nvPr/>
        </p:nvSpPr>
        <p:spPr>
          <a:xfrm>
            <a:off x="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16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17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18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19" name=""/>
          <p:cNvSpPr/>
          <p:nvPr/>
        </p:nvSpPr>
        <p:spPr>
          <a:xfrm>
            <a:off x="9522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20" name=""/>
          <p:cNvSpPr/>
          <p:nvPr/>
        </p:nvSpPr>
        <p:spPr>
          <a:xfrm>
            <a:off x="9522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21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22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23" name=""/>
          <p:cNvSpPr/>
          <p:nvPr/>
        </p:nvSpPr>
        <p:spPr>
          <a:xfrm>
            <a:off x="9522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24" name=""/>
          <p:cNvSpPr/>
          <p:nvPr/>
        </p:nvSpPr>
        <p:spPr>
          <a:xfrm>
            <a:off x="9522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5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25" name=""/>
          <p:cNvSpPr/>
          <p:nvPr/>
        </p:nvSpPr>
        <p:spPr>
          <a:xfrm>
            <a:off x="11430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26" name=""/>
          <p:cNvSpPr/>
          <p:nvPr/>
        </p:nvSpPr>
        <p:spPr>
          <a:xfrm>
            <a:off x="11430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27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28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29" name=""/>
          <p:cNvSpPr/>
          <p:nvPr/>
        </p:nvSpPr>
        <p:spPr>
          <a:xfrm>
            <a:off x="11430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30" name=""/>
          <p:cNvSpPr/>
          <p:nvPr/>
        </p:nvSpPr>
        <p:spPr>
          <a:xfrm>
            <a:off x="11430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31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32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33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34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35" name=""/>
          <p:cNvSpPr/>
          <p:nvPr/>
        </p:nvSpPr>
        <p:spPr>
          <a:xfrm>
            <a:off x="9522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36" name=""/>
          <p:cNvSpPr/>
          <p:nvPr/>
        </p:nvSpPr>
        <p:spPr>
          <a:xfrm>
            <a:off x="9522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37" name=""/>
          <p:cNvSpPr/>
          <p:nvPr/>
        </p:nvSpPr>
        <p:spPr>
          <a:xfrm>
            <a:off x="76176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38" name=""/>
          <p:cNvSpPr/>
          <p:nvPr/>
        </p:nvSpPr>
        <p:spPr>
          <a:xfrm>
            <a:off x="11430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39" name=""/>
          <p:cNvSpPr/>
          <p:nvPr/>
        </p:nvSpPr>
        <p:spPr>
          <a:xfrm>
            <a:off x="11430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40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41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42" name=""/>
          <p:cNvSpPr/>
          <p:nvPr/>
        </p:nvSpPr>
        <p:spPr>
          <a:xfrm>
            <a:off x="11430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43" name=""/>
          <p:cNvSpPr/>
          <p:nvPr/>
        </p:nvSpPr>
        <p:spPr>
          <a:xfrm>
            <a:off x="11430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44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45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46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47" name=""/>
          <p:cNvSpPr/>
          <p:nvPr/>
        </p:nvSpPr>
        <p:spPr>
          <a:xfrm>
            <a:off x="152388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48" name=""/>
          <p:cNvSpPr/>
          <p:nvPr/>
        </p:nvSpPr>
        <p:spPr>
          <a:xfrm>
            <a:off x="1523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49" name=""/>
          <p:cNvSpPr/>
          <p:nvPr/>
        </p:nvSpPr>
        <p:spPr>
          <a:xfrm>
            <a:off x="1523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50" name=""/>
          <p:cNvSpPr/>
          <p:nvPr/>
        </p:nvSpPr>
        <p:spPr>
          <a:xfrm>
            <a:off x="190476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51" name=""/>
          <p:cNvSpPr/>
          <p:nvPr/>
        </p:nvSpPr>
        <p:spPr>
          <a:xfrm>
            <a:off x="190476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52" name=""/>
          <p:cNvSpPr/>
          <p:nvPr/>
        </p:nvSpPr>
        <p:spPr>
          <a:xfrm>
            <a:off x="2286000" y="4286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53" name=""/>
          <p:cNvSpPr/>
          <p:nvPr/>
        </p:nvSpPr>
        <p:spPr>
          <a:xfrm>
            <a:off x="2286000" y="471456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54" name=""/>
          <p:cNvSpPr/>
          <p:nvPr/>
        </p:nvSpPr>
        <p:spPr>
          <a:xfrm>
            <a:off x="0" y="514332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55" name=""/>
          <p:cNvSpPr/>
          <p:nvPr/>
        </p:nvSpPr>
        <p:spPr>
          <a:xfrm>
            <a:off x="0" y="557208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56" name=""/>
          <p:cNvSpPr/>
          <p:nvPr/>
        </p:nvSpPr>
        <p:spPr>
          <a:xfrm>
            <a:off x="76176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57" name=""/>
          <p:cNvSpPr/>
          <p:nvPr/>
        </p:nvSpPr>
        <p:spPr>
          <a:xfrm>
            <a:off x="76176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58" name=""/>
          <p:cNvSpPr/>
          <p:nvPr/>
        </p:nvSpPr>
        <p:spPr>
          <a:xfrm>
            <a:off x="11430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59" name=""/>
          <p:cNvSpPr/>
          <p:nvPr/>
        </p:nvSpPr>
        <p:spPr>
          <a:xfrm>
            <a:off x="11430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60" name=""/>
          <p:cNvSpPr/>
          <p:nvPr/>
        </p:nvSpPr>
        <p:spPr>
          <a:xfrm>
            <a:off x="1333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61" name=""/>
          <p:cNvSpPr/>
          <p:nvPr/>
        </p:nvSpPr>
        <p:spPr>
          <a:xfrm>
            <a:off x="1333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62" name=""/>
          <p:cNvSpPr/>
          <p:nvPr/>
        </p:nvSpPr>
        <p:spPr>
          <a:xfrm>
            <a:off x="11430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63" name=""/>
          <p:cNvSpPr/>
          <p:nvPr/>
        </p:nvSpPr>
        <p:spPr>
          <a:xfrm>
            <a:off x="11430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64" name=""/>
          <p:cNvSpPr/>
          <p:nvPr/>
        </p:nvSpPr>
        <p:spPr>
          <a:xfrm>
            <a:off x="1333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65" name=""/>
          <p:cNvSpPr/>
          <p:nvPr/>
        </p:nvSpPr>
        <p:spPr>
          <a:xfrm>
            <a:off x="1333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66" name=""/>
          <p:cNvSpPr/>
          <p:nvPr/>
        </p:nvSpPr>
        <p:spPr>
          <a:xfrm>
            <a:off x="76176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67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68" name=""/>
          <p:cNvSpPr/>
          <p:nvPr/>
        </p:nvSpPr>
        <p:spPr>
          <a:xfrm>
            <a:off x="1523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69" name=""/>
          <p:cNvSpPr/>
          <p:nvPr/>
        </p:nvSpPr>
        <p:spPr>
          <a:xfrm>
            <a:off x="1523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70" name=""/>
          <p:cNvSpPr/>
          <p:nvPr/>
        </p:nvSpPr>
        <p:spPr>
          <a:xfrm>
            <a:off x="1714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71" name=""/>
          <p:cNvSpPr/>
          <p:nvPr/>
        </p:nvSpPr>
        <p:spPr>
          <a:xfrm>
            <a:off x="1714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72" name=""/>
          <p:cNvSpPr/>
          <p:nvPr/>
        </p:nvSpPr>
        <p:spPr>
          <a:xfrm>
            <a:off x="1523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73" name=""/>
          <p:cNvSpPr/>
          <p:nvPr/>
        </p:nvSpPr>
        <p:spPr>
          <a:xfrm>
            <a:off x="1523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74" name=""/>
          <p:cNvSpPr/>
          <p:nvPr/>
        </p:nvSpPr>
        <p:spPr>
          <a:xfrm>
            <a:off x="1714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75" name=""/>
          <p:cNvSpPr/>
          <p:nvPr/>
        </p:nvSpPr>
        <p:spPr>
          <a:xfrm>
            <a:off x="1714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76" name=""/>
          <p:cNvSpPr/>
          <p:nvPr/>
        </p:nvSpPr>
        <p:spPr>
          <a:xfrm>
            <a:off x="190476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77" name=""/>
          <p:cNvSpPr/>
          <p:nvPr/>
        </p:nvSpPr>
        <p:spPr>
          <a:xfrm>
            <a:off x="190476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78" name=""/>
          <p:cNvSpPr/>
          <p:nvPr/>
        </p:nvSpPr>
        <p:spPr>
          <a:xfrm>
            <a:off x="1523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79" name=""/>
          <p:cNvSpPr/>
          <p:nvPr/>
        </p:nvSpPr>
        <p:spPr>
          <a:xfrm>
            <a:off x="1523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80" name=""/>
          <p:cNvSpPr/>
          <p:nvPr/>
        </p:nvSpPr>
        <p:spPr>
          <a:xfrm>
            <a:off x="1714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81" name=""/>
          <p:cNvSpPr/>
          <p:nvPr/>
        </p:nvSpPr>
        <p:spPr>
          <a:xfrm>
            <a:off x="1714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82" name=""/>
          <p:cNvSpPr/>
          <p:nvPr/>
        </p:nvSpPr>
        <p:spPr>
          <a:xfrm>
            <a:off x="1523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83" name=""/>
          <p:cNvSpPr/>
          <p:nvPr/>
        </p:nvSpPr>
        <p:spPr>
          <a:xfrm>
            <a:off x="1523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84" name=""/>
          <p:cNvSpPr/>
          <p:nvPr/>
        </p:nvSpPr>
        <p:spPr>
          <a:xfrm>
            <a:off x="1714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85" name=""/>
          <p:cNvSpPr/>
          <p:nvPr/>
        </p:nvSpPr>
        <p:spPr>
          <a:xfrm>
            <a:off x="1714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86" name=""/>
          <p:cNvSpPr/>
          <p:nvPr/>
        </p:nvSpPr>
        <p:spPr>
          <a:xfrm>
            <a:off x="1904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87" name=""/>
          <p:cNvSpPr/>
          <p:nvPr/>
        </p:nvSpPr>
        <p:spPr>
          <a:xfrm>
            <a:off x="1904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88" name=""/>
          <p:cNvSpPr/>
          <p:nvPr/>
        </p:nvSpPr>
        <p:spPr>
          <a:xfrm>
            <a:off x="2095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89" name=""/>
          <p:cNvSpPr/>
          <p:nvPr/>
        </p:nvSpPr>
        <p:spPr>
          <a:xfrm>
            <a:off x="2095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90" name=""/>
          <p:cNvSpPr/>
          <p:nvPr/>
        </p:nvSpPr>
        <p:spPr>
          <a:xfrm>
            <a:off x="1904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91" name=""/>
          <p:cNvSpPr/>
          <p:nvPr/>
        </p:nvSpPr>
        <p:spPr>
          <a:xfrm>
            <a:off x="1904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92" name=""/>
          <p:cNvSpPr/>
          <p:nvPr/>
        </p:nvSpPr>
        <p:spPr>
          <a:xfrm>
            <a:off x="2095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93" name=""/>
          <p:cNvSpPr/>
          <p:nvPr/>
        </p:nvSpPr>
        <p:spPr>
          <a:xfrm>
            <a:off x="2095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94" name=""/>
          <p:cNvSpPr/>
          <p:nvPr/>
        </p:nvSpPr>
        <p:spPr>
          <a:xfrm>
            <a:off x="228600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95" name=""/>
          <p:cNvSpPr/>
          <p:nvPr/>
        </p:nvSpPr>
        <p:spPr>
          <a:xfrm>
            <a:off x="228600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96" name=""/>
          <p:cNvSpPr/>
          <p:nvPr/>
        </p:nvSpPr>
        <p:spPr>
          <a:xfrm>
            <a:off x="2286000" y="57862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97" name=""/>
          <p:cNvSpPr/>
          <p:nvPr/>
        </p:nvSpPr>
        <p:spPr>
          <a:xfrm>
            <a:off x="2286000" y="58935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98" name=""/>
          <p:cNvSpPr/>
          <p:nvPr/>
        </p:nvSpPr>
        <p:spPr>
          <a:xfrm>
            <a:off x="247644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99" name=""/>
          <p:cNvSpPr/>
          <p:nvPr/>
        </p:nvSpPr>
        <p:spPr>
          <a:xfrm>
            <a:off x="247644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00" name=""/>
          <p:cNvSpPr/>
          <p:nvPr/>
        </p:nvSpPr>
        <p:spPr>
          <a:xfrm>
            <a:off x="2666880" y="5572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01" name=""/>
          <p:cNvSpPr/>
          <p:nvPr/>
        </p:nvSpPr>
        <p:spPr>
          <a:xfrm>
            <a:off x="266688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02" name=""/>
          <p:cNvSpPr/>
          <p:nvPr/>
        </p:nvSpPr>
        <p:spPr>
          <a:xfrm>
            <a:off x="152388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03" name=""/>
          <p:cNvSpPr/>
          <p:nvPr/>
        </p:nvSpPr>
        <p:spPr>
          <a:xfrm>
            <a:off x="1523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04" name=""/>
          <p:cNvSpPr/>
          <p:nvPr/>
        </p:nvSpPr>
        <p:spPr>
          <a:xfrm>
            <a:off x="1904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05" name=""/>
          <p:cNvSpPr/>
          <p:nvPr/>
        </p:nvSpPr>
        <p:spPr>
          <a:xfrm>
            <a:off x="1904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06" name=""/>
          <p:cNvSpPr/>
          <p:nvPr/>
        </p:nvSpPr>
        <p:spPr>
          <a:xfrm>
            <a:off x="2095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07" name=""/>
          <p:cNvSpPr/>
          <p:nvPr/>
        </p:nvSpPr>
        <p:spPr>
          <a:xfrm>
            <a:off x="2095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08" name=""/>
          <p:cNvSpPr/>
          <p:nvPr/>
        </p:nvSpPr>
        <p:spPr>
          <a:xfrm>
            <a:off x="1904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09" name=""/>
          <p:cNvSpPr/>
          <p:nvPr/>
        </p:nvSpPr>
        <p:spPr>
          <a:xfrm>
            <a:off x="1904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10" name=""/>
          <p:cNvSpPr/>
          <p:nvPr/>
        </p:nvSpPr>
        <p:spPr>
          <a:xfrm>
            <a:off x="2095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11" name=""/>
          <p:cNvSpPr/>
          <p:nvPr/>
        </p:nvSpPr>
        <p:spPr>
          <a:xfrm>
            <a:off x="2095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12" name=""/>
          <p:cNvSpPr/>
          <p:nvPr/>
        </p:nvSpPr>
        <p:spPr>
          <a:xfrm>
            <a:off x="152388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13" name=""/>
          <p:cNvSpPr/>
          <p:nvPr/>
        </p:nvSpPr>
        <p:spPr>
          <a:xfrm>
            <a:off x="228600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14" name=""/>
          <p:cNvSpPr/>
          <p:nvPr/>
        </p:nvSpPr>
        <p:spPr>
          <a:xfrm>
            <a:off x="228600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15" name=""/>
          <p:cNvSpPr/>
          <p:nvPr/>
        </p:nvSpPr>
        <p:spPr>
          <a:xfrm>
            <a:off x="2476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16" name=""/>
          <p:cNvSpPr/>
          <p:nvPr/>
        </p:nvSpPr>
        <p:spPr>
          <a:xfrm>
            <a:off x="2476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17" name=""/>
          <p:cNvSpPr/>
          <p:nvPr/>
        </p:nvSpPr>
        <p:spPr>
          <a:xfrm>
            <a:off x="228600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25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18" name=""/>
          <p:cNvSpPr/>
          <p:nvPr/>
        </p:nvSpPr>
        <p:spPr>
          <a:xfrm>
            <a:off x="228600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19" name=""/>
          <p:cNvSpPr/>
          <p:nvPr/>
        </p:nvSpPr>
        <p:spPr>
          <a:xfrm>
            <a:off x="2476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20" name=""/>
          <p:cNvSpPr/>
          <p:nvPr/>
        </p:nvSpPr>
        <p:spPr>
          <a:xfrm>
            <a:off x="2476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21" name=""/>
          <p:cNvSpPr/>
          <p:nvPr/>
        </p:nvSpPr>
        <p:spPr>
          <a:xfrm>
            <a:off x="266688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22" name=""/>
          <p:cNvSpPr/>
          <p:nvPr/>
        </p:nvSpPr>
        <p:spPr>
          <a:xfrm>
            <a:off x="266688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23" name=""/>
          <p:cNvSpPr/>
          <p:nvPr/>
        </p:nvSpPr>
        <p:spPr>
          <a:xfrm>
            <a:off x="266688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24" name=""/>
          <p:cNvSpPr/>
          <p:nvPr/>
        </p:nvSpPr>
        <p:spPr>
          <a:xfrm>
            <a:off x="285732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25" name=""/>
          <p:cNvSpPr/>
          <p:nvPr/>
        </p:nvSpPr>
        <p:spPr>
          <a:xfrm>
            <a:off x="285732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26" name=""/>
          <p:cNvSpPr/>
          <p:nvPr/>
        </p:nvSpPr>
        <p:spPr>
          <a:xfrm>
            <a:off x="228600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27" name=""/>
          <p:cNvSpPr/>
          <p:nvPr/>
        </p:nvSpPr>
        <p:spPr>
          <a:xfrm>
            <a:off x="228600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28" name=""/>
          <p:cNvSpPr/>
          <p:nvPr/>
        </p:nvSpPr>
        <p:spPr>
          <a:xfrm>
            <a:off x="2476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29" name=""/>
          <p:cNvSpPr/>
          <p:nvPr/>
        </p:nvSpPr>
        <p:spPr>
          <a:xfrm>
            <a:off x="2476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30" name=""/>
          <p:cNvSpPr/>
          <p:nvPr/>
        </p:nvSpPr>
        <p:spPr>
          <a:xfrm>
            <a:off x="228600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31" name=""/>
          <p:cNvSpPr/>
          <p:nvPr/>
        </p:nvSpPr>
        <p:spPr>
          <a:xfrm>
            <a:off x="266688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32" name=""/>
          <p:cNvSpPr/>
          <p:nvPr/>
        </p:nvSpPr>
        <p:spPr>
          <a:xfrm>
            <a:off x="266688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33" name=""/>
          <p:cNvSpPr/>
          <p:nvPr/>
        </p:nvSpPr>
        <p:spPr>
          <a:xfrm>
            <a:off x="285732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34" name=""/>
          <p:cNvSpPr/>
          <p:nvPr/>
        </p:nvSpPr>
        <p:spPr>
          <a:xfrm>
            <a:off x="285732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35" name=""/>
          <p:cNvSpPr/>
          <p:nvPr/>
        </p:nvSpPr>
        <p:spPr>
          <a:xfrm>
            <a:off x="2666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36" name=""/>
          <p:cNvSpPr/>
          <p:nvPr/>
        </p:nvSpPr>
        <p:spPr>
          <a:xfrm>
            <a:off x="2666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37" name=""/>
          <p:cNvSpPr/>
          <p:nvPr/>
        </p:nvSpPr>
        <p:spPr>
          <a:xfrm>
            <a:off x="2857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38" name=""/>
          <p:cNvSpPr/>
          <p:nvPr/>
        </p:nvSpPr>
        <p:spPr>
          <a:xfrm>
            <a:off x="2857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39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40" name=""/>
          <p:cNvSpPr/>
          <p:nvPr/>
        </p:nvSpPr>
        <p:spPr>
          <a:xfrm>
            <a:off x="304776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41" name=""/>
          <p:cNvSpPr/>
          <p:nvPr/>
        </p:nvSpPr>
        <p:spPr>
          <a:xfrm>
            <a:off x="304776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42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43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44" name=""/>
          <p:cNvSpPr/>
          <p:nvPr/>
        </p:nvSpPr>
        <p:spPr>
          <a:xfrm>
            <a:off x="323820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45" name=""/>
          <p:cNvSpPr/>
          <p:nvPr/>
        </p:nvSpPr>
        <p:spPr>
          <a:xfrm>
            <a:off x="323820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46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47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48" name=""/>
          <p:cNvSpPr/>
          <p:nvPr/>
        </p:nvSpPr>
        <p:spPr>
          <a:xfrm>
            <a:off x="323820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49" name=""/>
          <p:cNvSpPr/>
          <p:nvPr/>
        </p:nvSpPr>
        <p:spPr>
          <a:xfrm>
            <a:off x="323820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50" name=""/>
          <p:cNvSpPr/>
          <p:nvPr/>
        </p:nvSpPr>
        <p:spPr>
          <a:xfrm>
            <a:off x="342900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51" name=""/>
          <p:cNvSpPr/>
          <p:nvPr/>
        </p:nvSpPr>
        <p:spPr>
          <a:xfrm>
            <a:off x="34290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52" name=""/>
          <p:cNvSpPr/>
          <p:nvPr/>
        </p:nvSpPr>
        <p:spPr>
          <a:xfrm>
            <a:off x="34290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53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54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55" name=""/>
          <p:cNvSpPr/>
          <p:nvPr/>
        </p:nvSpPr>
        <p:spPr>
          <a:xfrm>
            <a:off x="3809880" y="6000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56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57" name=""/>
          <p:cNvSpPr/>
          <p:nvPr/>
        </p:nvSpPr>
        <p:spPr>
          <a:xfrm>
            <a:off x="3809880" y="66434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58" name=""/>
          <p:cNvSpPr/>
          <p:nvPr/>
        </p:nvSpPr>
        <p:spPr>
          <a:xfrm>
            <a:off x="419076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59" name=""/>
          <p:cNvSpPr/>
          <p:nvPr/>
        </p:nvSpPr>
        <p:spPr>
          <a:xfrm>
            <a:off x="4190760" y="66434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60" name=""/>
          <p:cNvSpPr/>
          <p:nvPr/>
        </p:nvSpPr>
        <p:spPr>
          <a:xfrm>
            <a:off x="4572000" y="5143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61" name=""/>
          <p:cNvSpPr/>
          <p:nvPr/>
        </p:nvSpPr>
        <p:spPr>
          <a:xfrm>
            <a:off x="4572000" y="600048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62" name=""/>
          <p:cNvSpPr/>
          <p:nvPr/>
        </p:nvSpPr>
        <p:spPr>
          <a:xfrm>
            <a:off x="609588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63" name=""/>
          <p:cNvSpPr/>
          <p:nvPr/>
        </p:nvSpPr>
        <p:spPr>
          <a:xfrm>
            <a:off x="6095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64" name=""/>
          <p:cNvSpPr/>
          <p:nvPr/>
        </p:nvSpPr>
        <p:spPr>
          <a:xfrm>
            <a:off x="761976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65" name=""/>
          <p:cNvSpPr/>
          <p:nvPr/>
        </p:nvSpPr>
        <p:spPr>
          <a:xfrm>
            <a:off x="761976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66" name=""/>
          <p:cNvSpPr/>
          <p:nvPr/>
        </p:nvSpPr>
        <p:spPr>
          <a:xfrm>
            <a:off x="8001000" y="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67" name=""/>
          <p:cNvSpPr/>
          <p:nvPr/>
        </p:nvSpPr>
        <p:spPr>
          <a:xfrm>
            <a:off x="8001000" y="214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68" name=""/>
          <p:cNvSpPr/>
          <p:nvPr/>
        </p:nvSpPr>
        <p:spPr>
          <a:xfrm>
            <a:off x="761976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69" name=""/>
          <p:cNvSpPr/>
          <p:nvPr/>
        </p:nvSpPr>
        <p:spPr>
          <a:xfrm>
            <a:off x="8381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70" name=""/>
          <p:cNvSpPr/>
          <p:nvPr/>
        </p:nvSpPr>
        <p:spPr>
          <a:xfrm>
            <a:off x="8381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71" name=""/>
          <p:cNvSpPr/>
          <p:nvPr/>
        </p:nvSpPr>
        <p:spPr>
          <a:xfrm>
            <a:off x="8572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72" name=""/>
          <p:cNvSpPr/>
          <p:nvPr/>
        </p:nvSpPr>
        <p:spPr>
          <a:xfrm>
            <a:off x="8572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73" name=""/>
          <p:cNvSpPr/>
          <p:nvPr/>
        </p:nvSpPr>
        <p:spPr>
          <a:xfrm>
            <a:off x="838188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74" name=""/>
          <p:cNvSpPr/>
          <p:nvPr/>
        </p:nvSpPr>
        <p:spPr>
          <a:xfrm>
            <a:off x="8762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75" name=""/>
          <p:cNvSpPr/>
          <p:nvPr/>
        </p:nvSpPr>
        <p:spPr>
          <a:xfrm>
            <a:off x="8762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76" name=""/>
          <p:cNvSpPr/>
          <p:nvPr/>
        </p:nvSpPr>
        <p:spPr>
          <a:xfrm>
            <a:off x="895320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77" name=""/>
          <p:cNvSpPr/>
          <p:nvPr/>
        </p:nvSpPr>
        <p:spPr>
          <a:xfrm>
            <a:off x="895320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78" name=""/>
          <p:cNvSpPr/>
          <p:nvPr/>
        </p:nvSpPr>
        <p:spPr>
          <a:xfrm>
            <a:off x="8762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79" name=""/>
          <p:cNvSpPr/>
          <p:nvPr/>
        </p:nvSpPr>
        <p:spPr>
          <a:xfrm>
            <a:off x="8762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80" name=""/>
          <p:cNvSpPr/>
          <p:nvPr/>
        </p:nvSpPr>
        <p:spPr>
          <a:xfrm>
            <a:off x="895320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81" name=""/>
          <p:cNvSpPr/>
          <p:nvPr/>
        </p:nvSpPr>
        <p:spPr>
          <a:xfrm>
            <a:off x="895320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82" name=""/>
          <p:cNvSpPr/>
          <p:nvPr/>
        </p:nvSpPr>
        <p:spPr>
          <a:xfrm>
            <a:off x="838188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83" name=""/>
          <p:cNvSpPr/>
          <p:nvPr/>
        </p:nvSpPr>
        <p:spPr>
          <a:xfrm>
            <a:off x="761976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84" name=""/>
          <p:cNvSpPr/>
          <p:nvPr/>
        </p:nvSpPr>
        <p:spPr>
          <a:xfrm>
            <a:off x="609588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85" name=""/>
          <p:cNvSpPr/>
          <p:nvPr/>
        </p:nvSpPr>
        <p:spPr>
          <a:xfrm>
            <a:off x="91440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86" name=""/>
          <p:cNvSpPr/>
          <p:nvPr/>
        </p:nvSpPr>
        <p:spPr>
          <a:xfrm>
            <a:off x="91440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87" name=""/>
          <p:cNvSpPr/>
          <p:nvPr/>
        </p:nvSpPr>
        <p:spPr>
          <a:xfrm>
            <a:off x="933444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88" name=""/>
          <p:cNvSpPr/>
          <p:nvPr/>
        </p:nvSpPr>
        <p:spPr>
          <a:xfrm>
            <a:off x="933444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89" name=""/>
          <p:cNvSpPr/>
          <p:nvPr/>
        </p:nvSpPr>
        <p:spPr>
          <a:xfrm>
            <a:off x="91440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90" name=""/>
          <p:cNvSpPr/>
          <p:nvPr/>
        </p:nvSpPr>
        <p:spPr>
          <a:xfrm>
            <a:off x="91440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91" name=""/>
          <p:cNvSpPr/>
          <p:nvPr/>
        </p:nvSpPr>
        <p:spPr>
          <a:xfrm>
            <a:off x="933444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92" name=""/>
          <p:cNvSpPr/>
          <p:nvPr/>
        </p:nvSpPr>
        <p:spPr>
          <a:xfrm>
            <a:off x="933444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93" name=""/>
          <p:cNvSpPr/>
          <p:nvPr/>
        </p:nvSpPr>
        <p:spPr>
          <a:xfrm>
            <a:off x="952488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94" name=""/>
          <p:cNvSpPr/>
          <p:nvPr/>
        </p:nvSpPr>
        <p:spPr>
          <a:xfrm>
            <a:off x="9524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95" name=""/>
          <p:cNvSpPr/>
          <p:nvPr/>
        </p:nvSpPr>
        <p:spPr>
          <a:xfrm>
            <a:off x="9524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96" name=""/>
          <p:cNvSpPr/>
          <p:nvPr/>
        </p:nvSpPr>
        <p:spPr>
          <a:xfrm>
            <a:off x="9715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97" name=""/>
          <p:cNvSpPr/>
          <p:nvPr/>
        </p:nvSpPr>
        <p:spPr>
          <a:xfrm>
            <a:off x="9715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98" name=""/>
          <p:cNvSpPr/>
          <p:nvPr/>
        </p:nvSpPr>
        <p:spPr>
          <a:xfrm>
            <a:off x="91440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99" name=""/>
          <p:cNvSpPr/>
          <p:nvPr/>
        </p:nvSpPr>
        <p:spPr>
          <a:xfrm>
            <a:off x="91440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00" name=""/>
          <p:cNvSpPr/>
          <p:nvPr/>
        </p:nvSpPr>
        <p:spPr>
          <a:xfrm>
            <a:off x="933444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01" name=""/>
          <p:cNvSpPr/>
          <p:nvPr/>
        </p:nvSpPr>
        <p:spPr>
          <a:xfrm>
            <a:off x="933444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02" name=""/>
          <p:cNvSpPr/>
          <p:nvPr/>
        </p:nvSpPr>
        <p:spPr>
          <a:xfrm>
            <a:off x="9144000" y="642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03" name=""/>
          <p:cNvSpPr/>
          <p:nvPr/>
        </p:nvSpPr>
        <p:spPr>
          <a:xfrm>
            <a:off x="952488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04" name=""/>
          <p:cNvSpPr/>
          <p:nvPr/>
        </p:nvSpPr>
        <p:spPr>
          <a:xfrm>
            <a:off x="952488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05" name=""/>
          <p:cNvSpPr/>
          <p:nvPr/>
        </p:nvSpPr>
        <p:spPr>
          <a:xfrm>
            <a:off x="971532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06" name=""/>
          <p:cNvSpPr/>
          <p:nvPr/>
        </p:nvSpPr>
        <p:spPr>
          <a:xfrm>
            <a:off x="971532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25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07" name=""/>
          <p:cNvSpPr/>
          <p:nvPr/>
        </p:nvSpPr>
        <p:spPr>
          <a:xfrm>
            <a:off x="952488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08" name=""/>
          <p:cNvSpPr/>
          <p:nvPr/>
        </p:nvSpPr>
        <p:spPr>
          <a:xfrm>
            <a:off x="952488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09" name=""/>
          <p:cNvSpPr/>
          <p:nvPr/>
        </p:nvSpPr>
        <p:spPr>
          <a:xfrm>
            <a:off x="971532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10" name=""/>
          <p:cNvSpPr/>
          <p:nvPr/>
        </p:nvSpPr>
        <p:spPr>
          <a:xfrm>
            <a:off x="971532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11" name=""/>
          <p:cNvSpPr/>
          <p:nvPr/>
        </p:nvSpPr>
        <p:spPr>
          <a:xfrm>
            <a:off x="990576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12" name=""/>
          <p:cNvSpPr/>
          <p:nvPr/>
        </p:nvSpPr>
        <p:spPr>
          <a:xfrm>
            <a:off x="9905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13" name=""/>
          <p:cNvSpPr/>
          <p:nvPr/>
        </p:nvSpPr>
        <p:spPr>
          <a:xfrm>
            <a:off x="9905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14" name=""/>
          <p:cNvSpPr/>
          <p:nvPr/>
        </p:nvSpPr>
        <p:spPr>
          <a:xfrm>
            <a:off x="1009620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15" name=""/>
          <p:cNvSpPr/>
          <p:nvPr/>
        </p:nvSpPr>
        <p:spPr>
          <a:xfrm>
            <a:off x="1009620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16" name=""/>
          <p:cNvSpPr/>
          <p:nvPr/>
        </p:nvSpPr>
        <p:spPr>
          <a:xfrm>
            <a:off x="9905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17" name=""/>
          <p:cNvSpPr/>
          <p:nvPr/>
        </p:nvSpPr>
        <p:spPr>
          <a:xfrm>
            <a:off x="9905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18" name=""/>
          <p:cNvSpPr/>
          <p:nvPr/>
        </p:nvSpPr>
        <p:spPr>
          <a:xfrm>
            <a:off x="100962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19" name=""/>
          <p:cNvSpPr/>
          <p:nvPr/>
        </p:nvSpPr>
        <p:spPr>
          <a:xfrm>
            <a:off x="100962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20" name=""/>
          <p:cNvSpPr/>
          <p:nvPr/>
        </p:nvSpPr>
        <p:spPr>
          <a:xfrm>
            <a:off x="10287000" y="4284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21" name=""/>
          <p:cNvSpPr/>
          <p:nvPr/>
        </p:nvSpPr>
        <p:spPr>
          <a:xfrm>
            <a:off x="10287000" y="642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22" name=""/>
          <p:cNvSpPr/>
          <p:nvPr/>
        </p:nvSpPr>
        <p:spPr>
          <a:xfrm>
            <a:off x="9144000" y="857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23" name=""/>
          <p:cNvSpPr/>
          <p:nvPr/>
        </p:nvSpPr>
        <p:spPr>
          <a:xfrm>
            <a:off x="9144000" y="1071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24" name=""/>
          <p:cNvSpPr/>
          <p:nvPr/>
        </p:nvSpPr>
        <p:spPr>
          <a:xfrm>
            <a:off x="952488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25" name=""/>
          <p:cNvSpPr/>
          <p:nvPr/>
        </p:nvSpPr>
        <p:spPr>
          <a:xfrm>
            <a:off x="952488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26" name=""/>
          <p:cNvSpPr/>
          <p:nvPr/>
        </p:nvSpPr>
        <p:spPr>
          <a:xfrm>
            <a:off x="971532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27" name=""/>
          <p:cNvSpPr/>
          <p:nvPr/>
        </p:nvSpPr>
        <p:spPr>
          <a:xfrm>
            <a:off x="971532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28" name=""/>
          <p:cNvSpPr/>
          <p:nvPr/>
        </p:nvSpPr>
        <p:spPr>
          <a:xfrm>
            <a:off x="9524880" y="10713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29" name=""/>
          <p:cNvSpPr/>
          <p:nvPr/>
        </p:nvSpPr>
        <p:spPr>
          <a:xfrm>
            <a:off x="9144000" y="128556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30" name=""/>
          <p:cNvSpPr/>
          <p:nvPr/>
        </p:nvSpPr>
        <p:spPr>
          <a:xfrm>
            <a:off x="9905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31" name=""/>
          <p:cNvSpPr/>
          <p:nvPr/>
        </p:nvSpPr>
        <p:spPr>
          <a:xfrm>
            <a:off x="9905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32" name=""/>
          <p:cNvSpPr/>
          <p:nvPr/>
        </p:nvSpPr>
        <p:spPr>
          <a:xfrm>
            <a:off x="100962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33" name=""/>
          <p:cNvSpPr/>
          <p:nvPr/>
        </p:nvSpPr>
        <p:spPr>
          <a:xfrm>
            <a:off x="100962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34" name=""/>
          <p:cNvSpPr/>
          <p:nvPr/>
        </p:nvSpPr>
        <p:spPr>
          <a:xfrm>
            <a:off x="9905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35" name=""/>
          <p:cNvSpPr/>
          <p:nvPr/>
        </p:nvSpPr>
        <p:spPr>
          <a:xfrm>
            <a:off x="9905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36" name=""/>
          <p:cNvSpPr/>
          <p:nvPr/>
        </p:nvSpPr>
        <p:spPr>
          <a:xfrm>
            <a:off x="100962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37" name=""/>
          <p:cNvSpPr/>
          <p:nvPr/>
        </p:nvSpPr>
        <p:spPr>
          <a:xfrm>
            <a:off x="100962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38" name=""/>
          <p:cNvSpPr/>
          <p:nvPr/>
        </p:nvSpPr>
        <p:spPr>
          <a:xfrm>
            <a:off x="102870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39" name=""/>
          <p:cNvSpPr/>
          <p:nvPr/>
        </p:nvSpPr>
        <p:spPr>
          <a:xfrm>
            <a:off x="102870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40" name=""/>
          <p:cNvSpPr/>
          <p:nvPr/>
        </p:nvSpPr>
        <p:spPr>
          <a:xfrm>
            <a:off x="10477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41" name=""/>
          <p:cNvSpPr/>
          <p:nvPr/>
        </p:nvSpPr>
        <p:spPr>
          <a:xfrm>
            <a:off x="10477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42" name=""/>
          <p:cNvSpPr/>
          <p:nvPr/>
        </p:nvSpPr>
        <p:spPr>
          <a:xfrm>
            <a:off x="102870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43" name=""/>
          <p:cNvSpPr/>
          <p:nvPr/>
        </p:nvSpPr>
        <p:spPr>
          <a:xfrm>
            <a:off x="102870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44" name=""/>
          <p:cNvSpPr/>
          <p:nvPr/>
        </p:nvSpPr>
        <p:spPr>
          <a:xfrm>
            <a:off x="10477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45" name=""/>
          <p:cNvSpPr/>
          <p:nvPr/>
        </p:nvSpPr>
        <p:spPr>
          <a:xfrm>
            <a:off x="10477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46" name=""/>
          <p:cNvSpPr/>
          <p:nvPr/>
        </p:nvSpPr>
        <p:spPr>
          <a:xfrm>
            <a:off x="9905760" y="1285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47" name=""/>
          <p:cNvSpPr/>
          <p:nvPr/>
        </p:nvSpPr>
        <p:spPr>
          <a:xfrm>
            <a:off x="9905760" y="1500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48" name=""/>
          <p:cNvSpPr/>
          <p:nvPr/>
        </p:nvSpPr>
        <p:spPr>
          <a:xfrm>
            <a:off x="10287000" y="1285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49" name=""/>
          <p:cNvSpPr/>
          <p:nvPr/>
        </p:nvSpPr>
        <p:spPr>
          <a:xfrm>
            <a:off x="10287000" y="1392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50" name=""/>
          <p:cNvSpPr/>
          <p:nvPr/>
        </p:nvSpPr>
        <p:spPr>
          <a:xfrm>
            <a:off x="10477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51" name=""/>
          <p:cNvSpPr/>
          <p:nvPr/>
        </p:nvSpPr>
        <p:spPr>
          <a:xfrm>
            <a:off x="10477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52" name=""/>
          <p:cNvSpPr/>
          <p:nvPr/>
        </p:nvSpPr>
        <p:spPr>
          <a:xfrm>
            <a:off x="10287000" y="1500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53" name=""/>
          <p:cNvSpPr/>
          <p:nvPr/>
        </p:nvSpPr>
        <p:spPr>
          <a:xfrm>
            <a:off x="10287000" y="1607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54" name=""/>
          <p:cNvSpPr/>
          <p:nvPr/>
        </p:nvSpPr>
        <p:spPr>
          <a:xfrm>
            <a:off x="10477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55" name=""/>
          <p:cNvSpPr/>
          <p:nvPr/>
        </p:nvSpPr>
        <p:spPr>
          <a:xfrm>
            <a:off x="10477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56" name=""/>
          <p:cNvSpPr/>
          <p:nvPr/>
        </p:nvSpPr>
        <p:spPr>
          <a:xfrm>
            <a:off x="1066788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57" name=""/>
          <p:cNvSpPr/>
          <p:nvPr/>
        </p:nvSpPr>
        <p:spPr>
          <a:xfrm>
            <a:off x="10667880" y="857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58" name=""/>
          <p:cNvSpPr/>
          <p:nvPr/>
        </p:nvSpPr>
        <p:spPr>
          <a:xfrm>
            <a:off x="10667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59" name=""/>
          <p:cNvSpPr/>
          <p:nvPr/>
        </p:nvSpPr>
        <p:spPr>
          <a:xfrm>
            <a:off x="10667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60" name=""/>
          <p:cNvSpPr/>
          <p:nvPr/>
        </p:nvSpPr>
        <p:spPr>
          <a:xfrm>
            <a:off x="10858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61" name=""/>
          <p:cNvSpPr/>
          <p:nvPr/>
        </p:nvSpPr>
        <p:spPr>
          <a:xfrm>
            <a:off x="10858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62" name=""/>
          <p:cNvSpPr/>
          <p:nvPr/>
        </p:nvSpPr>
        <p:spPr>
          <a:xfrm>
            <a:off x="10667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63" name=""/>
          <p:cNvSpPr/>
          <p:nvPr/>
        </p:nvSpPr>
        <p:spPr>
          <a:xfrm>
            <a:off x="10667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64" name=""/>
          <p:cNvSpPr/>
          <p:nvPr/>
        </p:nvSpPr>
        <p:spPr>
          <a:xfrm>
            <a:off x="10858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65" name=""/>
          <p:cNvSpPr/>
          <p:nvPr/>
        </p:nvSpPr>
        <p:spPr>
          <a:xfrm>
            <a:off x="10858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66" name=""/>
          <p:cNvSpPr/>
          <p:nvPr/>
        </p:nvSpPr>
        <p:spPr>
          <a:xfrm>
            <a:off x="11048760" y="1285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67" name=""/>
          <p:cNvSpPr/>
          <p:nvPr/>
        </p:nvSpPr>
        <p:spPr>
          <a:xfrm>
            <a:off x="11048760" y="1500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68" name=""/>
          <p:cNvSpPr/>
          <p:nvPr/>
        </p:nvSpPr>
        <p:spPr>
          <a:xfrm>
            <a:off x="1143000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69" name=""/>
          <p:cNvSpPr/>
          <p:nvPr/>
        </p:nvSpPr>
        <p:spPr>
          <a:xfrm>
            <a:off x="11430000" y="128556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70" name=""/>
          <p:cNvSpPr/>
          <p:nvPr/>
        </p:nvSpPr>
        <p:spPr>
          <a:xfrm>
            <a:off x="914400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71" name=""/>
          <p:cNvSpPr/>
          <p:nvPr/>
        </p:nvSpPr>
        <p:spPr>
          <a:xfrm>
            <a:off x="914400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72" name=""/>
          <p:cNvSpPr/>
          <p:nvPr/>
        </p:nvSpPr>
        <p:spPr>
          <a:xfrm>
            <a:off x="990576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73" name=""/>
          <p:cNvSpPr/>
          <p:nvPr/>
        </p:nvSpPr>
        <p:spPr>
          <a:xfrm>
            <a:off x="990576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74" name=""/>
          <p:cNvSpPr/>
          <p:nvPr/>
        </p:nvSpPr>
        <p:spPr>
          <a:xfrm>
            <a:off x="10287000" y="17143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75" name=""/>
          <p:cNvSpPr/>
          <p:nvPr/>
        </p:nvSpPr>
        <p:spPr>
          <a:xfrm>
            <a:off x="10287000" y="192852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76" name=""/>
          <p:cNvSpPr/>
          <p:nvPr/>
        </p:nvSpPr>
        <p:spPr>
          <a:xfrm>
            <a:off x="9905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77" name=""/>
          <p:cNvSpPr/>
          <p:nvPr/>
        </p:nvSpPr>
        <p:spPr>
          <a:xfrm>
            <a:off x="914400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78" name=""/>
          <p:cNvSpPr/>
          <p:nvPr/>
        </p:nvSpPr>
        <p:spPr>
          <a:xfrm>
            <a:off x="10667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79" name=""/>
          <p:cNvSpPr/>
          <p:nvPr/>
        </p:nvSpPr>
        <p:spPr>
          <a:xfrm>
            <a:off x="10667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80" name=""/>
          <p:cNvSpPr/>
          <p:nvPr/>
        </p:nvSpPr>
        <p:spPr>
          <a:xfrm>
            <a:off x="10858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81" name=""/>
          <p:cNvSpPr/>
          <p:nvPr/>
        </p:nvSpPr>
        <p:spPr>
          <a:xfrm>
            <a:off x="10858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82" name=""/>
          <p:cNvSpPr/>
          <p:nvPr/>
        </p:nvSpPr>
        <p:spPr>
          <a:xfrm>
            <a:off x="10667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83" name=""/>
          <p:cNvSpPr/>
          <p:nvPr/>
        </p:nvSpPr>
        <p:spPr>
          <a:xfrm>
            <a:off x="10667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84" name=""/>
          <p:cNvSpPr/>
          <p:nvPr/>
        </p:nvSpPr>
        <p:spPr>
          <a:xfrm>
            <a:off x="10858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85" name=""/>
          <p:cNvSpPr/>
          <p:nvPr/>
        </p:nvSpPr>
        <p:spPr>
          <a:xfrm>
            <a:off x="10858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86" name=""/>
          <p:cNvSpPr/>
          <p:nvPr/>
        </p:nvSpPr>
        <p:spPr>
          <a:xfrm>
            <a:off x="1104876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87" name=""/>
          <p:cNvSpPr/>
          <p:nvPr/>
        </p:nvSpPr>
        <p:spPr>
          <a:xfrm>
            <a:off x="11048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88" name=""/>
          <p:cNvSpPr/>
          <p:nvPr/>
        </p:nvSpPr>
        <p:spPr>
          <a:xfrm>
            <a:off x="11048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89" name=""/>
          <p:cNvSpPr/>
          <p:nvPr/>
        </p:nvSpPr>
        <p:spPr>
          <a:xfrm>
            <a:off x="112392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90" name=""/>
          <p:cNvSpPr/>
          <p:nvPr/>
        </p:nvSpPr>
        <p:spPr>
          <a:xfrm>
            <a:off x="112392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91" name=""/>
          <p:cNvSpPr/>
          <p:nvPr/>
        </p:nvSpPr>
        <p:spPr>
          <a:xfrm>
            <a:off x="1066788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92" name=""/>
          <p:cNvSpPr/>
          <p:nvPr/>
        </p:nvSpPr>
        <p:spPr>
          <a:xfrm>
            <a:off x="1066788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93" name=""/>
          <p:cNvSpPr/>
          <p:nvPr/>
        </p:nvSpPr>
        <p:spPr>
          <a:xfrm>
            <a:off x="1085832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94" name=""/>
          <p:cNvSpPr/>
          <p:nvPr/>
        </p:nvSpPr>
        <p:spPr>
          <a:xfrm>
            <a:off x="1085832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95" name=""/>
          <p:cNvSpPr/>
          <p:nvPr/>
        </p:nvSpPr>
        <p:spPr>
          <a:xfrm>
            <a:off x="10667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96" name=""/>
          <p:cNvSpPr/>
          <p:nvPr/>
        </p:nvSpPr>
        <p:spPr>
          <a:xfrm>
            <a:off x="10667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97" name=""/>
          <p:cNvSpPr/>
          <p:nvPr/>
        </p:nvSpPr>
        <p:spPr>
          <a:xfrm>
            <a:off x="10858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98" name=""/>
          <p:cNvSpPr/>
          <p:nvPr/>
        </p:nvSpPr>
        <p:spPr>
          <a:xfrm>
            <a:off x="10858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99" name=""/>
          <p:cNvSpPr/>
          <p:nvPr/>
        </p:nvSpPr>
        <p:spPr>
          <a:xfrm>
            <a:off x="11048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5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00" name=""/>
          <p:cNvSpPr/>
          <p:nvPr/>
        </p:nvSpPr>
        <p:spPr>
          <a:xfrm>
            <a:off x="11048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01" name=""/>
          <p:cNvSpPr/>
          <p:nvPr/>
        </p:nvSpPr>
        <p:spPr>
          <a:xfrm>
            <a:off x="112392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02" name=""/>
          <p:cNvSpPr/>
          <p:nvPr/>
        </p:nvSpPr>
        <p:spPr>
          <a:xfrm>
            <a:off x="112392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03" name=""/>
          <p:cNvSpPr/>
          <p:nvPr/>
        </p:nvSpPr>
        <p:spPr>
          <a:xfrm>
            <a:off x="1104876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04" name=""/>
          <p:cNvSpPr/>
          <p:nvPr/>
        </p:nvSpPr>
        <p:spPr>
          <a:xfrm>
            <a:off x="1104876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05" name=""/>
          <p:cNvSpPr/>
          <p:nvPr/>
        </p:nvSpPr>
        <p:spPr>
          <a:xfrm>
            <a:off x="112392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06" name=""/>
          <p:cNvSpPr/>
          <p:nvPr/>
        </p:nvSpPr>
        <p:spPr>
          <a:xfrm>
            <a:off x="112392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07" name=""/>
          <p:cNvSpPr/>
          <p:nvPr/>
        </p:nvSpPr>
        <p:spPr>
          <a:xfrm>
            <a:off x="1143000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08" name=""/>
          <p:cNvSpPr/>
          <p:nvPr/>
        </p:nvSpPr>
        <p:spPr>
          <a:xfrm>
            <a:off x="1143000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09" name=""/>
          <p:cNvSpPr/>
          <p:nvPr/>
        </p:nvSpPr>
        <p:spPr>
          <a:xfrm>
            <a:off x="1066788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10" name=""/>
          <p:cNvSpPr/>
          <p:nvPr/>
        </p:nvSpPr>
        <p:spPr>
          <a:xfrm>
            <a:off x="1066788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11" name=""/>
          <p:cNvSpPr/>
          <p:nvPr/>
        </p:nvSpPr>
        <p:spPr>
          <a:xfrm>
            <a:off x="11048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12" name=""/>
          <p:cNvSpPr/>
          <p:nvPr/>
        </p:nvSpPr>
        <p:spPr>
          <a:xfrm>
            <a:off x="11048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13" name=""/>
          <p:cNvSpPr/>
          <p:nvPr/>
        </p:nvSpPr>
        <p:spPr>
          <a:xfrm>
            <a:off x="112392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14" name=""/>
          <p:cNvSpPr/>
          <p:nvPr/>
        </p:nvSpPr>
        <p:spPr>
          <a:xfrm>
            <a:off x="112392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74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15" name=""/>
          <p:cNvSpPr/>
          <p:nvPr/>
        </p:nvSpPr>
        <p:spPr>
          <a:xfrm>
            <a:off x="11048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16" name=""/>
          <p:cNvSpPr/>
          <p:nvPr/>
        </p:nvSpPr>
        <p:spPr>
          <a:xfrm>
            <a:off x="11048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17" name=""/>
          <p:cNvSpPr/>
          <p:nvPr/>
        </p:nvSpPr>
        <p:spPr>
          <a:xfrm>
            <a:off x="112392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18" name=""/>
          <p:cNvSpPr/>
          <p:nvPr/>
        </p:nvSpPr>
        <p:spPr>
          <a:xfrm>
            <a:off x="112392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19" name=""/>
          <p:cNvSpPr/>
          <p:nvPr/>
        </p:nvSpPr>
        <p:spPr>
          <a:xfrm>
            <a:off x="10667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20" name=""/>
          <p:cNvSpPr/>
          <p:nvPr/>
        </p:nvSpPr>
        <p:spPr>
          <a:xfrm>
            <a:off x="10667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21" name=""/>
          <p:cNvSpPr/>
          <p:nvPr/>
        </p:nvSpPr>
        <p:spPr>
          <a:xfrm>
            <a:off x="11048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22" name=""/>
          <p:cNvSpPr/>
          <p:nvPr/>
        </p:nvSpPr>
        <p:spPr>
          <a:xfrm>
            <a:off x="11048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23" name=""/>
          <p:cNvSpPr/>
          <p:nvPr/>
        </p:nvSpPr>
        <p:spPr>
          <a:xfrm>
            <a:off x="112392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24" name=""/>
          <p:cNvSpPr/>
          <p:nvPr/>
        </p:nvSpPr>
        <p:spPr>
          <a:xfrm>
            <a:off x="112392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25" name=""/>
          <p:cNvSpPr/>
          <p:nvPr/>
        </p:nvSpPr>
        <p:spPr>
          <a:xfrm>
            <a:off x="11048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26" name=""/>
          <p:cNvSpPr/>
          <p:nvPr/>
        </p:nvSpPr>
        <p:spPr>
          <a:xfrm>
            <a:off x="11048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27" name=""/>
          <p:cNvSpPr/>
          <p:nvPr/>
        </p:nvSpPr>
        <p:spPr>
          <a:xfrm>
            <a:off x="112392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28" name=""/>
          <p:cNvSpPr/>
          <p:nvPr/>
        </p:nvSpPr>
        <p:spPr>
          <a:xfrm>
            <a:off x="112392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29" name=""/>
          <p:cNvSpPr/>
          <p:nvPr/>
        </p:nvSpPr>
        <p:spPr>
          <a:xfrm>
            <a:off x="1143000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30" name=""/>
          <p:cNvSpPr/>
          <p:nvPr/>
        </p:nvSpPr>
        <p:spPr>
          <a:xfrm>
            <a:off x="11430000" y="300024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31" name=""/>
          <p:cNvSpPr/>
          <p:nvPr/>
        </p:nvSpPr>
        <p:spPr>
          <a:xfrm>
            <a:off x="6095880" y="342900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32" name=""/>
          <p:cNvSpPr/>
          <p:nvPr/>
        </p:nvSpPr>
        <p:spPr>
          <a:xfrm>
            <a:off x="609588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33" name=""/>
          <p:cNvSpPr/>
          <p:nvPr/>
        </p:nvSpPr>
        <p:spPr>
          <a:xfrm>
            <a:off x="609588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34" name=""/>
          <p:cNvSpPr/>
          <p:nvPr/>
        </p:nvSpPr>
        <p:spPr>
          <a:xfrm>
            <a:off x="761976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35" name=""/>
          <p:cNvSpPr/>
          <p:nvPr/>
        </p:nvSpPr>
        <p:spPr>
          <a:xfrm>
            <a:off x="761976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36" name=""/>
          <p:cNvSpPr/>
          <p:nvPr/>
        </p:nvSpPr>
        <p:spPr>
          <a:xfrm>
            <a:off x="761976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37" name=""/>
          <p:cNvSpPr/>
          <p:nvPr/>
        </p:nvSpPr>
        <p:spPr>
          <a:xfrm>
            <a:off x="7619760" y="66434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38" name=""/>
          <p:cNvSpPr/>
          <p:nvPr/>
        </p:nvSpPr>
        <p:spPr>
          <a:xfrm>
            <a:off x="800100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39" name=""/>
          <p:cNvSpPr/>
          <p:nvPr/>
        </p:nvSpPr>
        <p:spPr>
          <a:xfrm>
            <a:off x="800100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40" name=""/>
          <p:cNvSpPr/>
          <p:nvPr/>
        </p:nvSpPr>
        <p:spPr>
          <a:xfrm>
            <a:off x="8381880" y="6000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41" name=""/>
          <p:cNvSpPr/>
          <p:nvPr/>
        </p:nvSpPr>
        <p:spPr>
          <a:xfrm>
            <a:off x="8381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42" name=""/>
          <p:cNvSpPr/>
          <p:nvPr/>
        </p:nvSpPr>
        <p:spPr>
          <a:xfrm>
            <a:off x="8381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43" name=""/>
          <p:cNvSpPr/>
          <p:nvPr/>
        </p:nvSpPr>
        <p:spPr>
          <a:xfrm>
            <a:off x="8381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44" name=""/>
          <p:cNvSpPr/>
          <p:nvPr/>
        </p:nvSpPr>
        <p:spPr>
          <a:xfrm>
            <a:off x="8572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45" name=""/>
          <p:cNvSpPr/>
          <p:nvPr/>
        </p:nvSpPr>
        <p:spPr>
          <a:xfrm>
            <a:off x="8572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46" name=""/>
          <p:cNvSpPr/>
          <p:nvPr/>
        </p:nvSpPr>
        <p:spPr>
          <a:xfrm>
            <a:off x="8762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47" name=""/>
          <p:cNvSpPr/>
          <p:nvPr/>
        </p:nvSpPr>
        <p:spPr>
          <a:xfrm>
            <a:off x="8762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48" name=""/>
          <p:cNvSpPr/>
          <p:nvPr/>
        </p:nvSpPr>
        <p:spPr>
          <a:xfrm>
            <a:off x="8953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49" name=""/>
          <p:cNvSpPr/>
          <p:nvPr/>
        </p:nvSpPr>
        <p:spPr>
          <a:xfrm>
            <a:off x="8953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50" name=""/>
          <p:cNvSpPr/>
          <p:nvPr/>
        </p:nvSpPr>
        <p:spPr>
          <a:xfrm>
            <a:off x="8762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51" name=""/>
          <p:cNvSpPr/>
          <p:nvPr/>
        </p:nvSpPr>
        <p:spPr>
          <a:xfrm>
            <a:off x="8762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52" name=""/>
          <p:cNvSpPr/>
          <p:nvPr/>
        </p:nvSpPr>
        <p:spPr>
          <a:xfrm>
            <a:off x="8953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53" name=""/>
          <p:cNvSpPr/>
          <p:nvPr/>
        </p:nvSpPr>
        <p:spPr>
          <a:xfrm>
            <a:off x="8953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54" name=""/>
          <p:cNvSpPr/>
          <p:nvPr/>
        </p:nvSpPr>
        <p:spPr>
          <a:xfrm>
            <a:off x="9144000" y="342900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55" name=""/>
          <p:cNvSpPr/>
          <p:nvPr/>
        </p:nvSpPr>
        <p:spPr>
          <a:xfrm>
            <a:off x="9144000" y="4286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56" name=""/>
          <p:cNvSpPr/>
          <p:nvPr/>
        </p:nvSpPr>
        <p:spPr>
          <a:xfrm>
            <a:off x="9144000" y="471456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57" name=""/>
          <p:cNvSpPr/>
          <p:nvPr/>
        </p:nvSpPr>
        <p:spPr>
          <a:xfrm>
            <a:off x="9905760" y="4286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58" name=""/>
          <p:cNvSpPr/>
          <p:nvPr/>
        </p:nvSpPr>
        <p:spPr>
          <a:xfrm>
            <a:off x="990576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59" name=""/>
          <p:cNvSpPr/>
          <p:nvPr/>
        </p:nvSpPr>
        <p:spPr>
          <a:xfrm>
            <a:off x="990576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60" name=""/>
          <p:cNvSpPr/>
          <p:nvPr/>
        </p:nvSpPr>
        <p:spPr>
          <a:xfrm>
            <a:off x="10287000" y="4714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61" name=""/>
          <p:cNvSpPr/>
          <p:nvPr/>
        </p:nvSpPr>
        <p:spPr>
          <a:xfrm>
            <a:off x="1028700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62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63" name=""/>
          <p:cNvSpPr/>
          <p:nvPr/>
        </p:nvSpPr>
        <p:spPr>
          <a:xfrm>
            <a:off x="10667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64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65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66" name=""/>
          <p:cNvSpPr/>
          <p:nvPr/>
        </p:nvSpPr>
        <p:spPr>
          <a:xfrm>
            <a:off x="112392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67" name=""/>
          <p:cNvSpPr/>
          <p:nvPr/>
        </p:nvSpPr>
        <p:spPr>
          <a:xfrm>
            <a:off x="112392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68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69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70" name=""/>
          <p:cNvSpPr/>
          <p:nvPr/>
        </p:nvSpPr>
        <p:spPr>
          <a:xfrm>
            <a:off x="112392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71" name=""/>
          <p:cNvSpPr/>
          <p:nvPr/>
        </p:nvSpPr>
        <p:spPr>
          <a:xfrm>
            <a:off x="112392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72" name=""/>
          <p:cNvSpPr/>
          <p:nvPr/>
        </p:nvSpPr>
        <p:spPr>
          <a:xfrm>
            <a:off x="10667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73" name=""/>
          <p:cNvSpPr/>
          <p:nvPr/>
        </p:nvSpPr>
        <p:spPr>
          <a:xfrm>
            <a:off x="10667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74" name=""/>
          <p:cNvSpPr/>
          <p:nvPr/>
        </p:nvSpPr>
        <p:spPr>
          <a:xfrm>
            <a:off x="11048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75" name=""/>
          <p:cNvSpPr/>
          <p:nvPr/>
        </p:nvSpPr>
        <p:spPr>
          <a:xfrm>
            <a:off x="11048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76" name=""/>
          <p:cNvSpPr/>
          <p:nvPr/>
        </p:nvSpPr>
        <p:spPr>
          <a:xfrm>
            <a:off x="112392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77" name=""/>
          <p:cNvSpPr/>
          <p:nvPr/>
        </p:nvSpPr>
        <p:spPr>
          <a:xfrm>
            <a:off x="112392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78" name=""/>
          <p:cNvSpPr/>
          <p:nvPr/>
        </p:nvSpPr>
        <p:spPr>
          <a:xfrm>
            <a:off x="1104876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79" name=""/>
          <p:cNvSpPr/>
          <p:nvPr/>
        </p:nvSpPr>
        <p:spPr>
          <a:xfrm>
            <a:off x="1104876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80" name=""/>
          <p:cNvSpPr/>
          <p:nvPr/>
        </p:nvSpPr>
        <p:spPr>
          <a:xfrm>
            <a:off x="1123920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74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81" name=""/>
          <p:cNvSpPr/>
          <p:nvPr/>
        </p:nvSpPr>
        <p:spPr>
          <a:xfrm>
            <a:off x="1123920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82" name=""/>
          <p:cNvSpPr/>
          <p:nvPr/>
        </p:nvSpPr>
        <p:spPr>
          <a:xfrm>
            <a:off x="1143000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83" name=""/>
          <p:cNvSpPr/>
          <p:nvPr/>
        </p:nvSpPr>
        <p:spPr>
          <a:xfrm>
            <a:off x="1143000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84" name=""/>
          <p:cNvSpPr/>
          <p:nvPr/>
        </p:nvSpPr>
        <p:spPr>
          <a:xfrm>
            <a:off x="10667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85" name=""/>
          <p:cNvSpPr/>
          <p:nvPr/>
        </p:nvSpPr>
        <p:spPr>
          <a:xfrm>
            <a:off x="10667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86" name=""/>
          <p:cNvSpPr/>
          <p:nvPr/>
        </p:nvSpPr>
        <p:spPr>
          <a:xfrm>
            <a:off x="10858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87" name=""/>
          <p:cNvSpPr/>
          <p:nvPr/>
        </p:nvSpPr>
        <p:spPr>
          <a:xfrm>
            <a:off x="10858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88" name=""/>
          <p:cNvSpPr/>
          <p:nvPr/>
        </p:nvSpPr>
        <p:spPr>
          <a:xfrm>
            <a:off x="10667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89" name=""/>
          <p:cNvSpPr/>
          <p:nvPr/>
        </p:nvSpPr>
        <p:spPr>
          <a:xfrm>
            <a:off x="10667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90" name=""/>
          <p:cNvSpPr/>
          <p:nvPr/>
        </p:nvSpPr>
        <p:spPr>
          <a:xfrm>
            <a:off x="10858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91" name=""/>
          <p:cNvSpPr/>
          <p:nvPr/>
        </p:nvSpPr>
        <p:spPr>
          <a:xfrm>
            <a:off x="10858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92" name=""/>
          <p:cNvSpPr/>
          <p:nvPr/>
        </p:nvSpPr>
        <p:spPr>
          <a:xfrm>
            <a:off x="11048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93" name=""/>
          <p:cNvSpPr/>
          <p:nvPr/>
        </p:nvSpPr>
        <p:spPr>
          <a:xfrm>
            <a:off x="11048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94" name=""/>
          <p:cNvSpPr/>
          <p:nvPr/>
        </p:nvSpPr>
        <p:spPr>
          <a:xfrm>
            <a:off x="112392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95" name=""/>
          <p:cNvSpPr/>
          <p:nvPr/>
        </p:nvSpPr>
        <p:spPr>
          <a:xfrm>
            <a:off x="112392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96" name=""/>
          <p:cNvSpPr/>
          <p:nvPr/>
        </p:nvSpPr>
        <p:spPr>
          <a:xfrm>
            <a:off x="11048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97" name=""/>
          <p:cNvSpPr/>
          <p:nvPr/>
        </p:nvSpPr>
        <p:spPr>
          <a:xfrm>
            <a:off x="11048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5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98" name=""/>
          <p:cNvSpPr/>
          <p:nvPr/>
        </p:nvSpPr>
        <p:spPr>
          <a:xfrm>
            <a:off x="112392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99" name=""/>
          <p:cNvSpPr/>
          <p:nvPr/>
        </p:nvSpPr>
        <p:spPr>
          <a:xfrm>
            <a:off x="112392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00" name=""/>
          <p:cNvSpPr/>
          <p:nvPr/>
        </p:nvSpPr>
        <p:spPr>
          <a:xfrm>
            <a:off x="10667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01" name=""/>
          <p:cNvSpPr/>
          <p:nvPr/>
        </p:nvSpPr>
        <p:spPr>
          <a:xfrm>
            <a:off x="10667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02" name=""/>
          <p:cNvSpPr/>
          <p:nvPr/>
        </p:nvSpPr>
        <p:spPr>
          <a:xfrm>
            <a:off x="10858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03" name=""/>
          <p:cNvSpPr/>
          <p:nvPr/>
        </p:nvSpPr>
        <p:spPr>
          <a:xfrm>
            <a:off x="10858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04" name=""/>
          <p:cNvSpPr/>
          <p:nvPr/>
        </p:nvSpPr>
        <p:spPr>
          <a:xfrm>
            <a:off x="10667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05" name=""/>
          <p:cNvSpPr/>
          <p:nvPr/>
        </p:nvSpPr>
        <p:spPr>
          <a:xfrm>
            <a:off x="10667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06" name=""/>
          <p:cNvSpPr/>
          <p:nvPr/>
        </p:nvSpPr>
        <p:spPr>
          <a:xfrm>
            <a:off x="10858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07" name=""/>
          <p:cNvSpPr/>
          <p:nvPr/>
        </p:nvSpPr>
        <p:spPr>
          <a:xfrm>
            <a:off x="10858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08" name=""/>
          <p:cNvSpPr/>
          <p:nvPr/>
        </p:nvSpPr>
        <p:spPr>
          <a:xfrm>
            <a:off x="11048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09" name=""/>
          <p:cNvSpPr/>
          <p:nvPr/>
        </p:nvSpPr>
        <p:spPr>
          <a:xfrm>
            <a:off x="11048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10" name=""/>
          <p:cNvSpPr/>
          <p:nvPr/>
        </p:nvSpPr>
        <p:spPr>
          <a:xfrm>
            <a:off x="112392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11" name=""/>
          <p:cNvSpPr/>
          <p:nvPr/>
        </p:nvSpPr>
        <p:spPr>
          <a:xfrm>
            <a:off x="112392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12" name=""/>
          <p:cNvSpPr/>
          <p:nvPr/>
        </p:nvSpPr>
        <p:spPr>
          <a:xfrm>
            <a:off x="1104876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13" name=""/>
          <p:cNvSpPr/>
          <p:nvPr/>
        </p:nvSpPr>
        <p:spPr>
          <a:xfrm>
            <a:off x="11430000" y="4286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14" name=""/>
          <p:cNvSpPr/>
          <p:nvPr/>
        </p:nvSpPr>
        <p:spPr>
          <a:xfrm>
            <a:off x="11430000" y="471456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15" name=""/>
          <p:cNvSpPr/>
          <p:nvPr/>
        </p:nvSpPr>
        <p:spPr>
          <a:xfrm>
            <a:off x="914400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16" name=""/>
          <p:cNvSpPr/>
          <p:nvPr/>
        </p:nvSpPr>
        <p:spPr>
          <a:xfrm>
            <a:off x="914400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17" name=""/>
          <p:cNvSpPr/>
          <p:nvPr/>
        </p:nvSpPr>
        <p:spPr>
          <a:xfrm>
            <a:off x="914400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18" name=""/>
          <p:cNvSpPr/>
          <p:nvPr/>
        </p:nvSpPr>
        <p:spPr>
          <a:xfrm>
            <a:off x="9524880" y="5572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19" name=""/>
          <p:cNvSpPr/>
          <p:nvPr/>
        </p:nvSpPr>
        <p:spPr>
          <a:xfrm>
            <a:off x="9524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20" name=""/>
          <p:cNvSpPr/>
          <p:nvPr/>
        </p:nvSpPr>
        <p:spPr>
          <a:xfrm>
            <a:off x="9524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21" name=""/>
          <p:cNvSpPr/>
          <p:nvPr/>
        </p:nvSpPr>
        <p:spPr>
          <a:xfrm>
            <a:off x="9715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22" name=""/>
          <p:cNvSpPr/>
          <p:nvPr/>
        </p:nvSpPr>
        <p:spPr>
          <a:xfrm>
            <a:off x="9715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23" name=""/>
          <p:cNvSpPr/>
          <p:nvPr/>
        </p:nvSpPr>
        <p:spPr>
          <a:xfrm>
            <a:off x="990576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24" name=""/>
          <p:cNvSpPr/>
          <p:nvPr/>
        </p:nvSpPr>
        <p:spPr>
          <a:xfrm>
            <a:off x="990576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25" name=""/>
          <p:cNvSpPr/>
          <p:nvPr/>
        </p:nvSpPr>
        <p:spPr>
          <a:xfrm>
            <a:off x="102870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26" name=""/>
          <p:cNvSpPr/>
          <p:nvPr/>
        </p:nvSpPr>
        <p:spPr>
          <a:xfrm>
            <a:off x="102870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27" name=""/>
          <p:cNvSpPr/>
          <p:nvPr/>
        </p:nvSpPr>
        <p:spPr>
          <a:xfrm>
            <a:off x="10477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28" name=""/>
          <p:cNvSpPr/>
          <p:nvPr/>
        </p:nvSpPr>
        <p:spPr>
          <a:xfrm>
            <a:off x="10477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29" name=""/>
          <p:cNvSpPr/>
          <p:nvPr/>
        </p:nvSpPr>
        <p:spPr>
          <a:xfrm>
            <a:off x="102870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30" name=""/>
          <p:cNvSpPr/>
          <p:nvPr/>
        </p:nvSpPr>
        <p:spPr>
          <a:xfrm>
            <a:off x="102870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31" name=""/>
          <p:cNvSpPr/>
          <p:nvPr/>
        </p:nvSpPr>
        <p:spPr>
          <a:xfrm>
            <a:off x="10477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32" name=""/>
          <p:cNvSpPr/>
          <p:nvPr/>
        </p:nvSpPr>
        <p:spPr>
          <a:xfrm>
            <a:off x="10477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33" name=""/>
          <p:cNvSpPr/>
          <p:nvPr/>
        </p:nvSpPr>
        <p:spPr>
          <a:xfrm>
            <a:off x="9905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34" name=""/>
          <p:cNvSpPr/>
          <p:nvPr/>
        </p:nvSpPr>
        <p:spPr>
          <a:xfrm>
            <a:off x="9905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35" name=""/>
          <p:cNvSpPr/>
          <p:nvPr/>
        </p:nvSpPr>
        <p:spPr>
          <a:xfrm>
            <a:off x="10096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36" name=""/>
          <p:cNvSpPr/>
          <p:nvPr/>
        </p:nvSpPr>
        <p:spPr>
          <a:xfrm>
            <a:off x="10096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37" name=""/>
          <p:cNvSpPr/>
          <p:nvPr/>
        </p:nvSpPr>
        <p:spPr>
          <a:xfrm>
            <a:off x="9905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38" name=""/>
          <p:cNvSpPr/>
          <p:nvPr/>
        </p:nvSpPr>
        <p:spPr>
          <a:xfrm>
            <a:off x="9905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39" name=""/>
          <p:cNvSpPr/>
          <p:nvPr/>
        </p:nvSpPr>
        <p:spPr>
          <a:xfrm>
            <a:off x="10096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40" name=""/>
          <p:cNvSpPr/>
          <p:nvPr/>
        </p:nvSpPr>
        <p:spPr>
          <a:xfrm>
            <a:off x="10096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41" name=""/>
          <p:cNvSpPr/>
          <p:nvPr/>
        </p:nvSpPr>
        <p:spPr>
          <a:xfrm>
            <a:off x="10287000" y="5572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42" name=""/>
          <p:cNvSpPr/>
          <p:nvPr/>
        </p:nvSpPr>
        <p:spPr>
          <a:xfrm>
            <a:off x="10287000" y="5679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43" name=""/>
          <p:cNvSpPr/>
          <p:nvPr/>
        </p:nvSpPr>
        <p:spPr>
          <a:xfrm>
            <a:off x="10477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44" name=""/>
          <p:cNvSpPr/>
          <p:nvPr/>
        </p:nvSpPr>
        <p:spPr>
          <a:xfrm>
            <a:off x="10477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45" name=""/>
          <p:cNvSpPr/>
          <p:nvPr/>
        </p:nvSpPr>
        <p:spPr>
          <a:xfrm>
            <a:off x="10287000" y="57862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46" name=""/>
          <p:cNvSpPr/>
          <p:nvPr/>
        </p:nvSpPr>
        <p:spPr>
          <a:xfrm>
            <a:off x="10287000" y="58935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47" name=""/>
          <p:cNvSpPr/>
          <p:nvPr/>
        </p:nvSpPr>
        <p:spPr>
          <a:xfrm>
            <a:off x="1047744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48" name=""/>
          <p:cNvSpPr/>
          <p:nvPr/>
        </p:nvSpPr>
        <p:spPr>
          <a:xfrm>
            <a:off x="1047744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49" name=""/>
          <p:cNvSpPr/>
          <p:nvPr/>
        </p:nvSpPr>
        <p:spPr>
          <a:xfrm>
            <a:off x="9144000" y="600048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50" name=""/>
          <p:cNvSpPr/>
          <p:nvPr/>
        </p:nvSpPr>
        <p:spPr>
          <a:xfrm>
            <a:off x="914400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51" name=""/>
          <p:cNvSpPr/>
          <p:nvPr/>
        </p:nvSpPr>
        <p:spPr>
          <a:xfrm>
            <a:off x="914400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52" name=""/>
          <p:cNvSpPr/>
          <p:nvPr/>
        </p:nvSpPr>
        <p:spPr>
          <a:xfrm>
            <a:off x="9334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53" name=""/>
          <p:cNvSpPr/>
          <p:nvPr/>
        </p:nvSpPr>
        <p:spPr>
          <a:xfrm>
            <a:off x="9334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54" name=""/>
          <p:cNvSpPr/>
          <p:nvPr/>
        </p:nvSpPr>
        <p:spPr>
          <a:xfrm>
            <a:off x="9524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55" name=""/>
          <p:cNvSpPr/>
          <p:nvPr/>
        </p:nvSpPr>
        <p:spPr>
          <a:xfrm>
            <a:off x="9524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56" name=""/>
          <p:cNvSpPr/>
          <p:nvPr/>
        </p:nvSpPr>
        <p:spPr>
          <a:xfrm>
            <a:off x="9715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57" name=""/>
          <p:cNvSpPr/>
          <p:nvPr/>
        </p:nvSpPr>
        <p:spPr>
          <a:xfrm>
            <a:off x="9715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58" name=""/>
          <p:cNvSpPr/>
          <p:nvPr/>
        </p:nvSpPr>
        <p:spPr>
          <a:xfrm>
            <a:off x="952488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59" name=""/>
          <p:cNvSpPr/>
          <p:nvPr/>
        </p:nvSpPr>
        <p:spPr>
          <a:xfrm>
            <a:off x="952488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60" name=""/>
          <p:cNvSpPr/>
          <p:nvPr/>
        </p:nvSpPr>
        <p:spPr>
          <a:xfrm>
            <a:off x="971532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25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61" name=""/>
          <p:cNvSpPr/>
          <p:nvPr/>
        </p:nvSpPr>
        <p:spPr>
          <a:xfrm>
            <a:off x="971532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62" name=""/>
          <p:cNvSpPr/>
          <p:nvPr/>
        </p:nvSpPr>
        <p:spPr>
          <a:xfrm>
            <a:off x="914400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63" name=""/>
          <p:cNvSpPr/>
          <p:nvPr/>
        </p:nvSpPr>
        <p:spPr>
          <a:xfrm>
            <a:off x="914400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64" name=""/>
          <p:cNvSpPr/>
          <p:nvPr/>
        </p:nvSpPr>
        <p:spPr>
          <a:xfrm>
            <a:off x="9334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65" name=""/>
          <p:cNvSpPr/>
          <p:nvPr/>
        </p:nvSpPr>
        <p:spPr>
          <a:xfrm>
            <a:off x="9334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66" name=""/>
          <p:cNvSpPr/>
          <p:nvPr/>
        </p:nvSpPr>
        <p:spPr>
          <a:xfrm>
            <a:off x="914400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67" name=""/>
          <p:cNvSpPr/>
          <p:nvPr/>
        </p:nvSpPr>
        <p:spPr>
          <a:xfrm>
            <a:off x="914400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68" name=""/>
          <p:cNvSpPr/>
          <p:nvPr/>
        </p:nvSpPr>
        <p:spPr>
          <a:xfrm>
            <a:off x="9334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69" name=""/>
          <p:cNvSpPr/>
          <p:nvPr/>
        </p:nvSpPr>
        <p:spPr>
          <a:xfrm>
            <a:off x="9334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70" name=""/>
          <p:cNvSpPr/>
          <p:nvPr/>
        </p:nvSpPr>
        <p:spPr>
          <a:xfrm>
            <a:off x="952488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71" name=""/>
          <p:cNvSpPr/>
          <p:nvPr/>
        </p:nvSpPr>
        <p:spPr>
          <a:xfrm>
            <a:off x="952488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72" name=""/>
          <p:cNvSpPr/>
          <p:nvPr/>
        </p:nvSpPr>
        <p:spPr>
          <a:xfrm>
            <a:off x="971532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73" name=""/>
          <p:cNvSpPr/>
          <p:nvPr/>
        </p:nvSpPr>
        <p:spPr>
          <a:xfrm>
            <a:off x="971532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74" name=""/>
          <p:cNvSpPr/>
          <p:nvPr/>
        </p:nvSpPr>
        <p:spPr>
          <a:xfrm>
            <a:off x="9524880" y="66434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75" name=""/>
          <p:cNvSpPr/>
          <p:nvPr/>
        </p:nvSpPr>
        <p:spPr>
          <a:xfrm>
            <a:off x="9905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76" name=""/>
          <p:cNvSpPr/>
          <p:nvPr/>
        </p:nvSpPr>
        <p:spPr>
          <a:xfrm>
            <a:off x="9905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77" name=""/>
          <p:cNvSpPr/>
          <p:nvPr/>
        </p:nvSpPr>
        <p:spPr>
          <a:xfrm>
            <a:off x="10096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78" name=""/>
          <p:cNvSpPr/>
          <p:nvPr/>
        </p:nvSpPr>
        <p:spPr>
          <a:xfrm>
            <a:off x="10096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79" name=""/>
          <p:cNvSpPr/>
          <p:nvPr/>
        </p:nvSpPr>
        <p:spPr>
          <a:xfrm>
            <a:off x="9905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80" name=""/>
          <p:cNvSpPr/>
          <p:nvPr/>
        </p:nvSpPr>
        <p:spPr>
          <a:xfrm>
            <a:off x="9905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81" name=""/>
          <p:cNvSpPr/>
          <p:nvPr/>
        </p:nvSpPr>
        <p:spPr>
          <a:xfrm>
            <a:off x="10096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82" name=""/>
          <p:cNvSpPr/>
          <p:nvPr/>
        </p:nvSpPr>
        <p:spPr>
          <a:xfrm>
            <a:off x="10096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83" name=""/>
          <p:cNvSpPr/>
          <p:nvPr/>
        </p:nvSpPr>
        <p:spPr>
          <a:xfrm>
            <a:off x="10287000" y="600048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84" name=""/>
          <p:cNvSpPr/>
          <p:nvPr/>
        </p:nvSpPr>
        <p:spPr>
          <a:xfrm>
            <a:off x="10287000" y="62150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85" name=""/>
          <p:cNvSpPr/>
          <p:nvPr/>
        </p:nvSpPr>
        <p:spPr>
          <a:xfrm>
            <a:off x="990576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86" name=""/>
          <p:cNvSpPr/>
          <p:nvPr/>
        </p:nvSpPr>
        <p:spPr>
          <a:xfrm>
            <a:off x="10667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87" name=""/>
          <p:cNvSpPr/>
          <p:nvPr/>
        </p:nvSpPr>
        <p:spPr>
          <a:xfrm>
            <a:off x="10667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88" name=""/>
          <p:cNvSpPr/>
          <p:nvPr/>
        </p:nvSpPr>
        <p:spPr>
          <a:xfrm>
            <a:off x="10858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89" name=""/>
          <p:cNvSpPr/>
          <p:nvPr/>
        </p:nvSpPr>
        <p:spPr>
          <a:xfrm>
            <a:off x="10858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90" name=""/>
          <p:cNvSpPr/>
          <p:nvPr/>
        </p:nvSpPr>
        <p:spPr>
          <a:xfrm>
            <a:off x="10667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91" name=""/>
          <p:cNvSpPr/>
          <p:nvPr/>
        </p:nvSpPr>
        <p:spPr>
          <a:xfrm>
            <a:off x="10667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92" name=""/>
          <p:cNvSpPr/>
          <p:nvPr/>
        </p:nvSpPr>
        <p:spPr>
          <a:xfrm>
            <a:off x="10858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93" name=""/>
          <p:cNvSpPr/>
          <p:nvPr/>
        </p:nvSpPr>
        <p:spPr>
          <a:xfrm>
            <a:off x="10858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94" name=""/>
          <p:cNvSpPr/>
          <p:nvPr/>
        </p:nvSpPr>
        <p:spPr>
          <a:xfrm>
            <a:off x="1104876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95" name=""/>
          <p:cNvSpPr/>
          <p:nvPr/>
        </p:nvSpPr>
        <p:spPr>
          <a:xfrm>
            <a:off x="1104876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96" name=""/>
          <p:cNvSpPr/>
          <p:nvPr/>
        </p:nvSpPr>
        <p:spPr>
          <a:xfrm>
            <a:off x="10667880" y="557208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97" name=""/>
          <p:cNvSpPr/>
          <p:nvPr/>
        </p:nvSpPr>
        <p:spPr>
          <a:xfrm>
            <a:off x="1143000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98" name=""/>
          <p:cNvSpPr/>
          <p:nvPr/>
        </p:nvSpPr>
        <p:spPr>
          <a:xfrm>
            <a:off x="1143000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99" name=""/>
          <p:cNvSpPr/>
          <p:nvPr/>
        </p:nvSpPr>
        <p:spPr>
          <a:xfrm>
            <a:off x="1066788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000" name=""/>
          <p:cNvSpPr/>
          <p:nvPr/>
        </p:nvSpPr>
        <p:spPr>
          <a:xfrm>
            <a:off x="914040" y="2876400"/>
            <a:ext cx="45360" cy="45000"/>
          </a:xfrm>
          <a:custGeom>
            <a:avLst/>
            <a:gdLst/>
            <a:ahLst/>
            <a:rect l="0" t="0" r="r" b="b"/>
            <a:pathLst>
              <a:path w="126" h="125">
                <a:moveTo>
                  <a:pt x="0" y="125"/>
                </a:moveTo>
                <a:lnTo>
                  <a:pt x="126" y="0"/>
                </a:lnTo>
                <a:lnTo>
                  <a:pt x="0" y="0"/>
                </a:lnTo>
                <a:lnTo>
                  <a:pt x="0" y="125"/>
                </a:lnTo>
                <a:close/>
              </a:path>
            </a:pathLst>
          </a:custGeom>
          <a:solidFill>
            <a:srgbClr val="F6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01" name=""/>
          <p:cNvSpPr/>
          <p:nvPr/>
        </p:nvSpPr>
        <p:spPr>
          <a:xfrm>
            <a:off x="914040" y="2876400"/>
            <a:ext cx="90000" cy="90000"/>
          </a:xfrm>
          <a:custGeom>
            <a:avLst/>
            <a:gdLst/>
            <a:ahLst/>
            <a:rect l="0" t="0" r="r" b="b"/>
            <a:pathLst>
              <a:path w="250" h="250">
                <a:moveTo>
                  <a:pt x="126" y="0"/>
                </a:moveTo>
                <a:lnTo>
                  <a:pt x="0" y="125"/>
                </a:lnTo>
                <a:lnTo>
                  <a:pt x="0" y="250"/>
                </a:lnTo>
                <a:lnTo>
                  <a:pt x="250" y="0"/>
                </a:lnTo>
                <a:lnTo>
                  <a:pt x="126" y="0"/>
                </a:lnTo>
                <a:close/>
              </a:path>
            </a:pathLst>
          </a:custGeom>
          <a:solidFill>
            <a:srgbClr val="F5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02" name=""/>
          <p:cNvSpPr/>
          <p:nvPr/>
        </p:nvSpPr>
        <p:spPr>
          <a:xfrm>
            <a:off x="914040" y="2876400"/>
            <a:ext cx="135000" cy="134640"/>
          </a:xfrm>
          <a:custGeom>
            <a:avLst/>
            <a:gdLst/>
            <a:ahLst/>
            <a:rect l="0" t="0" r="r" b="b"/>
            <a:pathLst>
              <a:path w="375" h="374">
                <a:moveTo>
                  <a:pt x="249" y="0"/>
                </a:moveTo>
                <a:lnTo>
                  <a:pt x="0" y="250"/>
                </a:lnTo>
                <a:lnTo>
                  <a:pt x="0" y="374"/>
                </a:lnTo>
                <a:lnTo>
                  <a:pt x="375" y="0"/>
                </a:lnTo>
                <a:lnTo>
                  <a:pt x="249" y="0"/>
                </a:lnTo>
                <a:close/>
              </a:path>
            </a:pathLst>
          </a:custGeom>
          <a:solidFill>
            <a:srgbClr val="F5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03" name=""/>
          <p:cNvSpPr/>
          <p:nvPr/>
        </p:nvSpPr>
        <p:spPr>
          <a:xfrm>
            <a:off x="914040" y="2876400"/>
            <a:ext cx="179640" cy="179640"/>
          </a:xfrm>
          <a:custGeom>
            <a:avLst/>
            <a:gdLst/>
            <a:ahLst/>
            <a:rect l="0" t="0" r="r" b="b"/>
            <a:pathLst>
              <a:path w="499" h="499">
                <a:moveTo>
                  <a:pt x="375" y="0"/>
                </a:moveTo>
                <a:lnTo>
                  <a:pt x="0" y="374"/>
                </a:lnTo>
                <a:lnTo>
                  <a:pt x="0" y="499"/>
                </a:lnTo>
                <a:lnTo>
                  <a:pt x="499" y="0"/>
                </a:lnTo>
                <a:lnTo>
                  <a:pt x="375" y="0"/>
                </a:lnTo>
                <a:close/>
              </a:path>
            </a:pathLst>
          </a:custGeom>
          <a:solidFill>
            <a:srgbClr val="F4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04" name=""/>
          <p:cNvSpPr/>
          <p:nvPr/>
        </p:nvSpPr>
        <p:spPr>
          <a:xfrm>
            <a:off x="914040" y="2876400"/>
            <a:ext cx="224640" cy="224280"/>
          </a:xfrm>
          <a:custGeom>
            <a:avLst/>
            <a:gdLst/>
            <a:ahLst/>
            <a:rect l="0" t="0" r="r" b="b"/>
            <a:pathLst>
              <a:path w="624" h="623">
                <a:moveTo>
                  <a:pt x="499" y="0"/>
                </a:moveTo>
                <a:lnTo>
                  <a:pt x="0" y="499"/>
                </a:lnTo>
                <a:lnTo>
                  <a:pt x="0" y="623"/>
                </a:lnTo>
                <a:lnTo>
                  <a:pt x="624" y="0"/>
                </a:lnTo>
                <a:lnTo>
                  <a:pt x="499" y="0"/>
                </a:lnTo>
                <a:close/>
              </a:path>
            </a:pathLst>
          </a:custGeom>
          <a:solidFill>
            <a:srgbClr val="F4F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05" name=""/>
          <p:cNvSpPr/>
          <p:nvPr/>
        </p:nvSpPr>
        <p:spPr>
          <a:xfrm>
            <a:off x="914040" y="2876400"/>
            <a:ext cx="269280" cy="269280"/>
          </a:xfrm>
          <a:custGeom>
            <a:avLst/>
            <a:gdLst/>
            <a:ahLst/>
            <a:rect l="0" t="0" r="r" b="b"/>
            <a:pathLst>
              <a:path w="748" h="748">
                <a:moveTo>
                  <a:pt x="624" y="0"/>
                </a:moveTo>
                <a:lnTo>
                  <a:pt x="0" y="623"/>
                </a:lnTo>
                <a:lnTo>
                  <a:pt x="0" y="748"/>
                </a:lnTo>
                <a:lnTo>
                  <a:pt x="748" y="0"/>
                </a:lnTo>
                <a:lnTo>
                  <a:pt x="624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06" name=""/>
          <p:cNvSpPr/>
          <p:nvPr/>
        </p:nvSpPr>
        <p:spPr>
          <a:xfrm>
            <a:off x="914040" y="2876400"/>
            <a:ext cx="314280" cy="313920"/>
          </a:xfrm>
          <a:custGeom>
            <a:avLst/>
            <a:gdLst/>
            <a:ahLst/>
            <a:rect l="0" t="0" r="r" b="b"/>
            <a:pathLst>
              <a:path w="873" h="872">
                <a:moveTo>
                  <a:pt x="748" y="0"/>
                </a:moveTo>
                <a:lnTo>
                  <a:pt x="0" y="748"/>
                </a:lnTo>
                <a:lnTo>
                  <a:pt x="0" y="872"/>
                </a:lnTo>
                <a:lnTo>
                  <a:pt x="873" y="0"/>
                </a:lnTo>
                <a:lnTo>
                  <a:pt x="748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07" name=""/>
          <p:cNvSpPr/>
          <p:nvPr/>
        </p:nvSpPr>
        <p:spPr>
          <a:xfrm>
            <a:off x="914040" y="2876400"/>
            <a:ext cx="358920" cy="358560"/>
          </a:xfrm>
          <a:custGeom>
            <a:avLst/>
            <a:gdLst/>
            <a:ahLst/>
            <a:rect l="0" t="0" r="r" b="b"/>
            <a:pathLst>
              <a:path w="997" h="996">
                <a:moveTo>
                  <a:pt x="872" y="0"/>
                </a:moveTo>
                <a:lnTo>
                  <a:pt x="0" y="872"/>
                </a:lnTo>
                <a:lnTo>
                  <a:pt x="0" y="996"/>
                </a:lnTo>
                <a:lnTo>
                  <a:pt x="997" y="0"/>
                </a:lnTo>
                <a:lnTo>
                  <a:pt x="872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08" name=""/>
          <p:cNvSpPr/>
          <p:nvPr/>
        </p:nvSpPr>
        <p:spPr>
          <a:xfrm>
            <a:off x="914040" y="2876400"/>
            <a:ext cx="403560" cy="403560"/>
          </a:xfrm>
          <a:custGeom>
            <a:avLst/>
            <a:gdLst/>
            <a:ahLst/>
            <a:rect l="0" t="0" r="r" b="b"/>
            <a:pathLst>
              <a:path w="1121" h="1121">
                <a:moveTo>
                  <a:pt x="997" y="0"/>
                </a:moveTo>
                <a:lnTo>
                  <a:pt x="0" y="996"/>
                </a:lnTo>
                <a:lnTo>
                  <a:pt x="0" y="1121"/>
                </a:lnTo>
                <a:lnTo>
                  <a:pt x="1121" y="0"/>
                </a:lnTo>
                <a:lnTo>
                  <a:pt x="997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09" name=""/>
          <p:cNvSpPr/>
          <p:nvPr/>
        </p:nvSpPr>
        <p:spPr>
          <a:xfrm>
            <a:off x="914040" y="2876400"/>
            <a:ext cx="448560" cy="448200"/>
          </a:xfrm>
          <a:custGeom>
            <a:avLst/>
            <a:gdLst/>
            <a:ahLst/>
            <a:rect l="0" t="0" r="r" b="b"/>
            <a:pathLst>
              <a:path w="1246" h="1245">
                <a:moveTo>
                  <a:pt x="1121" y="0"/>
                </a:moveTo>
                <a:lnTo>
                  <a:pt x="0" y="1121"/>
                </a:lnTo>
                <a:lnTo>
                  <a:pt x="0" y="1245"/>
                </a:lnTo>
                <a:lnTo>
                  <a:pt x="1246" y="0"/>
                </a:lnTo>
                <a:lnTo>
                  <a:pt x="1121" y="0"/>
                </a:lnTo>
                <a:close/>
              </a:path>
            </a:pathLst>
          </a:custGeom>
          <a:solidFill>
            <a:srgbClr val="F1F1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10" name=""/>
          <p:cNvSpPr/>
          <p:nvPr/>
        </p:nvSpPr>
        <p:spPr>
          <a:xfrm>
            <a:off x="914040" y="2876400"/>
            <a:ext cx="493200" cy="493200"/>
          </a:xfrm>
          <a:custGeom>
            <a:avLst/>
            <a:gdLst/>
            <a:ahLst/>
            <a:rect l="0" t="0" r="r" b="b"/>
            <a:pathLst>
              <a:path w="1370" h="1370">
                <a:moveTo>
                  <a:pt x="1246" y="0"/>
                </a:moveTo>
                <a:lnTo>
                  <a:pt x="0" y="1245"/>
                </a:lnTo>
                <a:lnTo>
                  <a:pt x="0" y="1370"/>
                </a:lnTo>
                <a:lnTo>
                  <a:pt x="1370" y="0"/>
                </a:lnTo>
                <a:lnTo>
                  <a:pt x="1246" y="0"/>
                </a:lnTo>
                <a:close/>
              </a:path>
            </a:pathLst>
          </a:custGeom>
          <a:solidFill>
            <a:srgbClr val="F1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11" name=""/>
          <p:cNvSpPr/>
          <p:nvPr/>
        </p:nvSpPr>
        <p:spPr>
          <a:xfrm>
            <a:off x="914040" y="2876400"/>
            <a:ext cx="538200" cy="537840"/>
          </a:xfrm>
          <a:custGeom>
            <a:avLst/>
            <a:gdLst/>
            <a:ahLst/>
            <a:rect l="0" t="0" r="r" b="b"/>
            <a:pathLst>
              <a:path w="1495" h="1494">
                <a:moveTo>
                  <a:pt x="1370" y="0"/>
                </a:moveTo>
                <a:lnTo>
                  <a:pt x="0" y="1370"/>
                </a:lnTo>
                <a:lnTo>
                  <a:pt x="0" y="1494"/>
                </a:lnTo>
                <a:lnTo>
                  <a:pt x="1495" y="0"/>
                </a:lnTo>
                <a:lnTo>
                  <a:pt x="1370" y="0"/>
                </a:lnTo>
                <a:close/>
              </a:path>
            </a:pathLst>
          </a:custGeom>
          <a:solidFill>
            <a:srgbClr val="F0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12" name=""/>
          <p:cNvSpPr/>
          <p:nvPr/>
        </p:nvSpPr>
        <p:spPr>
          <a:xfrm>
            <a:off x="914040" y="2876400"/>
            <a:ext cx="582840" cy="582840"/>
          </a:xfrm>
          <a:custGeom>
            <a:avLst/>
            <a:gdLst/>
            <a:ahLst/>
            <a:rect l="0" t="0" r="r" b="b"/>
            <a:pathLst>
              <a:path w="1619" h="1619">
                <a:moveTo>
                  <a:pt x="1494" y="0"/>
                </a:moveTo>
                <a:lnTo>
                  <a:pt x="0" y="1494"/>
                </a:lnTo>
                <a:lnTo>
                  <a:pt x="0" y="1619"/>
                </a:lnTo>
                <a:lnTo>
                  <a:pt x="1619" y="0"/>
                </a:lnTo>
                <a:lnTo>
                  <a:pt x="1494" y="0"/>
                </a:lnTo>
                <a:close/>
              </a:path>
            </a:pathLst>
          </a:custGeom>
          <a:solidFill>
            <a:srgbClr val="F0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13" name=""/>
          <p:cNvSpPr/>
          <p:nvPr/>
        </p:nvSpPr>
        <p:spPr>
          <a:xfrm>
            <a:off x="914040" y="2876400"/>
            <a:ext cx="627840" cy="627480"/>
          </a:xfrm>
          <a:custGeom>
            <a:avLst/>
            <a:gdLst/>
            <a:ahLst/>
            <a:rect l="0" t="0" r="r" b="b"/>
            <a:pathLst>
              <a:path w="1744" h="1743">
                <a:moveTo>
                  <a:pt x="1619" y="0"/>
                </a:moveTo>
                <a:lnTo>
                  <a:pt x="0" y="1619"/>
                </a:lnTo>
                <a:lnTo>
                  <a:pt x="0" y="1743"/>
                </a:lnTo>
                <a:lnTo>
                  <a:pt x="1744" y="0"/>
                </a:lnTo>
                <a:lnTo>
                  <a:pt x="1619" y="0"/>
                </a:lnTo>
                <a:close/>
              </a:path>
            </a:pathLst>
          </a:custGeom>
          <a:solidFill>
            <a:srgbClr val="EF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14" name=""/>
          <p:cNvSpPr/>
          <p:nvPr/>
        </p:nvSpPr>
        <p:spPr>
          <a:xfrm>
            <a:off x="914040" y="2876400"/>
            <a:ext cx="672480" cy="672120"/>
          </a:xfrm>
          <a:custGeom>
            <a:avLst/>
            <a:gdLst/>
            <a:ahLst/>
            <a:rect l="0" t="0" r="r" b="b"/>
            <a:pathLst>
              <a:path w="1868" h="1867">
                <a:moveTo>
                  <a:pt x="1744" y="0"/>
                </a:moveTo>
                <a:lnTo>
                  <a:pt x="0" y="1743"/>
                </a:lnTo>
                <a:lnTo>
                  <a:pt x="0" y="1867"/>
                </a:lnTo>
                <a:lnTo>
                  <a:pt x="1868" y="0"/>
                </a:lnTo>
                <a:lnTo>
                  <a:pt x="1744" y="0"/>
                </a:lnTo>
                <a:close/>
              </a:path>
            </a:pathLst>
          </a:custGeom>
          <a:solidFill>
            <a:srgbClr val="EFEE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15" name=""/>
          <p:cNvSpPr/>
          <p:nvPr/>
        </p:nvSpPr>
        <p:spPr>
          <a:xfrm>
            <a:off x="914040" y="2876400"/>
            <a:ext cx="717120" cy="717120"/>
          </a:xfrm>
          <a:custGeom>
            <a:avLst/>
            <a:gdLst/>
            <a:ahLst/>
            <a:rect l="0" t="0" r="r" b="b"/>
            <a:pathLst>
              <a:path w="1992" h="1992">
                <a:moveTo>
                  <a:pt x="1868" y="0"/>
                </a:moveTo>
                <a:lnTo>
                  <a:pt x="0" y="1867"/>
                </a:lnTo>
                <a:lnTo>
                  <a:pt x="0" y="1992"/>
                </a:lnTo>
                <a:lnTo>
                  <a:pt x="1992" y="0"/>
                </a:lnTo>
                <a:lnTo>
                  <a:pt x="1868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16" name=""/>
          <p:cNvSpPr/>
          <p:nvPr/>
        </p:nvSpPr>
        <p:spPr>
          <a:xfrm>
            <a:off x="914040" y="2876400"/>
            <a:ext cx="762120" cy="761760"/>
          </a:xfrm>
          <a:custGeom>
            <a:avLst/>
            <a:gdLst/>
            <a:ahLst/>
            <a:rect l="0" t="0" r="r" b="b"/>
            <a:pathLst>
              <a:path w="2117" h="2116">
                <a:moveTo>
                  <a:pt x="1992" y="0"/>
                </a:moveTo>
                <a:lnTo>
                  <a:pt x="0" y="1992"/>
                </a:lnTo>
                <a:lnTo>
                  <a:pt x="0" y="2116"/>
                </a:lnTo>
                <a:lnTo>
                  <a:pt x="2117" y="0"/>
                </a:lnTo>
                <a:lnTo>
                  <a:pt x="1992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17" name=""/>
          <p:cNvSpPr/>
          <p:nvPr/>
        </p:nvSpPr>
        <p:spPr>
          <a:xfrm>
            <a:off x="914040" y="2876400"/>
            <a:ext cx="806760" cy="806760"/>
          </a:xfrm>
          <a:custGeom>
            <a:avLst/>
            <a:gdLst/>
            <a:ahLst/>
            <a:rect l="0" t="0" r="r" b="b"/>
            <a:pathLst>
              <a:path w="2241" h="2241">
                <a:moveTo>
                  <a:pt x="2117" y="0"/>
                </a:moveTo>
                <a:lnTo>
                  <a:pt x="0" y="2116"/>
                </a:lnTo>
                <a:lnTo>
                  <a:pt x="0" y="2241"/>
                </a:lnTo>
                <a:lnTo>
                  <a:pt x="2241" y="0"/>
                </a:lnTo>
                <a:lnTo>
                  <a:pt x="2117" y="0"/>
                </a:lnTo>
                <a:close/>
              </a:path>
            </a:pathLst>
          </a:custGeom>
          <a:solidFill>
            <a:srgbClr val="EDEC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18" name=""/>
          <p:cNvSpPr/>
          <p:nvPr/>
        </p:nvSpPr>
        <p:spPr>
          <a:xfrm>
            <a:off x="914040" y="2876400"/>
            <a:ext cx="851760" cy="851400"/>
          </a:xfrm>
          <a:custGeom>
            <a:avLst/>
            <a:gdLst/>
            <a:ahLst/>
            <a:rect l="0" t="0" r="r" b="b"/>
            <a:pathLst>
              <a:path w="2366" h="2365">
                <a:moveTo>
                  <a:pt x="2241" y="0"/>
                </a:moveTo>
                <a:lnTo>
                  <a:pt x="0" y="2241"/>
                </a:lnTo>
                <a:lnTo>
                  <a:pt x="0" y="2365"/>
                </a:lnTo>
                <a:lnTo>
                  <a:pt x="2366" y="0"/>
                </a:lnTo>
                <a:lnTo>
                  <a:pt x="2241" y="0"/>
                </a:lnTo>
                <a:close/>
              </a:path>
            </a:pathLst>
          </a:custGeom>
          <a:solidFill>
            <a:srgbClr val="ED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19" name=""/>
          <p:cNvSpPr/>
          <p:nvPr/>
        </p:nvSpPr>
        <p:spPr>
          <a:xfrm>
            <a:off x="914040" y="2876400"/>
            <a:ext cx="896400" cy="896400"/>
          </a:xfrm>
          <a:custGeom>
            <a:avLst/>
            <a:gdLst/>
            <a:ahLst/>
            <a:rect l="0" t="0" r="r" b="b"/>
            <a:pathLst>
              <a:path w="2490" h="2490">
                <a:moveTo>
                  <a:pt x="2366" y="0"/>
                </a:moveTo>
                <a:lnTo>
                  <a:pt x="0" y="2365"/>
                </a:lnTo>
                <a:lnTo>
                  <a:pt x="0" y="2490"/>
                </a:lnTo>
                <a:lnTo>
                  <a:pt x="2490" y="0"/>
                </a:lnTo>
                <a:lnTo>
                  <a:pt x="2366" y="0"/>
                </a:lnTo>
                <a:close/>
              </a:path>
            </a:pathLst>
          </a:custGeom>
          <a:solidFill>
            <a:srgbClr val="EC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20" name=""/>
          <p:cNvSpPr/>
          <p:nvPr/>
        </p:nvSpPr>
        <p:spPr>
          <a:xfrm>
            <a:off x="914040" y="2876400"/>
            <a:ext cx="941400" cy="941040"/>
          </a:xfrm>
          <a:custGeom>
            <a:avLst/>
            <a:gdLst/>
            <a:ahLst/>
            <a:rect l="0" t="0" r="r" b="b"/>
            <a:pathLst>
              <a:path w="2615" h="2614">
                <a:moveTo>
                  <a:pt x="2490" y="0"/>
                </a:moveTo>
                <a:lnTo>
                  <a:pt x="0" y="2490"/>
                </a:lnTo>
                <a:lnTo>
                  <a:pt x="0" y="2614"/>
                </a:lnTo>
                <a:lnTo>
                  <a:pt x="2615" y="0"/>
                </a:lnTo>
                <a:lnTo>
                  <a:pt x="2490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21" name=""/>
          <p:cNvSpPr/>
          <p:nvPr/>
        </p:nvSpPr>
        <p:spPr>
          <a:xfrm>
            <a:off x="914040" y="2876400"/>
            <a:ext cx="986040" cy="986040"/>
          </a:xfrm>
          <a:custGeom>
            <a:avLst/>
            <a:gdLst/>
            <a:ahLst/>
            <a:rect l="0" t="0" r="r" b="b"/>
            <a:pathLst>
              <a:path w="2739" h="2739">
                <a:moveTo>
                  <a:pt x="2615" y="0"/>
                </a:moveTo>
                <a:lnTo>
                  <a:pt x="0" y="2614"/>
                </a:lnTo>
                <a:lnTo>
                  <a:pt x="0" y="2739"/>
                </a:lnTo>
                <a:lnTo>
                  <a:pt x="2739" y="0"/>
                </a:lnTo>
                <a:lnTo>
                  <a:pt x="2615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22" name=""/>
          <p:cNvSpPr/>
          <p:nvPr/>
        </p:nvSpPr>
        <p:spPr>
          <a:xfrm>
            <a:off x="914040" y="2876400"/>
            <a:ext cx="1031040" cy="1030680"/>
          </a:xfrm>
          <a:custGeom>
            <a:avLst/>
            <a:gdLst/>
            <a:ahLst/>
            <a:rect l="0" t="0" r="r" b="b"/>
            <a:pathLst>
              <a:path w="2864" h="2863">
                <a:moveTo>
                  <a:pt x="2739" y="0"/>
                </a:moveTo>
                <a:lnTo>
                  <a:pt x="0" y="2739"/>
                </a:lnTo>
                <a:lnTo>
                  <a:pt x="0" y="2863"/>
                </a:lnTo>
                <a:lnTo>
                  <a:pt x="2864" y="0"/>
                </a:lnTo>
                <a:lnTo>
                  <a:pt x="2739" y="0"/>
                </a:lnTo>
                <a:close/>
              </a:path>
            </a:pathLst>
          </a:custGeom>
          <a:solidFill>
            <a:srgbClr val="EBE9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23" name=""/>
          <p:cNvSpPr/>
          <p:nvPr/>
        </p:nvSpPr>
        <p:spPr>
          <a:xfrm>
            <a:off x="914040" y="2876400"/>
            <a:ext cx="1075680" cy="1075320"/>
          </a:xfrm>
          <a:custGeom>
            <a:avLst/>
            <a:gdLst/>
            <a:ahLst/>
            <a:rect l="0" t="0" r="r" b="b"/>
            <a:pathLst>
              <a:path w="2988" h="2987">
                <a:moveTo>
                  <a:pt x="2864" y="0"/>
                </a:moveTo>
                <a:lnTo>
                  <a:pt x="0" y="2863"/>
                </a:lnTo>
                <a:lnTo>
                  <a:pt x="0" y="2987"/>
                </a:lnTo>
                <a:lnTo>
                  <a:pt x="2988" y="0"/>
                </a:lnTo>
                <a:lnTo>
                  <a:pt x="2864" y="0"/>
                </a:lnTo>
                <a:close/>
              </a:path>
            </a:pathLst>
          </a:custGeom>
          <a:solidFill>
            <a:srgbClr val="EB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24" name=""/>
          <p:cNvSpPr/>
          <p:nvPr/>
        </p:nvSpPr>
        <p:spPr>
          <a:xfrm>
            <a:off x="914040" y="2876400"/>
            <a:ext cx="1120320" cy="1105200"/>
          </a:xfrm>
          <a:custGeom>
            <a:avLst/>
            <a:gdLst/>
            <a:ahLst/>
            <a:rect l="0" t="0" r="r" b="b"/>
            <a:pathLst>
              <a:path w="3112" h="3070">
                <a:moveTo>
                  <a:pt x="2988" y="0"/>
                </a:moveTo>
                <a:lnTo>
                  <a:pt x="0" y="2987"/>
                </a:lnTo>
                <a:lnTo>
                  <a:pt x="42" y="3070"/>
                </a:lnTo>
                <a:lnTo>
                  <a:pt x="3112" y="0"/>
                </a:lnTo>
                <a:lnTo>
                  <a:pt x="2988" y="0"/>
                </a:lnTo>
                <a:close/>
              </a:path>
            </a:pathLst>
          </a:custGeom>
          <a:solidFill>
            <a:srgbClr val="EA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25" name=""/>
          <p:cNvSpPr/>
          <p:nvPr/>
        </p:nvSpPr>
        <p:spPr>
          <a:xfrm>
            <a:off x="929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A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26" name=""/>
          <p:cNvSpPr/>
          <p:nvPr/>
        </p:nvSpPr>
        <p:spPr>
          <a:xfrm>
            <a:off x="9741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9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27" name=""/>
          <p:cNvSpPr/>
          <p:nvPr/>
        </p:nvSpPr>
        <p:spPr>
          <a:xfrm>
            <a:off x="1018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9E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28" name=""/>
          <p:cNvSpPr/>
          <p:nvPr/>
        </p:nvSpPr>
        <p:spPr>
          <a:xfrm>
            <a:off x="10638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29" name=""/>
          <p:cNvSpPr/>
          <p:nvPr/>
        </p:nvSpPr>
        <p:spPr>
          <a:xfrm>
            <a:off x="1108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30" name=""/>
          <p:cNvSpPr/>
          <p:nvPr/>
        </p:nvSpPr>
        <p:spPr>
          <a:xfrm>
            <a:off x="1153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31" name=""/>
          <p:cNvSpPr/>
          <p:nvPr/>
        </p:nvSpPr>
        <p:spPr>
          <a:xfrm>
            <a:off x="11980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32" name=""/>
          <p:cNvSpPr/>
          <p:nvPr/>
        </p:nvSpPr>
        <p:spPr>
          <a:xfrm>
            <a:off x="1242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6E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33" name=""/>
          <p:cNvSpPr/>
          <p:nvPr/>
        </p:nvSpPr>
        <p:spPr>
          <a:xfrm>
            <a:off x="12877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6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34" name=""/>
          <p:cNvSpPr/>
          <p:nvPr/>
        </p:nvSpPr>
        <p:spPr>
          <a:xfrm>
            <a:off x="1332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5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35" name=""/>
          <p:cNvSpPr/>
          <p:nvPr/>
        </p:nvSpPr>
        <p:spPr>
          <a:xfrm>
            <a:off x="13773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5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36" name=""/>
          <p:cNvSpPr/>
          <p:nvPr/>
        </p:nvSpPr>
        <p:spPr>
          <a:xfrm>
            <a:off x="1422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4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37" name=""/>
          <p:cNvSpPr/>
          <p:nvPr/>
        </p:nvSpPr>
        <p:spPr>
          <a:xfrm>
            <a:off x="1466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4E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38" name=""/>
          <p:cNvSpPr/>
          <p:nvPr/>
        </p:nvSpPr>
        <p:spPr>
          <a:xfrm>
            <a:off x="1511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39" name=""/>
          <p:cNvSpPr/>
          <p:nvPr/>
        </p:nvSpPr>
        <p:spPr>
          <a:xfrm>
            <a:off x="1556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40" name=""/>
          <p:cNvSpPr/>
          <p:nvPr/>
        </p:nvSpPr>
        <p:spPr>
          <a:xfrm>
            <a:off x="16012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41" name=""/>
          <p:cNvSpPr/>
          <p:nvPr/>
        </p:nvSpPr>
        <p:spPr>
          <a:xfrm>
            <a:off x="1645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42" name=""/>
          <p:cNvSpPr/>
          <p:nvPr/>
        </p:nvSpPr>
        <p:spPr>
          <a:xfrm>
            <a:off x="16909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2D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43" name=""/>
          <p:cNvSpPr/>
          <p:nvPr/>
        </p:nvSpPr>
        <p:spPr>
          <a:xfrm>
            <a:off x="1735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69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44" name=""/>
          <p:cNvSpPr/>
          <p:nvPr/>
        </p:nvSpPr>
        <p:spPr>
          <a:xfrm>
            <a:off x="17805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45" name=""/>
          <p:cNvSpPr/>
          <p:nvPr/>
        </p:nvSpPr>
        <p:spPr>
          <a:xfrm>
            <a:off x="1825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46" name=""/>
          <p:cNvSpPr/>
          <p:nvPr/>
        </p:nvSpPr>
        <p:spPr>
          <a:xfrm>
            <a:off x="1869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47" name=""/>
          <p:cNvSpPr/>
          <p:nvPr/>
        </p:nvSpPr>
        <p:spPr>
          <a:xfrm>
            <a:off x="19148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FD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48" name=""/>
          <p:cNvSpPr/>
          <p:nvPr/>
        </p:nvSpPr>
        <p:spPr>
          <a:xfrm>
            <a:off x="1959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F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49" name=""/>
          <p:cNvSpPr/>
          <p:nvPr/>
        </p:nvSpPr>
        <p:spPr>
          <a:xfrm>
            <a:off x="20044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E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50" name=""/>
          <p:cNvSpPr/>
          <p:nvPr/>
        </p:nvSpPr>
        <p:spPr>
          <a:xfrm>
            <a:off x="2049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E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51" name=""/>
          <p:cNvSpPr/>
          <p:nvPr/>
        </p:nvSpPr>
        <p:spPr>
          <a:xfrm>
            <a:off x="20941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D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52" name=""/>
          <p:cNvSpPr/>
          <p:nvPr/>
        </p:nvSpPr>
        <p:spPr>
          <a:xfrm>
            <a:off x="2138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DD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53" name=""/>
          <p:cNvSpPr/>
          <p:nvPr/>
        </p:nvSpPr>
        <p:spPr>
          <a:xfrm>
            <a:off x="2183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54" name=""/>
          <p:cNvSpPr/>
          <p:nvPr/>
        </p:nvSpPr>
        <p:spPr>
          <a:xfrm>
            <a:off x="2228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55" name=""/>
          <p:cNvSpPr/>
          <p:nvPr/>
        </p:nvSpPr>
        <p:spPr>
          <a:xfrm>
            <a:off x="2273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BD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56" name=""/>
          <p:cNvSpPr/>
          <p:nvPr/>
        </p:nvSpPr>
        <p:spPr>
          <a:xfrm>
            <a:off x="23180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B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57" name=""/>
          <p:cNvSpPr/>
          <p:nvPr/>
        </p:nvSpPr>
        <p:spPr>
          <a:xfrm>
            <a:off x="23626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A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58" name=""/>
          <p:cNvSpPr/>
          <p:nvPr/>
        </p:nvSpPr>
        <p:spPr>
          <a:xfrm>
            <a:off x="24076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A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59" name=""/>
          <p:cNvSpPr/>
          <p:nvPr/>
        </p:nvSpPr>
        <p:spPr>
          <a:xfrm>
            <a:off x="24523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9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60" name=""/>
          <p:cNvSpPr/>
          <p:nvPr/>
        </p:nvSpPr>
        <p:spPr>
          <a:xfrm>
            <a:off x="24973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9D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61" name=""/>
          <p:cNvSpPr/>
          <p:nvPr/>
        </p:nvSpPr>
        <p:spPr>
          <a:xfrm>
            <a:off x="25419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62" name=""/>
          <p:cNvSpPr/>
          <p:nvPr/>
        </p:nvSpPr>
        <p:spPr>
          <a:xfrm>
            <a:off x="25866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63" name=""/>
          <p:cNvSpPr/>
          <p:nvPr/>
        </p:nvSpPr>
        <p:spPr>
          <a:xfrm>
            <a:off x="26316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64" name=""/>
          <p:cNvSpPr/>
          <p:nvPr/>
        </p:nvSpPr>
        <p:spPr>
          <a:xfrm>
            <a:off x="26762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65" name=""/>
          <p:cNvSpPr/>
          <p:nvPr/>
        </p:nvSpPr>
        <p:spPr>
          <a:xfrm>
            <a:off x="27212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7C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66" name=""/>
          <p:cNvSpPr/>
          <p:nvPr/>
        </p:nvSpPr>
        <p:spPr>
          <a:xfrm>
            <a:off x="27658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67" name=""/>
          <p:cNvSpPr/>
          <p:nvPr/>
        </p:nvSpPr>
        <p:spPr>
          <a:xfrm>
            <a:off x="28108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68" name=""/>
          <p:cNvSpPr/>
          <p:nvPr/>
        </p:nvSpPr>
        <p:spPr>
          <a:xfrm>
            <a:off x="2855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69" name=""/>
          <p:cNvSpPr/>
          <p:nvPr/>
        </p:nvSpPr>
        <p:spPr>
          <a:xfrm>
            <a:off x="2900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70" name=""/>
          <p:cNvSpPr/>
          <p:nvPr/>
        </p:nvSpPr>
        <p:spPr>
          <a:xfrm>
            <a:off x="2945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4C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71" name=""/>
          <p:cNvSpPr/>
          <p:nvPr/>
        </p:nvSpPr>
        <p:spPr>
          <a:xfrm>
            <a:off x="2989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4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72" name=""/>
          <p:cNvSpPr/>
          <p:nvPr/>
        </p:nvSpPr>
        <p:spPr>
          <a:xfrm>
            <a:off x="30348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3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73" name=""/>
          <p:cNvSpPr/>
          <p:nvPr/>
        </p:nvSpPr>
        <p:spPr>
          <a:xfrm>
            <a:off x="3079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3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74" name=""/>
          <p:cNvSpPr/>
          <p:nvPr/>
        </p:nvSpPr>
        <p:spPr>
          <a:xfrm>
            <a:off x="31244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2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75" name=""/>
          <p:cNvSpPr/>
          <p:nvPr/>
        </p:nvSpPr>
        <p:spPr>
          <a:xfrm>
            <a:off x="3169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2C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76" name=""/>
          <p:cNvSpPr/>
          <p:nvPr/>
        </p:nvSpPr>
        <p:spPr>
          <a:xfrm>
            <a:off x="32140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77" name=""/>
          <p:cNvSpPr/>
          <p:nvPr/>
        </p:nvSpPr>
        <p:spPr>
          <a:xfrm>
            <a:off x="3258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78" name=""/>
          <p:cNvSpPr/>
          <p:nvPr/>
        </p:nvSpPr>
        <p:spPr>
          <a:xfrm>
            <a:off x="3303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79" name=""/>
          <p:cNvSpPr/>
          <p:nvPr/>
        </p:nvSpPr>
        <p:spPr>
          <a:xfrm>
            <a:off x="33483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80" name=""/>
          <p:cNvSpPr/>
          <p:nvPr/>
        </p:nvSpPr>
        <p:spPr>
          <a:xfrm>
            <a:off x="3393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FC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81" name=""/>
          <p:cNvSpPr/>
          <p:nvPr/>
        </p:nvSpPr>
        <p:spPr>
          <a:xfrm>
            <a:off x="34380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F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82" name=""/>
          <p:cNvSpPr/>
          <p:nvPr/>
        </p:nvSpPr>
        <p:spPr>
          <a:xfrm>
            <a:off x="3482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E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83" name=""/>
          <p:cNvSpPr/>
          <p:nvPr/>
        </p:nvSpPr>
        <p:spPr>
          <a:xfrm>
            <a:off x="35276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E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84" name=""/>
          <p:cNvSpPr/>
          <p:nvPr/>
        </p:nvSpPr>
        <p:spPr>
          <a:xfrm>
            <a:off x="3572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D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85" name=""/>
          <p:cNvSpPr/>
          <p:nvPr/>
        </p:nvSpPr>
        <p:spPr>
          <a:xfrm>
            <a:off x="3616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DC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86" name=""/>
          <p:cNvSpPr/>
          <p:nvPr/>
        </p:nvSpPr>
        <p:spPr>
          <a:xfrm>
            <a:off x="3661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D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87" name=""/>
          <p:cNvSpPr/>
          <p:nvPr/>
        </p:nvSpPr>
        <p:spPr>
          <a:xfrm>
            <a:off x="3706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C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88" name=""/>
          <p:cNvSpPr/>
          <p:nvPr/>
        </p:nvSpPr>
        <p:spPr>
          <a:xfrm>
            <a:off x="37515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C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89" name=""/>
          <p:cNvSpPr/>
          <p:nvPr/>
        </p:nvSpPr>
        <p:spPr>
          <a:xfrm>
            <a:off x="3796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B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90" name=""/>
          <p:cNvSpPr/>
          <p:nvPr/>
        </p:nvSpPr>
        <p:spPr>
          <a:xfrm>
            <a:off x="38412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BC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91" name=""/>
          <p:cNvSpPr/>
          <p:nvPr/>
        </p:nvSpPr>
        <p:spPr>
          <a:xfrm>
            <a:off x="3885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92" name=""/>
          <p:cNvSpPr/>
          <p:nvPr/>
        </p:nvSpPr>
        <p:spPr>
          <a:xfrm>
            <a:off x="39308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93" name=""/>
          <p:cNvSpPr/>
          <p:nvPr/>
        </p:nvSpPr>
        <p:spPr>
          <a:xfrm>
            <a:off x="3975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9B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94" name=""/>
          <p:cNvSpPr/>
          <p:nvPr/>
        </p:nvSpPr>
        <p:spPr>
          <a:xfrm>
            <a:off x="4020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6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9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95" name=""/>
          <p:cNvSpPr/>
          <p:nvPr/>
        </p:nvSpPr>
        <p:spPr>
          <a:xfrm>
            <a:off x="40651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69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C8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96" name=""/>
          <p:cNvSpPr/>
          <p:nvPr/>
        </p:nvSpPr>
        <p:spPr>
          <a:xfrm>
            <a:off x="4109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8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97" name=""/>
          <p:cNvSpPr/>
          <p:nvPr/>
        </p:nvSpPr>
        <p:spPr>
          <a:xfrm>
            <a:off x="41547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7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98" name=""/>
          <p:cNvSpPr/>
          <p:nvPr/>
        </p:nvSpPr>
        <p:spPr>
          <a:xfrm>
            <a:off x="4199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7B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99" name=""/>
          <p:cNvSpPr/>
          <p:nvPr/>
        </p:nvSpPr>
        <p:spPr>
          <a:xfrm>
            <a:off x="42444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00" name=""/>
          <p:cNvSpPr/>
          <p:nvPr/>
        </p:nvSpPr>
        <p:spPr>
          <a:xfrm>
            <a:off x="4289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01" name=""/>
          <p:cNvSpPr/>
          <p:nvPr/>
        </p:nvSpPr>
        <p:spPr>
          <a:xfrm>
            <a:off x="43336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02" name=""/>
          <p:cNvSpPr/>
          <p:nvPr/>
        </p:nvSpPr>
        <p:spPr>
          <a:xfrm>
            <a:off x="43786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03" name=""/>
          <p:cNvSpPr/>
          <p:nvPr/>
        </p:nvSpPr>
        <p:spPr>
          <a:xfrm>
            <a:off x="44233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4B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04" name=""/>
          <p:cNvSpPr/>
          <p:nvPr/>
        </p:nvSpPr>
        <p:spPr>
          <a:xfrm>
            <a:off x="44683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4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05" name=""/>
          <p:cNvSpPr/>
          <p:nvPr/>
        </p:nvSpPr>
        <p:spPr>
          <a:xfrm>
            <a:off x="45129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3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06" name=""/>
          <p:cNvSpPr/>
          <p:nvPr/>
        </p:nvSpPr>
        <p:spPr>
          <a:xfrm>
            <a:off x="45579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07" name=""/>
          <p:cNvSpPr/>
          <p:nvPr/>
        </p:nvSpPr>
        <p:spPr>
          <a:xfrm>
            <a:off x="46026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08" name=""/>
          <p:cNvSpPr/>
          <p:nvPr/>
        </p:nvSpPr>
        <p:spPr>
          <a:xfrm>
            <a:off x="46476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2B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09" name=""/>
          <p:cNvSpPr/>
          <p:nvPr/>
        </p:nvSpPr>
        <p:spPr>
          <a:xfrm>
            <a:off x="46922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2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10" name=""/>
          <p:cNvSpPr/>
          <p:nvPr/>
        </p:nvSpPr>
        <p:spPr>
          <a:xfrm>
            <a:off x="47368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1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11" name=""/>
          <p:cNvSpPr/>
          <p:nvPr/>
        </p:nvSpPr>
        <p:spPr>
          <a:xfrm>
            <a:off x="47818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1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12" name=""/>
          <p:cNvSpPr/>
          <p:nvPr/>
        </p:nvSpPr>
        <p:spPr>
          <a:xfrm>
            <a:off x="4826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0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13" name=""/>
          <p:cNvSpPr/>
          <p:nvPr/>
        </p:nvSpPr>
        <p:spPr>
          <a:xfrm>
            <a:off x="48715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0B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14" name=""/>
          <p:cNvSpPr/>
          <p:nvPr/>
        </p:nvSpPr>
        <p:spPr>
          <a:xfrm>
            <a:off x="4916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15" name=""/>
          <p:cNvSpPr/>
          <p:nvPr/>
        </p:nvSpPr>
        <p:spPr>
          <a:xfrm>
            <a:off x="49611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16" name=""/>
          <p:cNvSpPr/>
          <p:nvPr/>
        </p:nvSpPr>
        <p:spPr>
          <a:xfrm>
            <a:off x="5005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17" name=""/>
          <p:cNvSpPr/>
          <p:nvPr/>
        </p:nvSpPr>
        <p:spPr>
          <a:xfrm>
            <a:off x="5050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18" name=""/>
          <p:cNvSpPr/>
          <p:nvPr/>
        </p:nvSpPr>
        <p:spPr>
          <a:xfrm>
            <a:off x="50954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DA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19" name=""/>
          <p:cNvSpPr/>
          <p:nvPr/>
        </p:nvSpPr>
        <p:spPr>
          <a:xfrm>
            <a:off x="5140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6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D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20" name=""/>
          <p:cNvSpPr/>
          <p:nvPr/>
        </p:nvSpPr>
        <p:spPr>
          <a:xfrm>
            <a:off x="51850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69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BC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21" name=""/>
          <p:cNvSpPr/>
          <p:nvPr/>
        </p:nvSpPr>
        <p:spPr>
          <a:xfrm>
            <a:off x="5229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C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22" name=""/>
          <p:cNvSpPr/>
          <p:nvPr/>
        </p:nvSpPr>
        <p:spPr>
          <a:xfrm>
            <a:off x="52747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B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23" name=""/>
          <p:cNvSpPr/>
          <p:nvPr/>
        </p:nvSpPr>
        <p:spPr>
          <a:xfrm>
            <a:off x="5319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BA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24" name=""/>
          <p:cNvSpPr/>
          <p:nvPr/>
        </p:nvSpPr>
        <p:spPr>
          <a:xfrm>
            <a:off x="53643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25" name=""/>
          <p:cNvSpPr/>
          <p:nvPr/>
        </p:nvSpPr>
        <p:spPr>
          <a:xfrm>
            <a:off x="5409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26" name=""/>
          <p:cNvSpPr/>
          <p:nvPr/>
        </p:nvSpPr>
        <p:spPr>
          <a:xfrm>
            <a:off x="5453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9A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27" name=""/>
          <p:cNvSpPr/>
          <p:nvPr/>
        </p:nvSpPr>
        <p:spPr>
          <a:xfrm>
            <a:off x="54986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28" name=""/>
          <p:cNvSpPr/>
          <p:nvPr/>
        </p:nvSpPr>
        <p:spPr>
          <a:xfrm>
            <a:off x="5543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29" name=""/>
          <p:cNvSpPr/>
          <p:nvPr/>
        </p:nvSpPr>
        <p:spPr>
          <a:xfrm>
            <a:off x="55882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30" name=""/>
          <p:cNvSpPr/>
          <p:nvPr/>
        </p:nvSpPr>
        <p:spPr>
          <a:xfrm>
            <a:off x="5632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31" name=""/>
          <p:cNvSpPr/>
          <p:nvPr/>
        </p:nvSpPr>
        <p:spPr>
          <a:xfrm>
            <a:off x="56779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7A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32" name=""/>
          <p:cNvSpPr/>
          <p:nvPr/>
        </p:nvSpPr>
        <p:spPr>
          <a:xfrm>
            <a:off x="5722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7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33" name=""/>
          <p:cNvSpPr/>
          <p:nvPr/>
        </p:nvSpPr>
        <p:spPr>
          <a:xfrm>
            <a:off x="5767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6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34" name=""/>
          <p:cNvSpPr/>
          <p:nvPr/>
        </p:nvSpPr>
        <p:spPr>
          <a:xfrm>
            <a:off x="58122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6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35" name=""/>
          <p:cNvSpPr/>
          <p:nvPr/>
        </p:nvSpPr>
        <p:spPr>
          <a:xfrm>
            <a:off x="5856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5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36" name=""/>
          <p:cNvSpPr/>
          <p:nvPr/>
        </p:nvSpPr>
        <p:spPr>
          <a:xfrm>
            <a:off x="59018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5A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37" name=""/>
          <p:cNvSpPr/>
          <p:nvPr/>
        </p:nvSpPr>
        <p:spPr>
          <a:xfrm>
            <a:off x="5946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38" name=""/>
          <p:cNvSpPr/>
          <p:nvPr/>
        </p:nvSpPr>
        <p:spPr>
          <a:xfrm>
            <a:off x="59914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39" name=""/>
          <p:cNvSpPr/>
          <p:nvPr/>
        </p:nvSpPr>
        <p:spPr>
          <a:xfrm>
            <a:off x="6036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40" name=""/>
          <p:cNvSpPr/>
          <p:nvPr/>
        </p:nvSpPr>
        <p:spPr>
          <a:xfrm>
            <a:off x="6080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41" name=""/>
          <p:cNvSpPr/>
          <p:nvPr/>
        </p:nvSpPr>
        <p:spPr>
          <a:xfrm>
            <a:off x="6125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2A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42" name=""/>
          <p:cNvSpPr/>
          <p:nvPr/>
        </p:nvSpPr>
        <p:spPr>
          <a:xfrm>
            <a:off x="6170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2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43" name=""/>
          <p:cNvSpPr/>
          <p:nvPr/>
        </p:nvSpPr>
        <p:spPr>
          <a:xfrm>
            <a:off x="62154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1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44" name=""/>
          <p:cNvSpPr/>
          <p:nvPr/>
        </p:nvSpPr>
        <p:spPr>
          <a:xfrm>
            <a:off x="6260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1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45" name=""/>
          <p:cNvSpPr/>
          <p:nvPr/>
        </p:nvSpPr>
        <p:spPr>
          <a:xfrm>
            <a:off x="63050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0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46" name=""/>
          <p:cNvSpPr/>
          <p:nvPr/>
        </p:nvSpPr>
        <p:spPr>
          <a:xfrm>
            <a:off x="63496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69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B09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47" name=""/>
          <p:cNvSpPr/>
          <p:nvPr/>
        </p:nvSpPr>
        <p:spPr>
          <a:xfrm>
            <a:off x="63946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48" name=""/>
          <p:cNvSpPr/>
          <p:nvPr/>
        </p:nvSpPr>
        <p:spPr>
          <a:xfrm>
            <a:off x="64393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49" name=""/>
          <p:cNvSpPr/>
          <p:nvPr/>
        </p:nvSpPr>
        <p:spPr>
          <a:xfrm>
            <a:off x="64839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F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50" name=""/>
          <p:cNvSpPr/>
          <p:nvPr/>
        </p:nvSpPr>
        <p:spPr>
          <a:xfrm>
            <a:off x="65289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E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51" name=""/>
          <p:cNvSpPr/>
          <p:nvPr/>
        </p:nvSpPr>
        <p:spPr>
          <a:xfrm>
            <a:off x="65736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E9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52" name=""/>
          <p:cNvSpPr/>
          <p:nvPr/>
        </p:nvSpPr>
        <p:spPr>
          <a:xfrm>
            <a:off x="66186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53" name=""/>
          <p:cNvSpPr/>
          <p:nvPr/>
        </p:nvSpPr>
        <p:spPr>
          <a:xfrm>
            <a:off x="66632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54" name=""/>
          <p:cNvSpPr/>
          <p:nvPr/>
        </p:nvSpPr>
        <p:spPr>
          <a:xfrm>
            <a:off x="67082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55" name=""/>
          <p:cNvSpPr/>
          <p:nvPr/>
        </p:nvSpPr>
        <p:spPr>
          <a:xfrm>
            <a:off x="67528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56" name=""/>
          <p:cNvSpPr/>
          <p:nvPr/>
        </p:nvSpPr>
        <p:spPr>
          <a:xfrm>
            <a:off x="6797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B9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57" name=""/>
          <p:cNvSpPr/>
          <p:nvPr/>
        </p:nvSpPr>
        <p:spPr>
          <a:xfrm>
            <a:off x="6842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B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58" name=""/>
          <p:cNvSpPr/>
          <p:nvPr/>
        </p:nvSpPr>
        <p:spPr>
          <a:xfrm>
            <a:off x="6887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A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59" name=""/>
          <p:cNvSpPr/>
          <p:nvPr/>
        </p:nvSpPr>
        <p:spPr>
          <a:xfrm>
            <a:off x="69321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A9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60" name=""/>
          <p:cNvSpPr/>
          <p:nvPr/>
        </p:nvSpPr>
        <p:spPr>
          <a:xfrm>
            <a:off x="6976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99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61" name=""/>
          <p:cNvSpPr/>
          <p:nvPr/>
        </p:nvSpPr>
        <p:spPr>
          <a:xfrm>
            <a:off x="70218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99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62" name=""/>
          <p:cNvSpPr/>
          <p:nvPr/>
        </p:nvSpPr>
        <p:spPr>
          <a:xfrm>
            <a:off x="7066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63" name=""/>
          <p:cNvSpPr/>
          <p:nvPr/>
        </p:nvSpPr>
        <p:spPr>
          <a:xfrm>
            <a:off x="71114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64" name=""/>
          <p:cNvSpPr/>
          <p:nvPr/>
        </p:nvSpPr>
        <p:spPr>
          <a:xfrm>
            <a:off x="7156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79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65" name=""/>
          <p:cNvSpPr/>
          <p:nvPr/>
        </p:nvSpPr>
        <p:spPr>
          <a:xfrm>
            <a:off x="7200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7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66" name=""/>
          <p:cNvSpPr/>
          <p:nvPr/>
        </p:nvSpPr>
        <p:spPr>
          <a:xfrm>
            <a:off x="72457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6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67" name=""/>
          <p:cNvSpPr/>
          <p:nvPr/>
        </p:nvSpPr>
        <p:spPr>
          <a:xfrm>
            <a:off x="7290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6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68" name=""/>
          <p:cNvSpPr/>
          <p:nvPr/>
        </p:nvSpPr>
        <p:spPr>
          <a:xfrm>
            <a:off x="73353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5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69" name=""/>
          <p:cNvSpPr/>
          <p:nvPr/>
        </p:nvSpPr>
        <p:spPr>
          <a:xfrm>
            <a:off x="7380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59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70" name=""/>
          <p:cNvSpPr/>
          <p:nvPr/>
        </p:nvSpPr>
        <p:spPr>
          <a:xfrm>
            <a:off x="74250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5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71" name=""/>
          <p:cNvSpPr/>
          <p:nvPr/>
        </p:nvSpPr>
        <p:spPr>
          <a:xfrm>
            <a:off x="7469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4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72" name=""/>
          <p:cNvSpPr/>
          <p:nvPr/>
        </p:nvSpPr>
        <p:spPr>
          <a:xfrm>
            <a:off x="7514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4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73" name=""/>
          <p:cNvSpPr/>
          <p:nvPr/>
        </p:nvSpPr>
        <p:spPr>
          <a:xfrm>
            <a:off x="7559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3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74" name=""/>
          <p:cNvSpPr/>
          <p:nvPr/>
        </p:nvSpPr>
        <p:spPr>
          <a:xfrm>
            <a:off x="7603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38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75" name=""/>
          <p:cNvSpPr/>
          <p:nvPr/>
        </p:nvSpPr>
        <p:spPr>
          <a:xfrm>
            <a:off x="76489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76" name=""/>
          <p:cNvSpPr/>
          <p:nvPr/>
        </p:nvSpPr>
        <p:spPr>
          <a:xfrm>
            <a:off x="7693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77" name=""/>
          <p:cNvSpPr/>
          <p:nvPr/>
        </p:nvSpPr>
        <p:spPr>
          <a:xfrm>
            <a:off x="77385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78" name=""/>
          <p:cNvSpPr/>
          <p:nvPr/>
        </p:nvSpPr>
        <p:spPr>
          <a:xfrm>
            <a:off x="7783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79" name=""/>
          <p:cNvSpPr/>
          <p:nvPr/>
        </p:nvSpPr>
        <p:spPr>
          <a:xfrm>
            <a:off x="78282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08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80" name=""/>
          <p:cNvSpPr/>
          <p:nvPr/>
        </p:nvSpPr>
        <p:spPr>
          <a:xfrm>
            <a:off x="7872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0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81" name=""/>
          <p:cNvSpPr/>
          <p:nvPr/>
        </p:nvSpPr>
        <p:spPr>
          <a:xfrm>
            <a:off x="7917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F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82" name=""/>
          <p:cNvSpPr/>
          <p:nvPr/>
        </p:nvSpPr>
        <p:spPr>
          <a:xfrm>
            <a:off x="79624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F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83" name=""/>
          <p:cNvSpPr/>
          <p:nvPr/>
        </p:nvSpPr>
        <p:spPr>
          <a:xfrm>
            <a:off x="8007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E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84" name=""/>
          <p:cNvSpPr/>
          <p:nvPr/>
        </p:nvSpPr>
        <p:spPr>
          <a:xfrm>
            <a:off x="80521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E8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85" name=""/>
          <p:cNvSpPr/>
          <p:nvPr/>
        </p:nvSpPr>
        <p:spPr>
          <a:xfrm>
            <a:off x="8096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86" name=""/>
          <p:cNvSpPr/>
          <p:nvPr/>
        </p:nvSpPr>
        <p:spPr>
          <a:xfrm>
            <a:off x="81417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87" name=""/>
          <p:cNvSpPr/>
          <p:nvPr/>
        </p:nvSpPr>
        <p:spPr>
          <a:xfrm>
            <a:off x="8186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88" name=""/>
          <p:cNvSpPr/>
          <p:nvPr/>
        </p:nvSpPr>
        <p:spPr>
          <a:xfrm>
            <a:off x="8231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89" name=""/>
          <p:cNvSpPr/>
          <p:nvPr/>
        </p:nvSpPr>
        <p:spPr>
          <a:xfrm>
            <a:off x="8276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B8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90" name=""/>
          <p:cNvSpPr/>
          <p:nvPr/>
        </p:nvSpPr>
        <p:spPr>
          <a:xfrm>
            <a:off x="83206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91" name=""/>
          <p:cNvSpPr/>
          <p:nvPr/>
        </p:nvSpPr>
        <p:spPr>
          <a:xfrm>
            <a:off x="83656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92" name=""/>
          <p:cNvSpPr/>
          <p:nvPr/>
        </p:nvSpPr>
        <p:spPr>
          <a:xfrm>
            <a:off x="84103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93" name=""/>
          <p:cNvSpPr/>
          <p:nvPr/>
        </p:nvSpPr>
        <p:spPr>
          <a:xfrm>
            <a:off x="84553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94" name=""/>
          <p:cNvSpPr/>
          <p:nvPr/>
        </p:nvSpPr>
        <p:spPr>
          <a:xfrm>
            <a:off x="84999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98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95" name=""/>
          <p:cNvSpPr/>
          <p:nvPr/>
        </p:nvSpPr>
        <p:spPr>
          <a:xfrm>
            <a:off x="85449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9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96" name=""/>
          <p:cNvSpPr/>
          <p:nvPr/>
        </p:nvSpPr>
        <p:spPr>
          <a:xfrm>
            <a:off x="85896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8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97" name=""/>
          <p:cNvSpPr/>
          <p:nvPr/>
        </p:nvSpPr>
        <p:spPr>
          <a:xfrm>
            <a:off x="86342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8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98" name=""/>
          <p:cNvSpPr/>
          <p:nvPr/>
        </p:nvSpPr>
        <p:spPr>
          <a:xfrm>
            <a:off x="86792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7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99" name=""/>
          <p:cNvSpPr/>
          <p:nvPr/>
        </p:nvSpPr>
        <p:spPr>
          <a:xfrm>
            <a:off x="87238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77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00" name=""/>
          <p:cNvSpPr/>
          <p:nvPr/>
        </p:nvSpPr>
        <p:spPr>
          <a:xfrm>
            <a:off x="87688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01" name=""/>
          <p:cNvSpPr/>
          <p:nvPr/>
        </p:nvSpPr>
        <p:spPr>
          <a:xfrm>
            <a:off x="8813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02" name=""/>
          <p:cNvSpPr/>
          <p:nvPr/>
        </p:nvSpPr>
        <p:spPr>
          <a:xfrm>
            <a:off x="88585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57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03" name=""/>
          <p:cNvSpPr/>
          <p:nvPr/>
        </p:nvSpPr>
        <p:spPr>
          <a:xfrm>
            <a:off x="8903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5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04" name=""/>
          <p:cNvSpPr/>
          <p:nvPr/>
        </p:nvSpPr>
        <p:spPr>
          <a:xfrm>
            <a:off x="8947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4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05" name=""/>
          <p:cNvSpPr/>
          <p:nvPr/>
        </p:nvSpPr>
        <p:spPr>
          <a:xfrm>
            <a:off x="89928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4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06" name=""/>
          <p:cNvSpPr/>
          <p:nvPr/>
        </p:nvSpPr>
        <p:spPr>
          <a:xfrm>
            <a:off x="9037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3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07" name=""/>
          <p:cNvSpPr/>
          <p:nvPr/>
        </p:nvSpPr>
        <p:spPr>
          <a:xfrm>
            <a:off x="90824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37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08" name=""/>
          <p:cNvSpPr/>
          <p:nvPr/>
        </p:nvSpPr>
        <p:spPr>
          <a:xfrm>
            <a:off x="9127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09" name=""/>
          <p:cNvSpPr/>
          <p:nvPr/>
        </p:nvSpPr>
        <p:spPr>
          <a:xfrm>
            <a:off x="91720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10" name=""/>
          <p:cNvSpPr/>
          <p:nvPr/>
        </p:nvSpPr>
        <p:spPr>
          <a:xfrm>
            <a:off x="9216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11" name=""/>
          <p:cNvSpPr/>
          <p:nvPr/>
        </p:nvSpPr>
        <p:spPr>
          <a:xfrm>
            <a:off x="92617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12" name=""/>
          <p:cNvSpPr/>
          <p:nvPr/>
        </p:nvSpPr>
        <p:spPr>
          <a:xfrm>
            <a:off x="9306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07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13" name=""/>
          <p:cNvSpPr/>
          <p:nvPr/>
        </p:nvSpPr>
        <p:spPr>
          <a:xfrm>
            <a:off x="9351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14" name=""/>
          <p:cNvSpPr/>
          <p:nvPr/>
        </p:nvSpPr>
        <p:spPr>
          <a:xfrm>
            <a:off x="93960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15" name=""/>
          <p:cNvSpPr/>
          <p:nvPr/>
        </p:nvSpPr>
        <p:spPr>
          <a:xfrm>
            <a:off x="9440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16" name=""/>
          <p:cNvSpPr/>
          <p:nvPr/>
        </p:nvSpPr>
        <p:spPr>
          <a:xfrm>
            <a:off x="94856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17" name=""/>
          <p:cNvSpPr/>
          <p:nvPr/>
        </p:nvSpPr>
        <p:spPr>
          <a:xfrm>
            <a:off x="9530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E7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18" name=""/>
          <p:cNvSpPr/>
          <p:nvPr/>
        </p:nvSpPr>
        <p:spPr>
          <a:xfrm>
            <a:off x="95752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E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19" name=""/>
          <p:cNvSpPr/>
          <p:nvPr/>
        </p:nvSpPr>
        <p:spPr>
          <a:xfrm>
            <a:off x="9619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D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20" name=""/>
          <p:cNvSpPr/>
          <p:nvPr/>
        </p:nvSpPr>
        <p:spPr>
          <a:xfrm>
            <a:off x="9664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8D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21" name=""/>
          <p:cNvSpPr/>
          <p:nvPr/>
        </p:nvSpPr>
        <p:spPr>
          <a:xfrm>
            <a:off x="97095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C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22" name=""/>
          <p:cNvSpPr/>
          <p:nvPr/>
        </p:nvSpPr>
        <p:spPr>
          <a:xfrm>
            <a:off x="9754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6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C7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23" name=""/>
          <p:cNvSpPr/>
          <p:nvPr/>
        </p:nvSpPr>
        <p:spPr>
          <a:xfrm>
            <a:off x="97992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69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8B6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24" name=""/>
          <p:cNvSpPr/>
          <p:nvPr/>
        </p:nvSpPr>
        <p:spPr>
          <a:xfrm>
            <a:off x="9843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B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25" name=""/>
          <p:cNvSpPr/>
          <p:nvPr/>
        </p:nvSpPr>
        <p:spPr>
          <a:xfrm>
            <a:off x="98888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26" name=""/>
          <p:cNvSpPr/>
          <p:nvPr/>
        </p:nvSpPr>
        <p:spPr>
          <a:xfrm>
            <a:off x="9933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27" name=""/>
          <p:cNvSpPr/>
          <p:nvPr/>
        </p:nvSpPr>
        <p:spPr>
          <a:xfrm>
            <a:off x="9978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896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28" name=""/>
          <p:cNvSpPr/>
          <p:nvPr/>
        </p:nvSpPr>
        <p:spPr>
          <a:xfrm>
            <a:off x="10023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9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29" name=""/>
          <p:cNvSpPr/>
          <p:nvPr/>
        </p:nvSpPr>
        <p:spPr>
          <a:xfrm>
            <a:off x="10067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88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30" name=""/>
          <p:cNvSpPr/>
          <p:nvPr/>
        </p:nvSpPr>
        <p:spPr>
          <a:xfrm>
            <a:off x="101127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8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31" name=""/>
          <p:cNvSpPr/>
          <p:nvPr/>
        </p:nvSpPr>
        <p:spPr>
          <a:xfrm>
            <a:off x="10157400" y="2876400"/>
            <a:ext cx="1120320" cy="1105200"/>
          </a:xfrm>
          <a:custGeom>
            <a:avLst/>
            <a:gdLst/>
            <a:ahLst/>
            <a:rect l="0" t="0" r="r" b="b"/>
            <a:pathLst>
              <a:path w="3112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12" y="83"/>
                </a:lnTo>
                <a:lnTo>
                  <a:pt x="3070" y="0"/>
                </a:lnTo>
                <a:close/>
              </a:path>
            </a:pathLst>
          </a:custGeom>
          <a:solidFill>
            <a:srgbClr val="87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32" name=""/>
          <p:cNvSpPr/>
          <p:nvPr/>
        </p:nvSpPr>
        <p:spPr>
          <a:xfrm>
            <a:off x="10202400" y="2906280"/>
            <a:ext cx="1075320" cy="1075320"/>
          </a:xfrm>
          <a:custGeom>
            <a:avLst/>
            <a:gdLst/>
            <a:ahLst/>
            <a:rect l="0" t="0" r="r" b="b"/>
            <a:pathLst>
              <a:path w="2987" h="2987">
                <a:moveTo>
                  <a:pt x="2987" y="0"/>
                </a:moveTo>
                <a:lnTo>
                  <a:pt x="0" y="2987"/>
                </a:lnTo>
                <a:lnTo>
                  <a:pt x="125" y="2987"/>
                </a:lnTo>
                <a:lnTo>
                  <a:pt x="2987" y="124"/>
                </a:lnTo>
                <a:lnTo>
                  <a:pt x="2987" y="0"/>
                </a:lnTo>
                <a:close/>
              </a:path>
            </a:pathLst>
          </a:custGeom>
          <a:solidFill>
            <a:srgbClr val="876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33" name=""/>
          <p:cNvSpPr/>
          <p:nvPr/>
        </p:nvSpPr>
        <p:spPr>
          <a:xfrm>
            <a:off x="10247040" y="2950920"/>
            <a:ext cx="1030680" cy="1030680"/>
          </a:xfrm>
          <a:custGeom>
            <a:avLst/>
            <a:gdLst/>
            <a:ahLst/>
            <a:rect l="0" t="0" r="r" b="b"/>
            <a:pathLst>
              <a:path w="2863" h="2863">
                <a:moveTo>
                  <a:pt x="2863" y="0"/>
                </a:moveTo>
                <a:lnTo>
                  <a:pt x="0" y="2863"/>
                </a:lnTo>
                <a:lnTo>
                  <a:pt x="125" y="2863"/>
                </a:lnTo>
                <a:lnTo>
                  <a:pt x="2863" y="124"/>
                </a:lnTo>
                <a:lnTo>
                  <a:pt x="2863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34" name=""/>
          <p:cNvSpPr/>
          <p:nvPr/>
        </p:nvSpPr>
        <p:spPr>
          <a:xfrm>
            <a:off x="10292040" y="2995560"/>
            <a:ext cx="985680" cy="986040"/>
          </a:xfrm>
          <a:custGeom>
            <a:avLst/>
            <a:gdLst/>
            <a:ahLst/>
            <a:rect l="0" t="0" r="r" b="b"/>
            <a:pathLst>
              <a:path w="2738" h="2739">
                <a:moveTo>
                  <a:pt x="2738" y="0"/>
                </a:moveTo>
                <a:lnTo>
                  <a:pt x="0" y="2739"/>
                </a:lnTo>
                <a:lnTo>
                  <a:pt x="124" y="2739"/>
                </a:lnTo>
                <a:lnTo>
                  <a:pt x="2738" y="125"/>
                </a:lnTo>
                <a:lnTo>
                  <a:pt x="2738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35" name=""/>
          <p:cNvSpPr/>
          <p:nvPr/>
        </p:nvSpPr>
        <p:spPr>
          <a:xfrm>
            <a:off x="10336680" y="3040560"/>
            <a:ext cx="941040" cy="941040"/>
          </a:xfrm>
          <a:custGeom>
            <a:avLst/>
            <a:gdLst/>
            <a:ahLst/>
            <a:rect l="0" t="0" r="r" b="b"/>
            <a:pathLst>
              <a:path w="2614" h="2614">
                <a:moveTo>
                  <a:pt x="2614" y="0"/>
                </a:moveTo>
                <a:lnTo>
                  <a:pt x="0" y="2614"/>
                </a:lnTo>
                <a:lnTo>
                  <a:pt x="124" y="2614"/>
                </a:lnTo>
                <a:lnTo>
                  <a:pt x="2614" y="124"/>
                </a:lnTo>
                <a:lnTo>
                  <a:pt x="2614" y="0"/>
                </a:lnTo>
                <a:close/>
              </a:path>
            </a:pathLst>
          </a:custGeom>
          <a:solidFill>
            <a:srgbClr val="86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36" name=""/>
          <p:cNvSpPr/>
          <p:nvPr/>
        </p:nvSpPr>
        <p:spPr>
          <a:xfrm>
            <a:off x="10381320" y="3085200"/>
            <a:ext cx="896400" cy="896400"/>
          </a:xfrm>
          <a:custGeom>
            <a:avLst/>
            <a:gdLst/>
            <a:ahLst/>
            <a:rect l="0" t="0" r="r" b="b"/>
            <a:pathLst>
              <a:path w="2490" h="2490">
                <a:moveTo>
                  <a:pt x="2490" y="0"/>
                </a:moveTo>
                <a:lnTo>
                  <a:pt x="0" y="2490"/>
                </a:lnTo>
                <a:lnTo>
                  <a:pt x="125" y="2490"/>
                </a:lnTo>
                <a:lnTo>
                  <a:pt x="2490" y="125"/>
                </a:lnTo>
                <a:lnTo>
                  <a:pt x="2490" y="0"/>
                </a:lnTo>
                <a:close/>
              </a:path>
            </a:pathLst>
          </a:custGeom>
          <a:solidFill>
            <a:srgbClr val="85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37" name=""/>
          <p:cNvSpPr/>
          <p:nvPr/>
        </p:nvSpPr>
        <p:spPr>
          <a:xfrm>
            <a:off x="10426320" y="3130200"/>
            <a:ext cx="851400" cy="851400"/>
          </a:xfrm>
          <a:custGeom>
            <a:avLst/>
            <a:gdLst/>
            <a:ahLst/>
            <a:rect l="0" t="0" r="r" b="b"/>
            <a:pathLst>
              <a:path w="2365" h="2365">
                <a:moveTo>
                  <a:pt x="2365" y="0"/>
                </a:moveTo>
                <a:lnTo>
                  <a:pt x="0" y="2365"/>
                </a:lnTo>
                <a:lnTo>
                  <a:pt x="124" y="2365"/>
                </a:lnTo>
                <a:lnTo>
                  <a:pt x="2365" y="124"/>
                </a:lnTo>
                <a:lnTo>
                  <a:pt x="2365" y="0"/>
                </a:lnTo>
                <a:close/>
              </a:path>
            </a:pathLst>
          </a:custGeom>
          <a:solidFill>
            <a:srgbClr val="856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38" name=""/>
          <p:cNvSpPr/>
          <p:nvPr/>
        </p:nvSpPr>
        <p:spPr>
          <a:xfrm>
            <a:off x="10470960" y="3174840"/>
            <a:ext cx="806760" cy="806760"/>
          </a:xfrm>
          <a:custGeom>
            <a:avLst/>
            <a:gdLst/>
            <a:ahLst/>
            <a:rect l="0" t="0" r="r" b="b"/>
            <a:pathLst>
              <a:path w="2241" h="2241">
                <a:moveTo>
                  <a:pt x="2241" y="0"/>
                </a:moveTo>
                <a:lnTo>
                  <a:pt x="0" y="2241"/>
                </a:lnTo>
                <a:lnTo>
                  <a:pt x="125" y="2241"/>
                </a:lnTo>
                <a:lnTo>
                  <a:pt x="2241" y="125"/>
                </a:lnTo>
                <a:lnTo>
                  <a:pt x="2241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39" name=""/>
          <p:cNvSpPr/>
          <p:nvPr/>
        </p:nvSpPr>
        <p:spPr>
          <a:xfrm>
            <a:off x="10515960" y="3219840"/>
            <a:ext cx="761760" cy="761760"/>
          </a:xfrm>
          <a:custGeom>
            <a:avLst/>
            <a:gdLst/>
            <a:ahLst/>
            <a:rect l="0" t="0" r="r" b="b"/>
            <a:pathLst>
              <a:path w="2116" h="2116">
                <a:moveTo>
                  <a:pt x="2116" y="0"/>
                </a:moveTo>
                <a:lnTo>
                  <a:pt x="0" y="2116"/>
                </a:lnTo>
                <a:lnTo>
                  <a:pt x="124" y="2116"/>
                </a:lnTo>
                <a:lnTo>
                  <a:pt x="2116" y="124"/>
                </a:lnTo>
                <a:lnTo>
                  <a:pt x="2116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40" name=""/>
          <p:cNvSpPr/>
          <p:nvPr/>
        </p:nvSpPr>
        <p:spPr>
          <a:xfrm>
            <a:off x="10560600" y="3264480"/>
            <a:ext cx="717120" cy="717120"/>
          </a:xfrm>
          <a:custGeom>
            <a:avLst/>
            <a:gdLst/>
            <a:ahLst/>
            <a:rect l="0" t="0" r="r" b="b"/>
            <a:pathLst>
              <a:path w="1992" h="1992">
                <a:moveTo>
                  <a:pt x="1992" y="0"/>
                </a:moveTo>
                <a:lnTo>
                  <a:pt x="0" y="1992"/>
                </a:lnTo>
                <a:lnTo>
                  <a:pt x="125" y="1992"/>
                </a:lnTo>
                <a:lnTo>
                  <a:pt x="1992" y="125"/>
                </a:lnTo>
                <a:lnTo>
                  <a:pt x="1992" y="0"/>
                </a:lnTo>
                <a:close/>
              </a:path>
            </a:pathLst>
          </a:custGeom>
          <a:solidFill>
            <a:srgbClr val="836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41" name=""/>
          <p:cNvSpPr/>
          <p:nvPr/>
        </p:nvSpPr>
        <p:spPr>
          <a:xfrm>
            <a:off x="10605600" y="3309480"/>
            <a:ext cx="672120" cy="672120"/>
          </a:xfrm>
          <a:custGeom>
            <a:avLst/>
            <a:gdLst/>
            <a:ahLst/>
            <a:rect l="0" t="0" r="r" b="b"/>
            <a:pathLst>
              <a:path w="1867" h="1867">
                <a:moveTo>
                  <a:pt x="1867" y="0"/>
                </a:moveTo>
                <a:lnTo>
                  <a:pt x="0" y="1867"/>
                </a:lnTo>
                <a:lnTo>
                  <a:pt x="124" y="1867"/>
                </a:lnTo>
                <a:lnTo>
                  <a:pt x="1867" y="124"/>
                </a:lnTo>
                <a:lnTo>
                  <a:pt x="1867" y="0"/>
                </a:lnTo>
                <a:close/>
              </a:path>
            </a:pathLst>
          </a:custGeom>
          <a:solidFill>
            <a:srgbClr val="83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42" name=""/>
          <p:cNvSpPr/>
          <p:nvPr/>
        </p:nvSpPr>
        <p:spPr>
          <a:xfrm>
            <a:off x="10650240" y="3354120"/>
            <a:ext cx="627480" cy="627480"/>
          </a:xfrm>
          <a:custGeom>
            <a:avLst/>
            <a:gdLst/>
            <a:ahLst/>
            <a:rect l="0" t="0" r="r" b="b"/>
            <a:pathLst>
              <a:path w="1743" h="1743">
                <a:moveTo>
                  <a:pt x="1743" y="0"/>
                </a:moveTo>
                <a:lnTo>
                  <a:pt x="0" y="1743"/>
                </a:lnTo>
                <a:lnTo>
                  <a:pt x="124" y="1743"/>
                </a:lnTo>
                <a:lnTo>
                  <a:pt x="1743" y="124"/>
                </a:lnTo>
                <a:lnTo>
                  <a:pt x="1743" y="0"/>
                </a:lnTo>
                <a:close/>
              </a:path>
            </a:pathLst>
          </a:custGeom>
          <a:solidFill>
            <a:srgbClr val="82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43" name=""/>
          <p:cNvSpPr/>
          <p:nvPr/>
        </p:nvSpPr>
        <p:spPr>
          <a:xfrm>
            <a:off x="10694880" y="3398760"/>
            <a:ext cx="582840" cy="582840"/>
          </a:xfrm>
          <a:custGeom>
            <a:avLst/>
            <a:gdLst/>
            <a:ahLst/>
            <a:rect l="0" t="0" r="r" b="b"/>
            <a:pathLst>
              <a:path w="1619" h="1619">
                <a:moveTo>
                  <a:pt x="1619" y="0"/>
                </a:moveTo>
                <a:lnTo>
                  <a:pt x="0" y="1619"/>
                </a:lnTo>
                <a:lnTo>
                  <a:pt x="125" y="1619"/>
                </a:lnTo>
                <a:lnTo>
                  <a:pt x="1619" y="125"/>
                </a:lnTo>
                <a:lnTo>
                  <a:pt x="1619" y="0"/>
                </a:lnTo>
                <a:close/>
              </a:path>
            </a:pathLst>
          </a:custGeom>
          <a:solidFill>
            <a:srgbClr val="82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44" name=""/>
          <p:cNvSpPr/>
          <p:nvPr/>
        </p:nvSpPr>
        <p:spPr>
          <a:xfrm>
            <a:off x="10739880" y="3443760"/>
            <a:ext cx="537840" cy="537840"/>
          </a:xfrm>
          <a:custGeom>
            <a:avLst/>
            <a:gdLst/>
            <a:ahLst/>
            <a:rect l="0" t="0" r="r" b="b"/>
            <a:pathLst>
              <a:path w="1494" h="1494">
                <a:moveTo>
                  <a:pt x="1494" y="0"/>
                </a:moveTo>
                <a:lnTo>
                  <a:pt x="0" y="1494"/>
                </a:lnTo>
                <a:lnTo>
                  <a:pt x="124" y="1494"/>
                </a:lnTo>
                <a:lnTo>
                  <a:pt x="1494" y="124"/>
                </a:lnTo>
                <a:lnTo>
                  <a:pt x="1494" y="0"/>
                </a:lnTo>
                <a:close/>
              </a:path>
            </a:pathLst>
          </a:custGeom>
          <a:solidFill>
            <a:srgbClr val="81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45" name=""/>
          <p:cNvSpPr/>
          <p:nvPr/>
        </p:nvSpPr>
        <p:spPr>
          <a:xfrm>
            <a:off x="10784520" y="3488400"/>
            <a:ext cx="493200" cy="493200"/>
          </a:xfrm>
          <a:custGeom>
            <a:avLst/>
            <a:gdLst/>
            <a:ahLst/>
            <a:rect l="0" t="0" r="r" b="b"/>
            <a:pathLst>
              <a:path w="1370" h="1370">
                <a:moveTo>
                  <a:pt x="1370" y="0"/>
                </a:moveTo>
                <a:lnTo>
                  <a:pt x="0" y="1370"/>
                </a:lnTo>
                <a:lnTo>
                  <a:pt x="125" y="1370"/>
                </a:lnTo>
                <a:lnTo>
                  <a:pt x="1370" y="125"/>
                </a:lnTo>
                <a:lnTo>
                  <a:pt x="1370" y="0"/>
                </a:lnTo>
                <a:close/>
              </a:path>
            </a:pathLst>
          </a:custGeom>
          <a:solidFill>
            <a:srgbClr val="81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46" name=""/>
          <p:cNvSpPr/>
          <p:nvPr/>
        </p:nvSpPr>
        <p:spPr>
          <a:xfrm>
            <a:off x="10829520" y="3533400"/>
            <a:ext cx="448200" cy="448200"/>
          </a:xfrm>
          <a:custGeom>
            <a:avLst/>
            <a:gdLst/>
            <a:ahLst/>
            <a:rect l="0" t="0" r="r" b="b"/>
            <a:pathLst>
              <a:path w="1245" h="1245">
                <a:moveTo>
                  <a:pt x="1245" y="0"/>
                </a:moveTo>
                <a:lnTo>
                  <a:pt x="0" y="1245"/>
                </a:lnTo>
                <a:lnTo>
                  <a:pt x="124" y="1245"/>
                </a:lnTo>
                <a:lnTo>
                  <a:pt x="1245" y="124"/>
                </a:lnTo>
                <a:lnTo>
                  <a:pt x="1245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47" name=""/>
          <p:cNvSpPr/>
          <p:nvPr/>
        </p:nvSpPr>
        <p:spPr>
          <a:xfrm>
            <a:off x="10874160" y="3578040"/>
            <a:ext cx="403560" cy="403560"/>
          </a:xfrm>
          <a:custGeom>
            <a:avLst/>
            <a:gdLst/>
            <a:ahLst/>
            <a:rect l="0" t="0" r="r" b="b"/>
            <a:pathLst>
              <a:path w="1121" h="1121">
                <a:moveTo>
                  <a:pt x="1121" y="0"/>
                </a:moveTo>
                <a:lnTo>
                  <a:pt x="0" y="1121"/>
                </a:lnTo>
                <a:lnTo>
                  <a:pt x="125" y="1121"/>
                </a:lnTo>
                <a:lnTo>
                  <a:pt x="1121" y="125"/>
                </a:lnTo>
                <a:lnTo>
                  <a:pt x="1121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48" name=""/>
          <p:cNvSpPr/>
          <p:nvPr/>
        </p:nvSpPr>
        <p:spPr>
          <a:xfrm>
            <a:off x="10919160" y="3623040"/>
            <a:ext cx="358560" cy="358560"/>
          </a:xfrm>
          <a:custGeom>
            <a:avLst/>
            <a:gdLst/>
            <a:ahLst/>
            <a:rect l="0" t="0" r="r" b="b"/>
            <a:pathLst>
              <a:path w="996" h="996">
                <a:moveTo>
                  <a:pt x="996" y="0"/>
                </a:moveTo>
                <a:lnTo>
                  <a:pt x="0" y="996"/>
                </a:lnTo>
                <a:lnTo>
                  <a:pt x="125" y="996"/>
                </a:lnTo>
                <a:lnTo>
                  <a:pt x="996" y="124"/>
                </a:lnTo>
                <a:lnTo>
                  <a:pt x="996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49" name=""/>
          <p:cNvSpPr/>
          <p:nvPr/>
        </p:nvSpPr>
        <p:spPr>
          <a:xfrm>
            <a:off x="10963800" y="3667680"/>
            <a:ext cx="313920" cy="313920"/>
          </a:xfrm>
          <a:custGeom>
            <a:avLst/>
            <a:gdLst/>
            <a:ahLst/>
            <a:rect l="0" t="0" r="r" b="b"/>
            <a:pathLst>
              <a:path w="872" h="872">
                <a:moveTo>
                  <a:pt x="872" y="0"/>
                </a:moveTo>
                <a:lnTo>
                  <a:pt x="0" y="872"/>
                </a:lnTo>
                <a:lnTo>
                  <a:pt x="125" y="872"/>
                </a:lnTo>
                <a:lnTo>
                  <a:pt x="872" y="124"/>
                </a:lnTo>
                <a:lnTo>
                  <a:pt x="872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50" name=""/>
          <p:cNvSpPr/>
          <p:nvPr/>
        </p:nvSpPr>
        <p:spPr>
          <a:xfrm>
            <a:off x="11008800" y="3712320"/>
            <a:ext cx="268920" cy="269280"/>
          </a:xfrm>
          <a:custGeom>
            <a:avLst/>
            <a:gdLst/>
            <a:ahLst/>
            <a:rect l="0" t="0" r="r" b="b"/>
            <a:pathLst>
              <a:path w="747" h="748">
                <a:moveTo>
                  <a:pt x="747" y="0"/>
                </a:moveTo>
                <a:lnTo>
                  <a:pt x="0" y="748"/>
                </a:lnTo>
                <a:lnTo>
                  <a:pt x="124" y="748"/>
                </a:lnTo>
                <a:lnTo>
                  <a:pt x="747" y="125"/>
                </a:lnTo>
                <a:lnTo>
                  <a:pt x="747" y="0"/>
                </a:lnTo>
                <a:close/>
              </a:path>
            </a:pathLst>
          </a:custGeom>
          <a:solidFill>
            <a:srgbClr val="7E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51" name=""/>
          <p:cNvSpPr/>
          <p:nvPr/>
        </p:nvSpPr>
        <p:spPr>
          <a:xfrm>
            <a:off x="11053440" y="3757320"/>
            <a:ext cx="224280" cy="224280"/>
          </a:xfrm>
          <a:custGeom>
            <a:avLst/>
            <a:gdLst/>
            <a:ahLst/>
            <a:rect l="0" t="0" r="r" b="b"/>
            <a:pathLst>
              <a:path w="623" h="623">
                <a:moveTo>
                  <a:pt x="623" y="0"/>
                </a:moveTo>
                <a:lnTo>
                  <a:pt x="0" y="623"/>
                </a:lnTo>
                <a:lnTo>
                  <a:pt x="125" y="623"/>
                </a:lnTo>
                <a:lnTo>
                  <a:pt x="623" y="124"/>
                </a:lnTo>
                <a:lnTo>
                  <a:pt x="623" y="0"/>
                </a:lnTo>
                <a:close/>
              </a:path>
            </a:pathLst>
          </a:custGeom>
          <a:solidFill>
            <a:srgbClr val="7E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52" name=""/>
          <p:cNvSpPr/>
          <p:nvPr/>
        </p:nvSpPr>
        <p:spPr>
          <a:xfrm>
            <a:off x="11098080" y="3801960"/>
            <a:ext cx="179640" cy="179640"/>
          </a:xfrm>
          <a:custGeom>
            <a:avLst/>
            <a:gdLst/>
            <a:ahLst/>
            <a:rect l="0" t="0" r="r" b="b"/>
            <a:pathLst>
              <a:path w="499" h="499">
                <a:moveTo>
                  <a:pt x="499" y="0"/>
                </a:moveTo>
                <a:lnTo>
                  <a:pt x="0" y="499"/>
                </a:lnTo>
                <a:lnTo>
                  <a:pt x="125" y="499"/>
                </a:lnTo>
                <a:lnTo>
                  <a:pt x="499" y="126"/>
                </a:lnTo>
                <a:lnTo>
                  <a:pt x="499" y="0"/>
                </a:lnTo>
                <a:close/>
              </a:path>
            </a:pathLst>
          </a:custGeom>
          <a:solidFill>
            <a:srgbClr val="7D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53" name=""/>
          <p:cNvSpPr/>
          <p:nvPr/>
        </p:nvSpPr>
        <p:spPr>
          <a:xfrm>
            <a:off x="11143080" y="3846960"/>
            <a:ext cx="134640" cy="134640"/>
          </a:xfrm>
          <a:custGeom>
            <a:avLst/>
            <a:gdLst/>
            <a:ahLst/>
            <a:rect l="0" t="0" r="r" b="b"/>
            <a:pathLst>
              <a:path w="374" h="374">
                <a:moveTo>
                  <a:pt x="374" y="0"/>
                </a:moveTo>
                <a:lnTo>
                  <a:pt x="0" y="374"/>
                </a:lnTo>
                <a:lnTo>
                  <a:pt x="124" y="374"/>
                </a:lnTo>
                <a:lnTo>
                  <a:pt x="374" y="124"/>
                </a:lnTo>
                <a:lnTo>
                  <a:pt x="374" y="0"/>
                </a:lnTo>
                <a:close/>
              </a:path>
            </a:pathLst>
          </a:custGeom>
          <a:solidFill>
            <a:srgbClr val="7D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54" name=""/>
          <p:cNvSpPr/>
          <p:nvPr/>
        </p:nvSpPr>
        <p:spPr>
          <a:xfrm>
            <a:off x="11187720" y="3891600"/>
            <a:ext cx="90000" cy="90000"/>
          </a:xfrm>
          <a:custGeom>
            <a:avLst/>
            <a:gdLst/>
            <a:ahLst/>
            <a:rect l="0" t="0" r="r" b="b"/>
            <a:pathLst>
              <a:path w="250" h="250">
                <a:moveTo>
                  <a:pt x="250" y="0"/>
                </a:moveTo>
                <a:lnTo>
                  <a:pt x="0" y="250"/>
                </a:lnTo>
                <a:lnTo>
                  <a:pt x="126" y="250"/>
                </a:lnTo>
                <a:lnTo>
                  <a:pt x="250" y="125"/>
                </a:lnTo>
                <a:lnTo>
                  <a:pt x="250" y="0"/>
                </a:lnTo>
                <a:close/>
              </a:path>
            </a:pathLst>
          </a:custGeom>
          <a:solidFill>
            <a:srgbClr val="7C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55" name=""/>
          <p:cNvSpPr/>
          <p:nvPr/>
        </p:nvSpPr>
        <p:spPr>
          <a:xfrm>
            <a:off x="11232720" y="3936600"/>
            <a:ext cx="45000" cy="45000"/>
          </a:xfrm>
          <a:custGeom>
            <a:avLst/>
            <a:gdLst/>
            <a:ahLst/>
            <a:rect l="0" t="0" r="r" b="b"/>
            <a:pathLst>
              <a:path w="125" h="125">
                <a:moveTo>
                  <a:pt x="125" y="0"/>
                </a:moveTo>
                <a:lnTo>
                  <a:pt x="0" y="125"/>
                </a:lnTo>
                <a:lnTo>
                  <a:pt x="125" y="125"/>
                </a:lnTo>
                <a:lnTo>
                  <a:pt x="125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56" name=""/>
          <p:cNvSpPr/>
          <p:nvPr/>
        </p:nvSpPr>
        <p:spPr>
          <a:xfrm>
            <a:off x="914040" y="2876400"/>
            <a:ext cx="45360" cy="45000"/>
          </a:xfrm>
          <a:custGeom>
            <a:avLst/>
            <a:gdLst/>
            <a:ahLst/>
            <a:rect l="0" t="0" r="r" b="b"/>
            <a:pathLst>
              <a:path w="126" h="125">
                <a:moveTo>
                  <a:pt x="0" y="125"/>
                </a:moveTo>
                <a:lnTo>
                  <a:pt x="126" y="0"/>
                </a:lnTo>
                <a:lnTo>
                  <a:pt x="0" y="0"/>
                </a:lnTo>
                <a:lnTo>
                  <a:pt x="0" y="125"/>
                </a:lnTo>
                <a:close/>
              </a:path>
            </a:pathLst>
          </a:custGeom>
          <a:solidFill>
            <a:srgbClr val="F6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57" name=""/>
          <p:cNvSpPr/>
          <p:nvPr/>
        </p:nvSpPr>
        <p:spPr>
          <a:xfrm>
            <a:off x="914040" y="2876400"/>
            <a:ext cx="90000" cy="90000"/>
          </a:xfrm>
          <a:custGeom>
            <a:avLst/>
            <a:gdLst/>
            <a:ahLst/>
            <a:rect l="0" t="0" r="r" b="b"/>
            <a:pathLst>
              <a:path w="250" h="250">
                <a:moveTo>
                  <a:pt x="126" y="0"/>
                </a:moveTo>
                <a:lnTo>
                  <a:pt x="0" y="125"/>
                </a:lnTo>
                <a:lnTo>
                  <a:pt x="0" y="250"/>
                </a:lnTo>
                <a:lnTo>
                  <a:pt x="250" y="0"/>
                </a:lnTo>
                <a:lnTo>
                  <a:pt x="126" y="0"/>
                </a:lnTo>
                <a:close/>
              </a:path>
            </a:pathLst>
          </a:custGeom>
          <a:solidFill>
            <a:srgbClr val="F5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58" name=""/>
          <p:cNvSpPr/>
          <p:nvPr/>
        </p:nvSpPr>
        <p:spPr>
          <a:xfrm>
            <a:off x="914040" y="2876400"/>
            <a:ext cx="135000" cy="134640"/>
          </a:xfrm>
          <a:custGeom>
            <a:avLst/>
            <a:gdLst/>
            <a:ahLst/>
            <a:rect l="0" t="0" r="r" b="b"/>
            <a:pathLst>
              <a:path w="375" h="374">
                <a:moveTo>
                  <a:pt x="249" y="0"/>
                </a:moveTo>
                <a:lnTo>
                  <a:pt x="0" y="250"/>
                </a:lnTo>
                <a:lnTo>
                  <a:pt x="0" y="374"/>
                </a:lnTo>
                <a:lnTo>
                  <a:pt x="375" y="0"/>
                </a:lnTo>
                <a:lnTo>
                  <a:pt x="249" y="0"/>
                </a:lnTo>
                <a:close/>
              </a:path>
            </a:pathLst>
          </a:custGeom>
          <a:solidFill>
            <a:srgbClr val="F5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59" name=""/>
          <p:cNvSpPr/>
          <p:nvPr/>
        </p:nvSpPr>
        <p:spPr>
          <a:xfrm>
            <a:off x="914040" y="2876400"/>
            <a:ext cx="179640" cy="179640"/>
          </a:xfrm>
          <a:custGeom>
            <a:avLst/>
            <a:gdLst/>
            <a:ahLst/>
            <a:rect l="0" t="0" r="r" b="b"/>
            <a:pathLst>
              <a:path w="499" h="499">
                <a:moveTo>
                  <a:pt x="375" y="0"/>
                </a:moveTo>
                <a:lnTo>
                  <a:pt x="0" y="374"/>
                </a:lnTo>
                <a:lnTo>
                  <a:pt x="0" y="499"/>
                </a:lnTo>
                <a:lnTo>
                  <a:pt x="499" y="0"/>
                </a:lnTo>
                <a:lnTo>
                  <a:pt x="375" y="0"/>
                </a:lnTo>
                <a:close/>
              </a:path>
            </a:pathLst>
          </a:custGeom>
          <a:solidFill>
            <a:srgbClr val="F4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60" name=""/>
          <p:cNvSpPr/>
          <p:nvPr/>
        </p:nvSpPr>
        <p:spPr>
          <a:xfrm>
            <a:off x="914040" y="2876400"/>
            <a:ext cx="224640" cy="224280"/>
          </a:xfrm>
          <a:custGeom>
            <a:avLst/>
            <a:gdLst/>
            <a:ahLst/>
            <a:rect l="0" t="0" r="r" b="b"/>
            <a:pathLst>
              <a:path w="624" h="623">
                <a:moveTo>
                  <a:pt x="499" y="0"/>
                </a:moveTo>
                <a:lnTo>
                  <a:pt x="0" y="499"/>
                </a:lnTo>
                <a:lnTo>
                  <a:pt x="0" y="623"/>
                </a:lnTo>
                <a:lnTo>
                  <a:pt x="624" y="0"/>
                </a:lnTo>
                <a:lnTo>
                  <a:pt x="499" y="0"/>
                </a:lnTo>
                <a:close/>
              </a:path>
            </a:pathLst>
          </a:custGeom>
          <a:solidFill>
            <a:srgbClr val="F4F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61" name=""/>
          <p:cNvSpPr/>
          <p:nvPr/>
        </p:nvSpPr>
        <p:spPr>
          <a:xfrm>
            <a:off x="914040" y="2876400"/>
            <a:ext cx="269280" cy="269280"/>
          </a:xfrm>
          <a:custGeom>
            <a:avLst/>
            <a:gdLst/>
            <a:ahLst/>
            <a:rect l="0" t="0" r="r" b="b"/>
            <a:pathLst>
              <a:path w="748" h="748">
                <a:moveTo>
                  <a:pt x="624" y="0"/>
                </a:moveTo>
                <a:lnTo>
                  <a:pt x="0" y="623"/>
                </a:lnTo>
                <a:lnTo>
                  <a:pt x="0" y="748"/>
                </a:lnTo>
                <a:lnTo>
                  <a:pt x="748" y="0"/>
                </a:lnTo>
                <a:lnTo>
                  <a:pt x="624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62" name=""/>
          <p:cNvSpPr/>
          <p:nvPr/>
        </p:nvSpPr>
        <p:spPr>
          <a:xfrm>
            <a:off x="914040" y="2876400"/>
            <a:ext cx="314280" cy="313920"/>
          </a:xfrm>
          <a:custGeom>
            <a:avLst/>
            <a:gdLst/>
            <a:ahLst/>
            <a:rect l="0" t="0" r="r" b="b"/>
            <a:pathLst>
              <a:path w="873" h="872">
                <a:moveTo>
                  <a:pt x="748" y="0"/>
                </a:moveTo>
                <a:lnTo>
                  <a:pt x="0" y="748"/>
                </a:lnTo>
                <a:lnTo>
                  <a:pt x="0" y="872"/>
                </a:lnTo>
                <a:lnTo>
                  <a:pt x="873" y="0"/>
                </a:lnTo>
                <a:lnTo>
                  <a:pt x="748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63" name=""/>
          <p:cNvSpPr/>
          <p:nvPr/>
        </p:nvSpPr>
        <p:spPr>
          <a:xfrm>
            <a:off x="914040" y="2876400"/>
            <a:ext cx="358920" cy="358560"/>
          </a:xfrm>
          <a:custGeom>
            <a:avLst/>
            <a:gdLst/>
            <a:ahLst/>
            <a:rect l="0" t="0" r="r" b="b"/>
            <a:pathLst>
              <a:path w="997" h="996">
                <a:moveTo>
                  <a:pt x="872" y="0"/>
                </a:moveTo>
                <a:lnTo>
                  <a:pt x="0" y="872"/>
                </a:lnTo>
                <a:lnTo>
                  <a:pt x="0" y="996"/>
                </a:lnTo>
                <a:lnTo>
                  <a:pt x="997" y="0"/>
                </a:lnTo>
                <a:lnTo>
                  <a:pt x="872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64" name=""/>
          <p:cNvSpPr/>
          <p:nvPr/>
        </p:nvSpPr>
        <p:spPr>
          <a:xfrm>
            <a:off x="914040" y="2876400"/>
            <a:ext cx="403560" cy="403560"/>
          </a:xfrm>
          <a:custGeom>
            <a:avLst/>
            <a:gdLst/>
            <a:ahLst/>
            <a:rect l="0" t="0" r="r" b="b"/>
            <a:pathLst>
              <a:path w="1121" h="1121">
                <a:moveTo>
                  <a:pt x="997" y="0"/>
                </a:moveTo>
                <a:lnTo>
                  <a:pt x="0" y="996"/>
                </a:lnTo>
                <a:lnTo>
                  <a:pt x="0" y="1121"/>
                </a:lnTo>
                <a:lnTo>
                  <a:pt x="1121" y="0"/>
                </a:lnTo>
                <a:lnTo>
                  <a:pt x="997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65" name=""/>
          <p:cNvSpPr/>
          <p:nvPr/>
        </p:nvSpPr>
        <p:spPr>
          <a:xfrm>
            <a:off x="914040" y="2876400"/>
            <a:ext cx="448560" cy="448200"/>
          </a:xfrm>
          <a:custGeom>
            <a:avLst/>
            <a:gdLst/>
            <a:ahLst/>
            <a:rect l="0" t="0" r="r" b="b"/>
            <a:pathLst>
              <a:path w="1246" h="1245">
                <a:moveTo>
                  <a:pt x="1121" y="0"/>
                </a:moveTo>
                <a:lnTo>
                  <a:pt x="0" y="1121"/>
                </a:lnTo>
                <a:lnTo>
                  <a:pt x="0" y="1245"/>
                </a:lnTo>
                <a:lnTo>
                  <a:pt x="1246" y="0"/>
                </a:lnTo>
                <a:lnTo>
                  <a:pt x="1121" y="0"/>
                </a:lnTo>
                <a:close/>
              </a:path>
            </a:pathLst>
          </a:custGeom>
          <a:solidFill>
            <a:srgbClr val="F1F1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66" name=""/>
          <p:cNvSpPr/>
          <p:nvPr/>
        </p:nvSpPr>
        <p:spPr>
          <a:xfrm>
            <a:off x="914040" y="2876400"/>
            <a:ext cx="493200" cy="493200"/>
          </a:xfrm>
          <a:custGeom>
            <a:avLst/>
            <a:gdLst/>
            <a:ahLst/>
            <a:rect l="0" t="0" r="r" b="b"/>
            <a:pathLst>
              <a:path w="1370" h="1370">
                <a:moveTo>
                  <a:pt x="1246" y="0"/>
                </a:moveTo>
                <a:lnTo>
                  <a:pt x="0" y="1245"/>
                </a:lnTo>
                <a:lnTo>
                  <a:pt x="0" y="1370"/>
                </a:lnTo>
                <a:lnTo>
                  <a:pt x="1370" y="0"/>
                </a:lnTo>
                <a:lnTo>
                  <a:pt x="1246" y="0"/>
                </a:lnTo>
                <a:close/>
              </a:path>
            </a:pathLst>
          </a:custGeom>
          <a:solidFill>
            <a:srgbClr val="F1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67" name=""/>
          <p:cNvSpPr/>
          <p:nvPr/>
        </p:nvSpPr>
        <p:spPr>
          <a:xfrm>
            <a:off x="914040" y="2876400"/>
            <a:ext cx="538200" cy="537840"/>
          </a:xfrm>
          <a:custGeom>
            <a:avLst/>
            <a:gdLst/>
            <a:ahLst/>
            <a:rect l="0" t="0" r="r" b="b"/>
            <a:pathLst>
              <a:path w="1495" h="1494">
                <a:moveTo>
                  <a:pt x="1370" y="0"/>
                </a:moveTo>
                <a:lnTo>
                  <a:pt x="0" y="1370"/>
                </a:lnTo>
                <a:lnTo>
                  <a:pt x="0" y="1494"/>
                </a:lnTo>
                <a:lnTo>
                  <a:pt x="1495" y="0"/>
                </a:lnTo>
                <a:lnTo>
                  <a:pt x="1370" y="0"/>
                </a:lnTo>
                <a:close/>
              </a:path>
            </a:pathLst>
          </a:custGeom>
          <a:solidFill>
            <a:srgbClr val="F0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68" name=""/>
          <p:cNvSpPr/>
          <p:nvPr/>
        </p:nvSpPr>
        <p:spPr>
          <a:xfrm>
            <a:off x="914040" y="2876400"/>
            <a:ext cx="582840" cy="582840"/>
          </a:xfrm>
          <a:custGeom>
            <a:avLst/>
            <a:gdLst/>
            <a:ahLst/>
            <a:rect l="0" t="0" r="r" b="b"/>
            <a:pathLst>
              <a:path w="1619" h="1619">
                <a:moveTo>
                  <a:pt x="1494" y="0"/>
                </a:moveTo>
                <a:lnTo>
                  <a:pt x="0" y="1494"/>
                </a:lnTo>
                <a:lnTo>
                  <a:pt x="0" y="1619"/>
                </a:lnTo>
                <a:lnTo>
                  <a:pt x="1619" y="0"/>
                </a:lnTo>
                <a:lnTo>
                  <a:pt x="1494" y="0"/>
                </a:lnTo>
                <a:close/>
              </a:path>
            </a:pathLst>
          </a:custGeom>
          <a:solidFill>
            <a:srgbClr val="F0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69" name=""/>
          <p:cNvSpPr/>
          <p:nvPr/>
        </p:nvSpPr>
        <p:spPr>
          <a:xfrm>
            <a:off x="914040" y="2876400"/>
            <a:ext cx="627840" cy="627480"/>
          </a:xfrm>
          <a:custGeom>
            <a:avLst/>
            <a:gdLst/>
            <a:ahLst/>
            <a:rect l="0" t="0" r="r" b="b"/>
            <a:pathLst>
              <a:path w="1744" h="1743">
                <a:moveTo>
                  <a:pt x="1619" y="0"/>
                </a:moveTo>
                <a:lnTo>
                  <a:pt x="0" y="1619"/>
                </a:lnTo>
                <a:lnTo>
                  <a:pt x="0" y="1743"/>
                </a:lnTo>
                <a:lnTo>
                  <a:pt x="1744" y="0"/>
                </a:lnTo>
                <a:lnTo>
                  <a:pt x="1619" y="0"/>
                </a:lnTo>
                <a:close/>
              </a:path>
            </a:pathLst>
          </a:custGeom>
          <a:solidFill>
            <a:srgbClr val="EF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70" name=""/>
          <p:cNvSpPr/>
          <p:nvPr/>
        </p:nvSpPr>
        <p:spPr>
          <a:xfrm>
            <a:off x="914040" y="2876400"/>
            <a:ext cx="672480" cy="672120"/>
          </a:xfrm>
          <a:custGeom>
            <a:avLst/>
            <a:gdLst/>
            <a:ahLst/>
            <a:rect l="0" t="0" r="r" b="b"/>
            <a:pathLst>
              <a:path w="1868" h="1867">
                <a:moveTo>
                  <a:pt x="1744" y="0"/>
                </a:moveTo>
                <a:lnTo>
                  <a:pt x="0" y="1743"/>
                </a:lnTo>
                <a:lnTo>
                  <a:pt x="0" y="1867"/>
                </a:lnTo>
                <a:lnTo>
                  <a:pt x="1868" y="0"/>
                </a:lnTo>
                <a:lnTo>
                  <a:pt x="1744" y="0"/>
                </a:lnTo>
                <a:close/>
              </a:path>
            </a:pathLst>
          </a:custGeom>
          <a:solidFill>
            <a:srgbClr val="EFEE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71" name=""/>
          <p:cNvSpPr/>
          <p:nvPr/>
        </p:nvSpPr>
        <p:spPr>
          <a:xfrm>
            <a:off x="914040" y="2876400"/>
            <a:ext cx="717120" cy="717120"/>
          </a:xfrm>
          <a:custGeom>
            <a:avLst/>
            <a:gdLst/>
            <a:ahLst/>
            <a:rect l="0" t="0" r="r" b="b"/>
            <a:pathLst>
              <a:path w="1992" h="1992">
                <a:moveTo>
                  <a:pt x="1868" y="0"/>
                </a:moveTo>
                <a:lnTo>
                  <a:pt x="0" y="1867"/>
                </a:lnTo>
                <a:lnTo>
                  <a:pt x="0" y="1992"/>
                </a:lnTo>
                <a:lnTo>
                  <a:pt x="1992" y="0"/>
                </a:lnTo>
                <a:lnTo>
                  <a:pt x="1868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72" name=""/>
          <p:cNvSpPr/>
          <p:nvPr/>
        </p:nvSpPr>
        <p:spPr>
          <a:xfrm>
            <a:off x="914040" y="2876400"/>
            <a:ext cx="762120" cy="761760"/>
          </a:xfrm>
          <a:custGeom>
            <a:avLst/>
            <a:gdLst/>
            <a:ahLst/>
            <a:rect l="0" t="0" r="r" b="b"/>
            <a:pathLst>
              <a:path w="2117" h="2116">
                <a:moveTo>
                  <a:pt x="1992" y="0"/>
                </a:moveTo>
                <a:lnTo>
                  <a:pt x="0" y="1992"/>
                </a:lnTo>
                <a:lnTo>
                  <a:pt x="0" y="2116"/>
                </a:lnTo>
                <a:lnTo>
                  <a:pt x="2117" y="0"/>
                </a:lnTo>
                <a:lnTo>
                  <a:pt x="1992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73" name=""/>
          <p:cNvSpPr/>
          <p:nvPr/>
        </p:nvSpPr>
        <p:spPr>
          <a:xfrm>
            <a:off x="914040" y="2876400"/>
            <a:ext cx="806760" cy="806760"/>
          </a:xfrm>
          <a:custGeom>
            <a:avLst/>
            <a:gdLst/>
            <a:ahLst/>
            <a:rect l="0" t="0" r="r" b="b"/>
            <a:pathLst>
              <a:path w="2241" h="2241">
                <a:moveTo>
                  <a:pt x="2117" y="0"/>
                </a:moveTo>
                <a:lnTo>
                  <a:pt x="0" y="2116"/>
                </a:lnTo>
                <a:lnTo>
                  <a:pt x="0" y="2241"/>
                </a:lnTo>
                <a:lnTo>
                  <a:pt x="2241" y="0"/>
                </a:lnTo>
                <a:lnTo>
                  <a:pt x="2117" y="0"/>
                </a:lnTo>
                <a:close/>
              </a:path>
            </a:pathLst>
          </a:custGeom>
          <a:solidFill>
            <a:srgbClr val="EDEC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74" name=""/>
          <p:cNvSpPr/>
          <p:nvPr/>
        </p:nvSpPr>
        <p:spPr>
          <a:xfrm>
            <a:off x="914040" y="2876400"/>
            <a:ext cx="851760" cy="851400"/>
          </a:xfrm>
          <a:custGeom>
            <a:avLst/>
            <a:gdLst/>
            <a:ahLst/>
            <a:rect l="0" t="0" r="r" b="b"/>
            <a:pathLst>
              <a:path w="2366" h="2365">
                <a:moveTo>
                  <a:pt x="2241" y="0"/>
                </a:moveTo>
                <a:lnTo>
                  <a:pt x="0" y="2241"/>
                </a:lnTo>
                <a:lnTo>
                  <a:pt x="0" y="2365"/>
                </a:lnTo>
                <a:lnTo>
                  <a:pt x="2366" y="0"/>
                </a:lnTo>
                <a:lnTo>
                  <a:pt x="2241" y="0"/>
                </a:lnTo>
                <a:close/>
              </a:path>
            </a:pathLst>
          </a:custGeom>
          <a:solidFill>
            <a:srgbClr val="ED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75" name=""/>
          <p:cNvSpPr/>
          <p:nvPr/>
        </p:nvSpPr>
        <p:spPr>
          <a:xfrm>
            <a:off x="914040" y="2876400"/>
            <a:ext cx="896400" cy="896400"/>
          </a:xfrm>
          <a:custGeom>
            <a:avLst/>
            <a:gdLst/>
            <a:ahLst/>
            <a:rect l="0" t="0" r="r" b="b"/>
            <a:pathLst>
              <a:path w="2490" h="2490">
                <a:moveTo>
                  <a:pt x="2366" y="0"/>
                </a:moveTo>
                <a:lnTo>
                  <a:pt x="0" y="2365"/>
                </a:lnTo>
                <a:lnTo>
                  <a:pt x="0" y="2490"/>
                </a:lnTo>
                <a:lnTo>
                  <a:pt x="2490" y="0"/>
                </a:lnTo>
                <a:lnTo>
                  <a:pt x="2366" y="0"/>
                </a:lnTo>
                <a:close/>
              </a:path>
            </a:pathLst>
          </a:custGeom>
          <a:solidFill>
            <a:srgbClr val="EC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76" name=""/>
          <p:cNvSpPr/>
          <p:nvPr/>
        </p:nvSpPr>
        <p:spPr>
          <a:xfrm>
            <a:off x="914040" y="2876400"/>
            <a:ext cx="941400" cy="941040"/>
          </a:xfrm>
          <a:custGeom>
            <a:avLst/>
            <a:gdLst/>
            <a:ahLst/>
            <a:rect l="0" t="0" r="r" b="b"/>
            <a:pathLst>
              <a:path w="2615" h="2614">
                <a:moveTo>
                  <a:pt x="2490" y="0"/>
                </a:moveTo>
                <a:lnTo>
                  <a:pt x="0" y="2490"/>
                </a:lnTo>
                <a:lnTo>
                  <a:pt x="0" y="2614"/>
                </a:lnTo>
                <a:lnTo>
                  <a:pt x="2615" y="0"/>
                </a:lnTo>
                <a:lnTo>
                  <a:pt x="2490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77" name=""/>
          <p:cNvSpPr/>
          <p:nvPr/>
        </p:nvSpPr>
        <p:spPr>
          <a:xfrm>
            <a:off x="914040" y="2876400"/>
            <a:ext cx="986040" cy="986040"/>
          </a:xfrm>
          <a:custGeom>
            <a:avLst/>
            <a:gdLst/>
            <a:ahLst/>
            <a:rect l="0" t="0" r="r" b="b"/>
            <a:pathLst>
              <a:path w="2739" h="2739">
                <a:moveTo>
                  <a:pt x="2615" y="0"/>
                </a:moveTo>
                <a:lnTo>
                  <a:pt x="0" y="2614"/>
                </a:lnTo>
                <a:lnTo>
                  <a:pt x="0" y="2739"/>
                </a:lnTo>
                <a:lnTo>
                  <a:pt x="2739" y="0"/>
                </a:lnTo>
                <a:lnTo>
                  <a:pt x="2615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78" name=""/>
          <p:cNvSpPr/>
          <p:nvPr/>
        </p:nvSpPr>
        <p:spPr>
          <a:xfrm>
            <a:off x="914040" y="2876400"/>
            <a:ext cx="1031040" cy="1030680"/>
          </a:xfrm>
          <a:custGeom>
            <a:avLst/>
            <a:gdLst/>
            <a:ahLst/>
            <a:rect l="0" t="0" r="r" b="b"/>
            <a:pathLst>
              <a:path w="2864" h="2863">
                <a:moveTo>
                  <a:pt x="2739" y="0"/>
                </a:moveTo>
                <a:lnTo>
                  <a:pt x="0" y="2739"/>
                </a:lnTo>
                <a:lnTo>
                  <a:pt x="0" y="2863"/>
                </a:lnTo>
                <a:lnTo>
                  <a:pt x="2864" y="0"/>
                </a:lnTo>
                <a:lnTo>
                  <a:pt x="2739" y="0"/>
                </a:lnTo>
                <a:close/>
              </a:path>
            </a:pathLst>
          </a:custGeom>
          <a:solidFill>
            <a:srgbClr val="EBE9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79" name=""/>
          <p:cNvSpPr/>
          <p:nvPr/>
        </p:nvSpPr>
        <p:spPr>
          <a:xfrm>
            <a:off x="914040" y="2876400"/>
            <a:ext cx="1075680" cy="1075320"/>
          </a:xfrm>
          <a:custGeom>
            <a:avLst/>
            <a:gdLst/>
            <a:ahLst/>
            <a:rect l="0" t="0" r="r" b="b"/>
            <a:pathLst>
              <a:path w="2988" h="2987">
                <a:moveTo>
                  <a:pt x="2864" y="0"/>
                </a:moveTo>
                <a:lnTo>
                  <a:pt x="0" y="2863"/>
                </a:lnTo>
                <a:lnTo>
                  <a:pt x="0" y="2987"/>
                </a:lnTo>
                <a:lnTo>
                  <a:pt x="2988" y="0"/>
                </a:lnTo>
                <a:lnTo>
                  <a:pt x="2864" y="0"/>
                </a:lnTo>
                <a:close/>
              </a:path>
            </a:pathLst>
          </a:custGeom>
          <a:solidFill>
            <a:srgbClr val="EB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80" name=""/>
          <p:cNvSpPr/>
          <p:nvPr/>
        </p:nvSpPr>
        <p:spPr>
          <a:xfrm>
            <a:off x="914040" y="2876400"/>
            <a:ext cx="1120320" cy="1105200"/>
          </a:xfrm>
          <a:custGeom>
            <a:avLst/>
            <a:gdLst/>
            <a:ahLst/>
            <a:rect l="0" t="0" r="r" b="b"/>
            <a:pathLst>
              <a:path w="3112" h="3070">
                <a:moveTo>
                  <a:pt x="2988" y="0"/>
                </a:moveTo>
                <a:lnTo>
                  <a:pt x="0" y="2987"/>
                </a:lnTo>
                <a:lnTo>
                  <a:pt x="42" y="3070"/>
                </a:lnTo>
                <a:lnTo>
                  <a:pt x="3112" y="0"/>
                </a:lnTo>
                <a:lnTo>
                  <a:pt x="2988" y="0"/>
                </a:lnTo>
                <a:close/>
              </a:path>
            </a:pathLst>
          </a:custGeom>
          <a:solidFill>
            <a:srgbClr val="EA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81" name=""/>
          <p:cNvSpPr/>
          <p:nvPr/>
        </p:nvSpPr>
        <p:spPr>
          <a:xfrm>
            <a:off x="929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A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82" name=""/>
          <p:cNvSpPr/>
          <p:nvPr/>
        </p:nvSpPr>
        <p:spPr>
          <a:xfrm>
            <a:off x="9741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9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83" name=""/>
          <p:cNvSpPr/>
          <p:nvPr/>
        </p:nvSpPr>
        <p:spPr>
          <a:xfrm>
            <a:off x="1018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9E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84" name=""/>
          <p:cNvSpPr/>
          <p:nvPr/>
        </p:nvSpPr>
        <p:spPr>
          <a:xfrm>
            <a:off x="10638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85" name=""/>
          <p:cNvSpPr/>
          <p:nvPr/>
        </p:nvSpPr>
        <p:spPr>
          <a:xfrm>
            <a:off x="1108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86" name=""/>
          <p:cNvSpPr/>
          <p:nvPr/>
        </p:nvSpPr>
        <p:spPr>
          <a:xfrm>
            <a:off x="1153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87" name=""/>
          <p:cNvSpPr/>
          <p:nvPr/>
        </p:nvSpPr>
        <p:spPr>
          <a:xfrm>
            <a:off x="11980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88" name=""/>
          <p:cNvSpPr/>
          <p:nvPr/>
        </p:nvSpPr>
        <p:spPr>
          <a:xfrm>
            <a:off x="1242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6E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89" name=""/>
          <p:cNvSpPr/>
          <p:nvPr/>
        </p:nvSpPr>
        <p:spPr>
          <a:xfrm>
            <a:off x="12877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6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90" name=""/>
          <p:cNvSpPr/>
          <p:nvPr/>
        </p:nvSpPr>
        <p:spPr>
          <a:xfrm>
            <a:off x="1332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5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91" name=""/>
          <p:cNvSpPr/>
          <p:nvPr/>
        </p:nvSpPr>
        <p:spPr>
          <a:xfrm>
            <a:off x="13773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5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92" name=""/>
          <p:cNvSpPr/>
          <p:nvPr/>
        </p:nvSpPr>
        <p:spPr>
          <a:xfrm>
            <a:off x="1422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4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93" name=""/>
          <p:cNvSpPr/>
          <p:nvPr/>
        </p:nvSpPr>
        <p:spPr>
          <a:xfrm>
            <a:off x="1466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4E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94" name=""/>
          <p:cNvSpPr/>
          <p:nvPr/>
        </p:nvSpPr>
        <p:spPr>
          <a:xfrm>
            <a:off x="1511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95" name=""/>
          <p:cNvSpPr/>
          <p:nvPr/>
        </p:nvSpPr>
        <p:spPr>
          <a:xfrm>
            <a:off x="1556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96" name=""/>
          <p:cNvSpPr/>
          <p:nvPr/>
        </p:nvSpPr>
        <p:spPr>
          <a:xfrm>
            <a:off x="16012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97" name=""/>
          <p:cNvSpPr/>
          <p:nvPr/>
        </p:nvSpPr>
        <p:spPr>
          <a:xfrm>
            <a:off x="1645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98" name=""/>
          <p:cNvSpPr/>
          <p:nvPr/>
        </p:nvSpPr>
        <p:spPr>
          <a:xfrm>
            <a:off x="16909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2D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99" name=""/>
          <p:cNvSpPr/>
          <p:nvPr/>
        </p:nvSpPr>
        <p:spPr>
          <a:xfrm>
            <a:off x="1735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69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00" name=""/>
          <p:cNvSpPr/>
          <p:nvPr/>
        </p:nvSpPr>
        <p:spPr>
          <a:xfrm>
            <a:off x="17805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01" name=""/>
          <p:cNvSpPr/>
          <p:nvPr/>
        </p:nvSpPr>
        <p:spPr>
          <a:xfrm>
            <a:off x="1825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02" name=""/>
          <p:cNvSpPr/>
          <p:nvPr/>
        </p:nvSpPr>
        <p:spPr>
          <a:xfrm>
            <a:off x="1869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03" name=""/>
          <p:cNvSpPr/>
          <p:nvPr/>
        </p:nvSpPr>
        <p:spPr>
          <a:xfrm>
            <a:off x="19148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FD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04" name=""/>
          <p:cNvSpPr/>
          <p:nvPr/>
        </p:nvSpPr>
        <p:spPr>
          <a:xfrm>
            <a:off x="1959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F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05" name=""/>
          <p:cNvSpPr/>
          <p:nvPr/>
        </p:nvSpPr>
        <p:spPr>
          <a:xfrm>
            <a:off x="20044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E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06" name=""/>
          <p:cNvSpPr/>
          <p:nvPr/>
        </p:nvSpPr>
        <p:spPr>
          <a:xfrm>
            <a:off x="2049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E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07" name=""/>
          <p:cNvSpPr/>
          <p:nvPr/>
        </p:nvSpPr>
        <p:spPr>
          <a:xfrm>
            <a:off x="20941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D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08" name=""/>
          <p:cNvSpPr/>
          <p:nvPr/>
        </p:nvSpPr>
        <p:spPr>
          <a:xfrm>
            <a:off x="2138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DD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09" name=""/>
          <p:cNvSpPr/>
          <p:nvPr/>
        </p:nvSpPr>
        <p:spPr>
          <a:xfrm>
            <a:off x="2183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10" name=""/>
          <p:cNvSpPr/>
          <p:nvPr/>
        </p:nvSpPr>
        <p:spPr>
          <a:xfrm>
            <a:off x="2228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11" name=""/>
          <p:cNvSpPr/>
          <p:nvPr/>
        </p:nvSpPr>
        <p:spPr>
          <a:xfrm>
            <a:off x="2273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BD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12" name=""/>
          <p:cNvSpPr/>
          <p:nvPr/>
        </p:nvSpPr>
        <p:spPr>
          <a:xfrm>
            <a:off x="23180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B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13" name=""/>
          <p:cNvSpPr/>
          <p:nvPr/>
        </p:nvSpPr>
        <p:spPr>
          <a:xfrm>
            <a:off x="23626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A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14" name=""/>
          <p:cNvSpPr/>
          <p:nvPr/>
        </p:nvSpPr>
        <p:spPr>
          <a:xfrm>
            <a:off x="24076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A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15" name=""/>
          <p:cNvSpPr/>
          <p:nvPr/>
        </p:nvSpPr>
        <p:spPr>
          <a:xfrm>
            <a:off x="24523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9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16" name=""/>
          <p:cNvSpPr/>
          <p:nvPr/>
        </p:nvSpPr>
        <p:spPr>
          <a:xfrm>
            <a:off x="24973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9D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17" name=""/>
          <p:cNvSpPr/>
          <p:nvPr/>
        </p:nvSpPr>
        <p:spPr>
          <a:xfrm>
            <a:off x="25419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18" name=""/>
          <p:cNvSpPr/>
          <p:nvPr/>
        </p:nvSpPr>
        <p:spPr>
          <a:xfrm>
            <a:off x="25866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19" name=""/>
          <p:cNvSpPr/>
          <p:nvPr/>
        </p:nvSpPr>
        <p:spPr>
          <a:xfrm>
            <a:off x="26316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20" name=""/>
          <p:cNvSpPr/>
          <p:nvPr/>
        </p:nvSpPr>
        <p:spPr>
          <a:xfrm>
            <a:off x="26762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21" name=""/>
          <p:cNvSpPr/>
          <p:nvPr/>
        </p:nvSpPr>
        <p:spPr>
          <a:xfrm>
            <a:off x="27212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7C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22" name=""/>
          <p:cNvSpPr/>
          <p:nvPr/>
        </p:nvSpPr>
        <p:spPr>
          <a:xfrm>
            <a:off x="27658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23" name=""/>
          <p:cNvSpPr/>
          <p:nvPr/>
        </p:nvSpPr>
        <p:spPr>
          <a:xfrm>
            <a:off x="28108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24" name=""/>
          <p:cNvSpPr/>
          <p:nvPr/>
        </p:nvSpPr>
        <p:spPr>
          <a:xfrm>
            <a:off x="2855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25" name=""/>
          <p:cNvSpPr/>
          <p:nvPr/>
        </p:nvSpPr>
        <p:spPr>
          <a:xfrm>
            <a:off x="2900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26" name=""/>
          <p:cNvSpPr/>
          <p:nvPr/>
        </p:nvSpPr>
        <p:spPr>
          <a:xfrm>
            <a:off x="2945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4C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27" name=""/>
          <p:cNvSpPr/>
          <p:nvPr/>
        </p:nvSpPr>
        <p:spPr>
          <a:xfrm>
            <a:off x="2989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4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28" name=""/>
          <p:cNvSpPr/>
          <p:nvPr/>
        </p:nvSpPr>
        <p:spPr>
          <a:xfrm>
            <a:off x="30348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3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29" name=""/>
          <p:cNvSpPr/>
          <p:nvPr/>
        </p:nvSpPr>
        <p:spPr>
          <a:xfrm>
            <a:off x="3079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3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30" name=""/>
          <p:cNvSpPr/>
          <p:nvPr/>
        </p:nvSpPr>
        <p:spPr>
          <a:xfrm>
            <a:off x="31244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2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31" name=""/>
          <p:cNvSpPr/>
          <p:nvPr/>
        </p:nvSpPr>
        <p:spPr>
          <a:xfrm>
            <a:off x="3169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2C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32" name=""/>
          <p:cNvSpPr/>
          <p:nvPr/>
        </p:nvSpPr>
        <p:spPr>
          <a:xfrm>
            <a:off x="32140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33" name=""/>
          <p:cNvSpPr/>
          <p:nvPr/>
        </p:nvSpPr>
        <p:spPr>
          <a:xfrm>
            <a:off x="3258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34" name=""/>
          <p:cNvSpPr/>
          <p:nvPr/>
        </p:nvSpPr>
        <p:spPr>
          <a:xfrm>
            <a:off x="3303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35" name=""/>
          <p:cNvSpPr/>
          <p:nvPr/>
        </p:nvSpPr>
        <p:spPr>
          <a:xfrm>
            <a:off x="33483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36" name=""/>
          <p:cNvSpPr/>
          <p:nvPr/>
        </p:nvSpPr>
        <p:spPr>
          <a:xfrm>
            <a:off x="3393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FC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37" name=""/>
          <p:cNvSpPr/>
          <p:nvPr/>
        </p:nvSpPr>
        <p:spPr>
          <a:xfrm>
            <a:off x="34380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F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38" name=""/>
          <p:cNvSpPr/>
          <p:nvPr/>
        </p:nvSpPr>
        <p:spPr>
          <a:xfrm>
            <a:off x="3482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E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39" name=""/>
          <p:cNvSpPr/>
          <p:nvPr/>
        </p:nvSpPr>
        <p:spPr>
          <a:xfrm>
            <a:off x="35276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E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40" name=""/>
          <p:cNvSpPr/>
          <p:nvPr/>
        </p:nvSpPr>
        <p:spPr>
          <a:xfrm>
            <a:off x="3572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D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41" name=""/>
          <p:cNvSpPr/>
          <p:nvPr/>
        </p:nvSpPr>
        <p:spPr>
          <a:xfrm>
            <a:off x="3616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DC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42" name=""/>
          <p:cNvSpPr/>
          <p:nvPr/>
        </p:nvSpPr>
        <p:spPr>
          <a:xfrm>
            <a:off x="3661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D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43" name=""/>
          <p:cNvSpPr/>
          <p:nvPr/>
        </p:nvSpPr>
        <p:spPr>
          <a:xfrm>
            <a:off x="3706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C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44" name=""/>
          <p:cNvSpPr/>
          <p:nvPr/>
        </p:nvSpPr>
        <p:spPr>
          <a:xfrm>
            <a:off x="37515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C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45" name=""/>
          <p:cNvSpPr/>
          <p:nvPr/>
        </p:nvSpPr>
        <p:spPr>
          <a:xfrm>
            <a:off x="3796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B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46" name=""/>
          <p:cNvSpPr/>
          <p:nvPr/>
        </p:nvSpPr>
        <p:spPr>
          <a:xfrm>
            <a:off x="38412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BC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47" name=""/>
          <p:cNvSpPr/>
          <p:nvPr/>
        </p:nvSpPr>
        <p:spPr>
          <a:xfrm>
            <a:off x="3885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48" name=""/>
          <p:cNvSpPr/>
          <p:nvPr/>
        </p:nvSpPr>
        <p:spPr>
          <a:xfrm>
            <a:off x="39308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49" name=""/>
          <p:cNvSpPr/>
          <p:nvPr/>
        </p:nvSpPr>
        <p:spPr>
          <a:xfrm>
            <a:off x="3975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9B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50" name=""/>
          <p:cNvSpPr/>
          <p:nvPr/>
        </p:nvSpPr>
        <p:spPr>
          <a:xfrm>
            <a:off x="4020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6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9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51" name=""/>
          <p:cNvSpPr/>
          <p:nvPr/>
        </p:nvSpPr>
        <p:spPr>
          <a:xfrm>
            <a:off x="40651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69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C8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52" name=""/>
          <p:cNvSpPr/>
          <p:nvPr/>
        </p:nvSpPr>
        <p:spPr>
          <a:xfrm>
            <a:off x="4109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8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53" name=""/>
          <p:cNvSpPr/>
          <p:nvPr/>
        </p:nvSpPr>
        <p:spPr>
          <a:xfrm>
            <a:off x="41547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7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54" name=""/>
          <p:cNvSpPr/>
          <p:nvPr/>
        </p:nvSpPr>
        <p:spPr>
          <a:xfrm>
            <a:off x="4199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7B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55" name=""/>
          <p:cNvSpPr/>
          <p:nvPr/>
        </p:nvSpPr>
        <p:spPr>
          <a:xfrm>
            <a:off x="42444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56" name=""/>
          <p:cNvSpPr/>
          <p:nvPr/>
        </p:nvSpPr>
        <p:spPr>
          <a:xfrm>
            <a:off x="4289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57" name=""/>
          <p:cNvSpPr/>
          <p:nvPr/>
        </p:nvSpPr>
        <p:spPr>
          <a:xfrm>
            <a:off x="43336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58" name=""/>
          <p:cNvSpPr/>
          <p:nvPr/>
        </p:nvSpPr>
        <p:spPr>
          <a:xfrm>
            <a:off x="43786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59" name=""/>
          <p:cNvSpPr/>
          <p:nvPr/>
        </p:nvSpPr>
        <p:spPr>
          <a:xfrm>
            <a:off x="44233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4B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60" name=""/>
          <p:cNvSpPr/>
          <p:nvPr/>
        </p:nvSpPr>
        <p:spPr>
          <a:xfrm>
            <a:off x="44683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4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61" name=""/>
          <p:cNvSpPr/>
          <p:nvPr/>
        </p:nvSpPr>
        <p:spPr>
          <a:xfrm>
            <a:off x="45129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3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62" name=""/>
          <p:cNvSpPr/>
          <p:nvPr/>
        </p:nvSpPr>
        <p:spPr>
          <a:xfrm>
            <a:off x="45579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63" name=""/>
          <p:cNvSpPr/>
          <p:nvPr/>
        </p:nvSpPr>
        <p:spPr>
          <a:xfrm>
            <a:off x="46026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64" name=""/>
          <p:cNvSpPr/>
          <p:nvPr/>
        </p:nvSpPr>
        <p:spPr>
          <a:xfrm>
            <a:off x="46476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2B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65" name=""/>
          <p:cNvSpPr/>
          <p:nvPr/>
        </p:nvSpPr>
        <p:spPr>
          <a:xfrm>
            <a:off x="46922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2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66" name=""/>
          <p:cNvSpPr/>
          <p:nvPr/>
        </p:nvSpPr>
        <p:spPr>
          <a:xfrm>
            <a:off x="47368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1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67" name=""/>
          <p:cNvSpPr/>
          <p:nvPr/>
        </p:nvSpPr>
        <p:spPr>
          <a:xfrm>
            <a:off x="47818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1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68" name=""/>
          <p:cNvSpPr/>
          <p:nvPr/>
        </p:nvSpPr>
        <p:spPr>
          <a:xfrm>
            <a:off x="4826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0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69" name=""/>
          <p:cNvSpPr/>
          <p:nvPr/>
        </p:nvSpPr>
        <p:spPr>
          <a:xfrm>
            <a:off x="48715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0B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70" name=""/>
          <p:cNvSpPr/>
          <p:nvPr/>
        </p:nvSpPr>
        <p:spPr>
          <a:xfrm>
            <a:off x="4916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71" name=""/>
          <p:cNvSpPr/>
          <p:nvPr/>
        </p:nvSpPr>
        <p:spPr>
          <a:xfrm>
            <a:off x="49611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72" name=""/>
          <p:cNvSpPr/>
          <p:nvPr/>
        </p:nvSpPr>
        <p:spPr>
          <a:xfrm>
            <a:off x="5005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73" name=""/>
          <p:cNvSpPr/>
          <p:nvPr/>
        </p:nvSpPr>
        <p:spPr>
          <a:xfrm>
            <a:off x="5050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74" name=""/>
          <p:cNvSpPr/>
          <p:nvPr/>
        </p:nvSpPr>
        <p:spPr>
          <a:xfrm>
            <a:off x="50954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DA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75" name=""/>
          <p:cNvSpPr/>
          <p:nvPr/>
        </p:nvSpPr>
        <p:spPr>
          <a:xfrm>
            <a:off x="5140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6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D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76" name=""/>
          <p:cNvSpPr/>
          <p:nvPr/>
        </p:nvSpPr>
        <p:spPr>
          <a:xfrm>
            <a:off x="51850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69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BC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77" name=""/>
          <p:cNvSpPr/>
          <p:nvPr/>
        </p:nvSpPr>
        <p:spPr>
          <a:xfrm>
            <a:off x="5229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C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78" name=""/>
          <p:cNvSpPr/>
          <p:nvPr/>
        </p:nvSpPr>
        <p:spPr>
          <a:xfrm>
            <a:off x="52747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B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79" name=""/>
          <p:cNvSpPr/>
          <p:nvPr/>
        </p:nvSpPr>
        <p:spPr>
          <a:xfrm>
            <a:off x="5319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BA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80" name=""/>
          <p:cNvSpPr/>
          <p:nvPr/>
        </p:nvSpPr>
        <p:spPr>
          <a:xfrm>
            <a:off x="53643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81" name=""/>
          <p:cNvSpPr/>
          <p:nvPr/>
        </p:nvSpPr>
        <p:spPr>
          <a:xfrm>
            <a:off x="5409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82" name=""/>
          <p:cNvSpPr/>
          <p:nvPr/>
        </p:nvSpPr>
        <p:spPr>
          <a:xfrm>
            <a:off x="5453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9A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83" name=""/>
          <p:cNvSpPr/>
          <p:nvPr/>
        </p:nvSpPr>
        <p:spPr>
          <a:xfrm>
            <a:off x="54986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84" name=""/>
          <p:cNvSpPr/>
          <p:nvPr/>
        </p:nvSpPr>
        <p:spPr>
          <a:xfrm>
            <a:off x="5543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85" name=""/>
          <p:cNvSpPr/>
          <p:nvPr/>
        </p:nvSpPr>
        <p:spPr>
          <a:xfrm>
            <a:off x="55882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86" name=""/>
          <p:cNvSpPr/>
          <p:nvPr/>
        </p:nvSpPr>
        <p:spPr>
          <a:xfrm>
            <a:off x="5632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87" name=""/>
          <p:cNvSpPr/>
          <p:nvPr/>
        </p:nvSpPr>
        <p:spPr>
          <a:xfrm>
            <a:off x="56779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7A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88" name=""/>
          <p:cNvSpPr/>
          <p:nvPr/>
        </p:nvSpPr>
        <p:spPr>
          <a:xfrm>
            <a:off x="5722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7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89" name=""/>
          <p:cNvSpPr/>
          <p:nvPr/>
        </p:nvSpPr>
        <p:spPr>
          <a:xfrm>
            <a:off x="5767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6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90" name=""/>
          <p:cNvSpPr/>
          <p:nvPr/>
        </p:nvSpPr>
        <p:spPr>
          <a:xfrm>
            <a:off x="58122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6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91" name=""/>
          <p:cNvSpPr/>
          <p:nvPr/>
        </p:nvSpPr>
        <p:spPr>
          <a:xfrm>
            <a:off x="5856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5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92" name=""/>
          <p:cNvSpPr/>
          <p:nvPr/>
        </p:nvSpPr>
        <p:spPr>
          <a:xfrm>
            <a:off x="59018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5A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93" name=""/>
          <p:cNvSpPr/>
          <p:nvPr/>
        </p:nvSpPr>
        <p:spPr>
          <a:xfrm>
            <a:off x="5946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94" name=""/>
          <p:cNvSpPr/>
          <p:nvPr/>
        </p:nvSpPr>
        <p:spPr>
          <a:xfrm>
            <a:off x="59914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95" name=""/>
          <p:cNvSpPr/>
          <p:nvPr/>
        </p:nvSpPr>
        <p:spPr>
          <a:xfrm>
            <a:off x="6036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96" name=""/>
          <p:cNvSpPr/>
          <p:nvPr/>
        </p:nvSpPr>
        <p:spPr>
          <a:xfrm>
            <a:off x="6080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97" name=""/>
          <p:cNvSpPr/>
          <p:nvPr/>
        </p:nvSpPr>
        <p:spPr>
          <a:xfrm>
            <a:off x="6125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2A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98" name=""/>
          <p:cNvSpPr/>
          <p:nvPr/>
        </p:nvSpPr>
        <p:spPr>
          <a:xfrm>
            <a:off x="6170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2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99" name=""/>
          <p:cNvSpPr/>
          <p:nvPr/>
        </p:nvSpPr>
        <p:spPr>
          <a:xfrm>
            <a:off x="62154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1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00" name=""/>
          <p:cNvSpPr/>
          <p:nvPr/>
        </p:nvSpPr>
        <p:spPr>
          <a:xfrm>
            <a:off x="6260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1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01" name=""/>
          <p:cNvSpPr/>
          <p:nvPr/>
        </p:nvSpPr>
        <p:spPr>
          <a:xfrm>
            <a:off x="63050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0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02" name=""/>
          <p:cNvSpPr/>
          <p:nvPr/>
        </p:nvSpPr>
        <p:spPr>
          <a:xfrm>
            <a:off x="63496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69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B09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03" name=""/>
          <p:cNvSpPr/>
          <p:nvPr/>
        </p:nvSpPr>
        <p:spPr>
          <a:xfrm>
            <a:off x="63946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04" name=""/>
          <p:cNvSpPr/>
          <p:nvPr/>
        </p:nvSpPr>
        <p:spPr>
          <a:xfrm>
            <a:off x="64393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05" name=""/>
          <p:cNvSpPr/>
          <p:nvPr/>
        </p:nvSpPr>
        <p:spPr>
          <a:xfrm>
            <a:off x="64839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F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06" name=""/>
          <p:cNvSpPr/>
          <p:nvPr/>
        </p:nvSpPr>
        <p:spPr>
          <a:xfrm>
            <a:off x="65289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E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07" name=""/>
          <p:cNvSpPr/>
          <p:nvPr/>
        </p:nvSpPr>
        <p:spPr>
          <a:xfrm>
            <a:off x="65736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E9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08" name=""/>
          <p:cNvSpPr/>
          <p:nvPr/>
        </p:nvSpPr>
        <p:spPr>
          <a:xfrm>
            <a:off x="66186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09" name=""/>
          <p:cNvSpPr/>
          <p:nvPr/>
        </p:nvSpPr>
        <p:spPr>
          <a:xfrm>
            <a:off x="66632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10" name=""/>
          <p:cNvSpPr/>
          <p:nvPr/>
        </p:nvSpPr>
        <p:spPr>
          <a:xfrm>
            <a:off x="67082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11" name=""/>
          <p:cNvSpPr/>
          <p:nvPr/>
        </p:nvSpPr>
        <p:spPr>
          <a:xfrm>
            <a:off x="67528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12" name=""/>
          <p:cNvSpPr/>
          <p:nvPr/>
        </p:nvSpPr>
        <p:spPr>
          <a:xfrm>
            <a:off x="6797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B9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13" name=""/>
          <p:cNvSpPr/>
          <p:nvPr/>
        </p:nvSpPr>
        <p:spPr>
          <a:xfrm>
            <a:off x="6842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B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14" name=""/>
          <p:cNvSpPr/>
          <p:nvPr/>
        </p:nvSpPr>
        <p:spPr>
          <a:xfrm>
            <a:off x="6887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A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15" name=""/>
          <p:cNvSpPr/>
          <p:nvPr/>
        </p:nvSpPr>
        <p:spPr>
          <a:xfrm>
            <a:off x="69321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A9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16" name=""/>
          <p:cNvSpPr/>
          <p:nvPr/>
        </p:nvSpPr>
        <p:spPr>
          <a:xfrm>
            <a:off x="6976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99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17" name=""/>
          <p:cNvSpPr/>
          <p:nvPr/>
        </p:nvSpPr>
        <p:spPr>
          <a:xfrm>
            <a:off x="70218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99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18" name=""/>
          <p:cNvSpPr/>
          <p:nvPr/>
        </p:nvSpPr>
        <p:spPr>
          <a:xfrm>
            <a:off x="7066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19" name=""/>
          <p:cNvSpPr/>
          <p:nvPr/>
        </p:nvSpPr>
        <p:spPr>
          <a:xfrm>
            <a:off x="71114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20" name=""/>
          <p:cNvSpPr/>
          <p:nvPr/>
        </p:nvSpPr>
        <p:spPr>
          <a:xfrm>
            <a:off x="7156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79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21" name=""/>
          <p:cNvSpPr/>
          <p:nvPr/>
        </p:nvSpPr>
        <p:spPr>
          <a:xfrm>
            <a:off x="7200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7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22" name=""/>
          <p:cNvSpPr/>
          <p:nvPr/>
        </p:nvSpPr>
        <p:spPr>
          <a:xfrm>
            <a:off x="72457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6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23" name=""/>
          <p:cNvSpPr/>
          <p:nvPr/>
        </p:nvSpPr>
        <p:spPr>
          <a:xfrm>
            <a:off x="7290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6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24" name=""/>
          <p:cNvSpPr/>
          <p:nvPr/>
        </p:nvSpPr>
        <p:spPr>
          <a:xfrm>
            <a:off x="73353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5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25" name=""/>
          <p:cNvSpPr/>
          <p:nvPr/>
        </p:nvSpPr>
        <p:spPr>
          <a:xfrm>
            <a:off x="7380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59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26" name=""/>
          <p:cNvSpPr/>
          <p:nvPr/>
        </p:nvSpPr>
        <p:spPr>
          <a:xfrm>
            <a:off x="74250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5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27" name=""/>
          <p:cNvSpPr/>
          <p:nvPr/>
        </p:nvSpPr>
        <p:spPr>
          <a:xfrm>
            <a:off x="7469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4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28" name=""/>
          <p:cNvSpPr/>
          <p:nvPr/>
        </p:nvSpPr>
        <p:spPr>
          <a:xfrm>
            <a:off x="7514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4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29" name=""/>
          <p:cNvSpPr/>
          <p:nvPr/>
        </p:nvSpPr>
        <p:spPr>
          <a:xfrm>
            <a:off x="7559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3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30" name=""/>
          <p:cNvSpPr/>
          <p:nvPr/>
        </p:nvSpPr>
        <p:spPr>
          <a:xfrm>
            <a:off x="7603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38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31" name=""/>
          <p:cNvSpPr/>
          <p:nvPr/>
        </p:nvSpPr>
        <p:spPr>
          <a:xfrm>
            <a:off x="76489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32" name=""/>
          <p:cNvSpPr/>
          <p:nvPr/>
        </p:nvSpPr>
        <p:spPr>
          <a:xfrm>
            <a:off x="7693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33" name=""/>
          <p:cNvSpPr/>
          <p:nvPr/>
        </p:nvSpPr>
        <p:spPr>
          <a:xfrm>
            <a:off x="77385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34" name=""/>
          <p:cNvSpPr/>
          <p:nvPr/>
        </p:nvSpPr>
        <p:spPr>
          <a:xfrm>
            <a:off x="7783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35" name=""/>
          <p:cNvSpPr/>
          <p:nvPr/>
        </p:nvSpPr>
        <p:spPr>
          <a:xfrm>
            <a:off x="78282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08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36" name=""/>
          <p:cNvSpPr/>
          <p:nvPr/>
        </p:nvSpPr>
        <p:spPr>
          <a:xfrm>
            <a:off x="7872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0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37" name=""/>
          <p:cNvSpPr/>
          <p:nvPr/>
        </p:nvSpPr>
        <p:spPr>
          <a:xfrm>
            <a:off x="7917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F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38" name=""/>
          <p:cNvSpPr/>
          <p:nvPr/>
        </p:nvSpPr>
        <p:spPr>
          <a:xfrm>
            <a:off x="79624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F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39" name=""/>
          <p:cNvSpPr/>
          <p:nvPr/>
        </p:nvSpPr>
        <p:spPr>
          <a:xfrm>
            <a:off x="8007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E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40" name=""/>
          <p:cNvSpPr/>
          <p:nvPr/>
        </p:nvSpPr>
        <p:spPr>
          <a:xfrm>
            <a:off x="80521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E8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41" name=""/>
          <p:cNvSpPr/>
          <p:nvPr/>
        </p:nvSpPr>
        <p:spPr>
          <a:xfrm>
            <a:off x="8096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42" name=""/>
          <p:cNvSpPr/>
          <p:nvPr/>
        </p:nvSpPr>
        <p:spPr>
          <a:xfrm>
            <a:off x="81417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43" name=""/>
          <p:cNvSpPr/>
          <p:nvPr/>
        </p:nvSpPr>
        <p:spPr>
          <a:xfrm>
            <a:off x="8186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44" name=""/>
          <p:cNvSpPr/>
          <p:nvPr/>
        </p:nvSpPr>
        <p:spPr>
          <a:xfrm>
            <a:off x="8231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45" name=""/>
          <p:cNvSpPr/>
          <p:nvPr/>
        </p:nvSpPr>
        <p:spPr>
          <a:xfrm>
            <a:off x="8276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B8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46" name=""/>
          <p:cNvSpPr/>
          <p:nvPr/>
        </p:nvSpPr>
        <p:spPr>
          <a:xfrm>
            <a:off x="83206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47" name=""/>
          <p:cNvSpPr/>
          <p:nvPr/>
        </p:nvSpPr>
        <p:spPr>
          <a:xfrm>
            <a:off x="83656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48" name=""/>
          <p:cNvSpPr/>
          <p:nvPr/>
        </p:nvSpPr>
        <p:spPr>
          <a:xfrm>
            <a:off x="84103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49" name=""/>
          <p:cNvSpPr/>
          <p:nvPr/>
        </p:nvSpPr>
        <p:spPr>
          <a:xfrm>
            <a:off x="84553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50" name=""/>
          <p:cNvSpPr/>
          <p:nvPr/>
        </p:nvSpPr>
        <p:spPr>
          <a:xfrm>
            <a:off x="84999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98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51" name=""/>
          <p:cNvSpPr/>
          <p:nvPr/>
        </p:nvSpPr>
        <p:spPr>
          <a:xfrm>
            <a:off x="85449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9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52" name=""/>
          <p:cNvSpPr/>
          <p:nvPr/>
        </p:nvSpPr>
        <p:spPr>
          <a:xfrm>
            <a:off x="85896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8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53" name=""/>
          <p:cNvSpPr/>
          <p:nvPr/>
        </p:nvSpPr>
        <p:spPr>
          <a:xfrm>
            <a:off x="86342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8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54" name=""/>
          <p:cNvSpPr/>
          <p:nvPr/>
        </p:nvSpPr>
        <p:spPr>
          <a:xfrm>
            <a:off x="86792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7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55" name=""/>
          <p:cNvSpPr/>
          <p:nvPr/>
        </p:nvSpPr>
        <p:spPr>
          <a:xfrm>
            <a:off x="87238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77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56" name=""/>
          <p:cNvSpPr/>
          <p:nvPr/>
        </p:nvSpPr>
        <p:spPr>
          <a:xfrm>
            <a:off x="87688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57" name=""/>
          <p:cNvSpPr/>
          <p:nvPr/>
        </p:nvSpPr>
        <p:spPr>
          <a:xfrm>
            <a:off x="8813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58" name=""/>
          <p:cNvSpPr/>
          <p:nvPr/>
        </p:nvSpPr>
        <p:spPr>
          <a:xfrm>
            <a:off x="88585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57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59" name=""/>
          <p:cNvSpPr/>
          <p:nvPr/>
        </p:nvSpPr>
        <p:spPr>
          <a:xfrm>
            <a:off x="8903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5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60" name=""/>
          <p:cNvSpPr/>
          <p:nvPr/>
        </p:nvSpPr>
        <p:spPr>
          <a:xfrm>
            <a:off x="8947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4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61" name=""/>
          <p:cNvSpPr/>
          <p:nvPr/>
        </p:nvSpPr>
        <p:spPr>
          <a:xfrm>
            <a:off x="89928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4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62" name=""/>
          <p:cNvSpPr/>
          <p:nvPr/>
        </p:nvSpPr>
        <p:spPr>
          <a:xfrm>
            <a:off x="9037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3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63" name=""/>
          <p:cNvSpPr/>
          <p:nvPr/>
        </p:nvSpPr>
        <p:spPr>
          <a:xfrm>
            <a:off x="90824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37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64" name=""/>
          <p:cNvSpPr/>
          <p:nvPr/>
        </p:nvSpPr>
        <p:spPr>
          <a:xfrm>
            <a:off x="9127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65" name=""/>
          <p:cNvSpPr/>
          <p:nvPr/>
        </p:nvSpPr>
        <p:spPr>
          <a:xfrm>
            <a:off x="91720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66" name=""/>
          <p:cNvSpPr/>
          <p:nvPr/>
        </p:nvSpPr>
        <p:spPr>
          <a:xfrm>
            <a:off x="9216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67" name=""/>
          <p:cNvSpPr/>
          <p:nvPr/>
        </p:nvSpPr>
        <p:spPr>
          <a:xfrm>
            <a:off x="92617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68" name=""/>
          <p:cNvSpPr/>
          <p:nvPr/>
        </p:nvSpPr>
        <p:spPr>
          <a:xfrm>
            <a:off x="9306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07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69" name=""/>
          <p:cNvSpPr/>
          <p:nvPr/>
        </p:nvSpPr>
        <p:spPr>
          <a:xfrm>
            <a:off x="9351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70" name=""/>
          <p:cNvSpPr/>
          <p:nvPr/>
        </p:nvSpPr>
        <p:spPr>
          <a:xfrm>
            <a:off x="93960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71" name=""/>
          <p:cNvSpPr/>
          <p:nvPr/>
        </p:nvSpPr>
        <p:spPr>
          <a:xfrm>
            <a:off x="9440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72" name=""/>
          <p:cNvSpPr/>
          <p:nvPr/>
        </p:nvSpPr>
        <p:spPr>
          <a:xfrm>
            <a:off x="94856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73" name=""/>
          <p:cNvSpPr/>
          <p:nvPr/>
        </p:nvSpPr>
        <p:spPr>
          <a:xfrm>
            <a:off x="9530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E7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74" name=""/>
          <p:cNvSpPr/>
          <p:nvPr/>
        </p:nvSpPr>
        <p:spPr>
          <a:xfrm>
            <a:off x="95752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E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75" name=""/>
          <p:cNvSpPr/>
          <p:nvPr/>
        </p:nvSpPr>
        <p:spPr>
          <a:xfrm>
            <a:off x="9619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D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76" name=""/>
          <p:cNvSpPr/>
          <p:nvPr/>
        </p:nvSpPr>
        <p:spPr>
          <a:xfrm>
            <a:off x="9664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8D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77" name=""/>
          <p:cNvSpPr/>
          <p:nvPr/>
        </p:nvSpPr>
        <p:spPr>
          <a:xfrm>
            <a:off x="97095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C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78" name=""/>
          <p:cNvSpPr/>
          <p:nvPr/>
        </p:nvSpPr>
        <p:spPr>
          <a:xfrm>
            <a:off x="9754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6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C7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79" name=""/>
          <p:cNvSpPr/>
          <p:nvPr/>
        </p:nvSpPr>
        <p:spPr>
          <a:xfrm>
            <a:off x="97992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69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8B6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80" name=""/>
          <p:cNvSpPr/>
          <p:nvPr/>
        </p:nvSpPr>
        <p:spPr>
          <a:xfrm>
            <a:off x="9843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B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81" name=""/>
          <p:cNvSpPr/>
          <p:nvPr/>
        </p:nvSpPr>
        <p:spPr>
          <a:xfrm>
            <a:off x="98888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82" name=""/>
          <p:cNvSpPr/>
          <p:nvPr/>
        </p:nvSpPr>
        <p:spPr>
          <a:xfrm>
            <a:off x="9933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83" name=""/>
          <p:cNvSpPr/>
          <p:nvPr/>
        </p:nvSpPr>
        <p:spPr>
          <a:xfrm>
            <a:off x="9978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896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84" name=""/>
          <p:cNvSpPr/>
          <p:nvPr/>
        </p:nvSpPr>
        <p:spPr>
          <a:xfrm>
            <a:off x="10023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9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85" name=""/>
          <p:cNvSpPr/>
          <p:nvPr/>
        </p:nvSpPr>
        <p:spPr>
          <a:xfrm>
            <a:off x="10067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88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86" name=""/>
          <p:cNvSpPr/>
          <p:nvPr/>
        </p:nvSpPr>
        <p:spPr>
          <a:xfrm>
            <a:off x="101127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8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87" name=""/>
          <p:cNvSpPr/>
          <p:nvPr/>
        </p:nvSpPr>
        <p:spPr>
          <a:xfrm>
            <a:off x="10157400" y="2876400"/>
            <a:ext cx="1120320" cy="1105200"/>
          </a:xfrm>
          <a:custGeom>
            <a:avLst/>
            <a:gdLst/>
            <a:ahLst/>
            <a:rect l="0" t="0" r="r" b="b"/>
            <a:pathLst>
              <a:path w="3112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12" y="83"/>
                </a:lnTo>
                <a:lnTo>
                  <a:pt x="3070" y="0"/>
                </a:lnTo>
                <a:close/>
              </a:path>
            </a:pathLst>
          </a:custGeom>
          <a:solidFill>
            <a:srgbClr val="87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88" name=""/>
          <p:cNvSpPr/>
          <p:nvPr/>
        </p:nvSpPr>
        <p:spPr>
          <a:xfrm>
            <a:off x="10202400" y="2906280"/>
            <a:ext cx="1075320" cy="1075320"/>
          </a:xfrm>
          <a:custGeom>
            <a:avLst/>
            <a:gdLst/>
            <a:ahLst/>
            <a:rect l="0" t="0" r="r" b="b"/>
            <a:pathLst>
              <a:path w="2987" h="2987">
                <a:moveTo>
                  <a:pt x="2987" y="0"/>
                </a:moveTo>
                <a:lnTo>
                  <a:pt x="0" y="2987"/>
                </a:lnTo>
                <a:lnTo>
                  <a:pt x="125" y="2987"/>
                </a:lnTo>
                <a:lnTo>
                  <a:pt x="2987" y="124"/>
                </a:lnTo>
                <a:lnTo>
                  <a:pt x="2987" y="0"/>
                </a:lnTo>
                <a:close/>
              </a:path>
            </a:pathLst>
          </a:custGeom>
          <a:solidFill>
            <a:srgbClr val="876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89" name=""/>
          <p:cNvSpPr/>
          <p:nvPr/>
        </p:nvSpPr>
        <p:spPr>
          <a:xfrm>
            <a:off x="10247040" y="2950920"/>
            <a:ext cx="1030680" cy="1030680"/>
          </a:xfrm>
          <a:custGeom>
            <a:avLst/>
            <a:gdLst/>
            <a:ahLst/>
            <a:rect l="0" t="0" r="r" b="b"/>
            <a:pathLst>
              <a:path w="2863" h="2863">
                <a:moveTo>
                  <a:pt x="2863" y="0"/>
                </a:moveTo>
                <a:lnTo>
                  <a:pt x="0" y="2863"/>
                </a:lnTo>
                <a:lnTo>
                  <a:pt x="125" y="2863"/>
                </a:lnTo>
                <a:lnTo>
                  <a:pt x="2863" y="124"/>
                </a:lnTo>
                <a:lnTo>
                  <a:pt x="2863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90" name=""/>
          <p:cNvSpPr/>
          <p:nvPr/>
        </p:nvSpPr>
        <p:spPr>
          <a:xfrm>
            <a:off x="10292040" y="2995560"/>
            <a:ext cx="985680" cy="986040"/>
          </a:xfrm>
          <a:custGeom>
            <a:avLst/>
            <a:gdLst/>
            <a:ahLst/>
            <a:rect l="0" t="0" r="r" b="b"/>
            <a:pathLst>
              <a:path w="2738" h="2739">
                <a:moveTo>
                  <a:pt x="2738" y="0"/>
                </a:moveTo>
                <a:lnTo>
                  <a:pt x="0" y="2739"/>
                </a:lnTo>
                <a:lnTo>
                  <a:pt x="124" y="2739"/>
                </a:lnTo>
                <a:lnTo>
                  <a:pt x="2738" y="125"/>
                </a:lnTo>
                <a:lnTo>
                  <a:pt x="2738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91" name=""/>
          <p:cNvSpPr/>
          <p:nvPr/>
        </p:nvSpPr>
        <p:spPr>
          <a:xfrm>
            <a:off x="10336680" y="3040560"/>
            <a:ext cx="941040" cy="941040"/>
          </a:xfrm>
          <a:custGeom>
            <a:avLst/>
            <a:gdLst/>
            <a:ahLst/>
            <a:rect l="0" t="0" r="r" b="b"/>
            <a:pathLst>
              <a:path w="2614" h="2614">
                <a:moveTo>
                  <a:pt x="2614" y="0"/>
                </a:moveTo>
                <a:lnTo>
                  <a:pt x="0" y="2614"/>
                </a:lnTo>
                <a:lnTo>
                  <a:pt x="124" y="2614"/>
                </a:lnTo>
                <a:lnTo>
                  <a:pt x="2614" y="124"/>
                </a:lnTo>
                <a:lnTo>
                  <a:pt x="2614" y="0"/>
                </a:lnTo>
                <a:close/>
              </a:path>
            </a:pathLst>
          </a:custGeom>
          <a:solidFill>
            <a:srgbClr val="86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92" name=""/>
          <p:cNvSpPr/>
          <p:nvPr/>
        </p:nvSpPr>
        <p:spPr>
          <a:xfrm>
            <a:off x="10381320" y="3085200"/>
            <a:ext cx="896400" cy="896400"/>
          </a:xfrm>
          <a:custGeom>
            <a:avLst/>
            <a:gdLst/>
            <a:ahLst/>
            <a:rect l="0" t="0" r="r" b="b"/>
            <a:pathLst>
              <a:path w="2490" h="2490">
                <a:moveTo>
                  <a:pt x="2490" y="0"/>
                </a:moveTo>
                <a:lnTo>
                  <a:pt x="0" y="2490"/>
                </a:lnTo>
                <a:lnTo>
                  <a:pt x="125" y="2490"/>
                </a:lnTo>
                <a:lnTo>
                  <a:pt x="2490" y="125"/>
                </a:lnTo>
                <a:lnTo>
                  <a:pt x="2490" y="0"/>
                </a:lnTo>
                <a:close/>
              </a:path>
            </a:pathLst>
          </a:custGeom>
          <a:solidFill>
            <a:srgbClr val="85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93" name=""/>
          <p:cNvSpPr/>
          <p:nvPr/>
        </p:nvSpPr>
        <p:spPr>
          <a:xfrm>
            <a:off x="10426320" y="3130200"/>
            <a:ext cx="851400" cy="851400"/>
          </a:xfrm>
          <a:custGeom>
            <a:avLst/>
            <a:gdLst/>
            <a:ahLst/>
            <a:rect l="0" t="0" r="r" b="b"/>
            <a:pathLst>
              <a:path w="2365" h="2365">
                <a:moveTo>
                  <a:pt x="2365" y="0"/>
                </a:moveTo>
                <a:lnTo>
                  <a:pt x="0" y="2365"/>
                </a:lnTo>
                <a:lnTo>
                  <a:pt x="124" y="2365"/>
                </a:lnTo>
                <a:lnTo>
                  <a:pt x="2365" y="124"/>
                </a:lnTo>
                <a:lnTo>
                  <a:pt x="2365" y="0"/>
                </a:lnTo>
                <a:close/>
              </a:path>
            </a:pathLst>
          </a:custGeom>
          <a:solidFill>
            <a:srgbClr val="856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94" name=""/>
          <p:cNvSpPr/>
          <p:nvPr/>
        </p:nvSpPr>
        <p:spPr>
          <a:xfrm>
            <a:off x="10470960" y="3174840"/>
            <a:ext cx="806760" cy="806760"/>
          </a:xfrm>
          <a:custGeom>
            <a:avLst/>
            <a:gdLst/>
            <a:ahLst/>
            <a:rect l="0" t="0" r="r" b="b"/>
            <a:pathLst>
              <a:path w="2241" h="2241">
                <a:moveTo>
                  <a:pt x="2241" y="0"/>
                </a:moveTo>
                <a:lnTo>
                  <a:pt x="0" y="2241"/>
                </a:lnTo>
                <a:lnTo>
                  <a:pt x="125" y="2241"/>
                </a:lnTo>
                <a:lnTo>
                  <a:pt x="2241" y="125"/>
                </a:lnTo>
                <a:lnTo>
                  <a:pt x="2241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95" name=""/>
          <p:cNvSpPr/>
          <p:nvPr/>
        </p:nvSpPr>
        <p:spPr>
          <a:xfrm>
            <a:off x="10515960" y="3219840"/>
            <a:ext cx="761760" cy="761760"/>
          </a:xfrm>
          <a:custGeom>
            <a:avLst/>
            <a:gdLst/>
            <a:ahLst/>
            <a:rect l="0" t="0" r="r" b="b"/>
            <a:pathLst>
              <a:path w="2116" h="2116">
                <a:moveTo>
                  <a:pt x="2116" y="0"/>
                </a:moveTo>
                <a:lnTo>
                  <a:pt x="0" y="2116"/>
                </a:lnTo>
                <a:lnTo>
                  <a:pt x="124" y="2116"/>
                </a:lnTo>
                <a:lnTo>
                  <a:pt x="2116" y="124"/>
                </a:lnTo>
                <a:lnTo>
                  <a:pt x="2116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96" name=""/>
          <p:cNvSpPr/>
          <p:nvPr/>
        </p:nvSpPr>
        <p:spPr>
          <a:xfrm>
            <a:off x="10560600" y="3264480"/>
            <a:ext cx="717120" cy="717120"/>
          </a:xfrm>
          <a:custGeom>
            <a:avLst/>
            <a:gdLst/>
            <a:ahLst/>
            <a:rect l="0" t="0" r="r" b="b"/>
            <a:pathLst>
              <a:path w="1992" h="1992">
                <a:moveTo>
                  <a:pt x="1992" y="0"/>
                </a:moveTo>
                <a:lnTo>
                  <a:pt x="0" y="1992"/>
                </a:lnTo>
                <a:lnTo>
                  <a:pt x="125" y="1992"/>
                </a:lnTo>
                <a:lnTo>
                  <a:pt x="1992" y="125"/>
                </a:lnTo>
                <a:lnTo>
                  <a:pt x="1992" y="0"/>
                </a:lnTo>
                <a:close/>
              </a:path>
            </a:pathLst>
          </a:custGeom>
          <a:solidFill>
            <a:srgbClr val="836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97" name=""/>
          <p:cNvSpPr/>
          <p:nvPr/>
        </p:nvSpPr>
        <p:spPr>
          <a:xfrm>
            <a:off x="10605600" y="3309480"/>
            <a:ext cx="672120" cy="672120"/>
          </a:xfrm>
          <a:custGeom>
            <a:avLst/>
            <a:gdLst/>
            <a:ahLst/>
            <a:rect l="0" t="0" r="r" b="b"/>
            <a:pathLst>
              <a:path w="1867" h="1867">
                <a:moveTo>
                  <a:pt x="1867" y="0"/>
                </a:moveTo>
                <a:lnTo>
                  <a:pt x="0" y="1867"/>
                </a:lnTo>
                <a:lnTo>
                  <a:pt x="124" y="1867"/>
                </a:lnTo>
                <a:lnTo>
                  <a:pt x="1867" y="124"/>
                </a:lnTo>
                <a:lnTo>
                  <a:pt x="1867" y="0"/>
                </a:lnTo>
                <a:close/>
              </a:path>
            </a:pathLst>
          </a:custGeom>
          <a:solidFill>
            <a:srgbClr val="83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98" name=""/>
          <p:cNvSpPr/>
          <p:nvPr/>
        </p:nvSpPr>
        <p:spPr>
          <a:xfrm>
            <a:off x="10650240" y="3354120"/>
            <a:ext cx="627480" cy="627480"/>
          </a:xfrm>
          <a:custGeom>
            <a:avLst/>
            <a:gdLst/>
            <a:ahLst/>
            <a:rect l="0" t="0" r="r" b="b"/>
            <a:pathLst>
              <a:path w="1743" h="1743">
                <a:moveTo>
                  <a:pt x="1743" y="0"/>
                </a:moveTo>
                <a:lnTo>
                  <a:pt x="0" y="1743"/>
                </a:lnTo>
                <a:lnTo>
                  <a:pt x="124" y="1743"/>
                </a:lnTo>
                <a:lnTo>
                  <a:pt x="1743" y="124"/>
                </a:lnTo>
                <a:lnTo>
                  <a:pt x="1743" y="0"/>
                </a:lnTo>
                <a:close/>
              </a:path>
            </a:pathLst>
          </a:custGeom>
          <a:solidFill>
            <a:srgbClr val="82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99" name=""/>
          <p:cNvSpPr/>
          <p:nvPr/>
        </p:nvSpPr>
        <p:spPr>
          <a:xfrm>
            <a:off x="10694880" y="3398760"/>
            <a:ext cx="582840" cy="582840"/>
          </a:xfrm>
          <a:custGeom>
            <a:avLst/>
            <a:gdLst/>
            <a:ahLst/>
            <a:rect l="0" t="0" r="r" b="b"/>
            <a:pathLst>
              <a:path w="1619" h="1619">
                <a:moveTo>
                  <a:pt x="1619" y="0"/>
                </a:moveTo>
                <a:lnTo>
                  <a:pt x="0" y="1619"/>
                </a:lnTo>
                <a:lnTo>
                  <a:pt x="125" y="1619"/>
                </a:lnTo>
                <a:lnTo>
                  <a:pt x="1619" y="125"/>
                </a:lnTo>
                <a:lnTo>
                  <a:pt x="1619" y="0"/>
                </a:lnTo>
                <a:close/>
              </a:path>
            </a:pathLst>
          </a:custGeom>
          <a:solidFill>
            <a:srgbClr val="82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00" name=""/>
          <p:cNvSpPr/>
          <p:nvPr/>
        </p:nvSpPr>
        <p:spPr>
          <a:xfrm>
            <a:off x="10739880" y="3443760"/>
            <a:ext cx="537840" cy="537840"/>
          </a:xfrm>
          <a:custGeom>
            <a:avLst/>
            <a:gdLst/>
            <a:ahLst/>
            <a:rect l="0" t="0" r="r" b="b"/>
            <a:pathLst>
              <a:path w="1494" h="1494">
                <a:moveTo>
                  <a:pt x="1494" y="0"/>
                </a:moveTo>
                <a:lnTo>
                  <a:pt x="0" y="1494"/>
                </a:lnTo>
                <a:lnTo>
                  <a:pt x="124" y="1494"/>
                </a:lnTo>
                <a:lnTo>
                  <a:pt x="1494" y="124"/>
                </a:lnTo>
                <a:lnTo>
                  <a:pt x="1494" y="0"/>
                </a:lnTo>
                <a:close/>
              </a:path>
            </a:pathLst>
          </a:custGeom>
          <a:solidFill>
            <a:srgbClr val="81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01" name=""/>
          <p:cNvSpPr/>
          <p:nvPr/>
        </p:nvSpPr>
        <p:spPr>
          <a:xfrm>
            <a:off x="10784520" y="3488400"/>
            <a:ext cx="493200" cy="493200"/>
          </a:xfrm>
          <a:custGeom>
            <a:avLst/>
            <a:gdLst/>
            <a:ahLst/>
            <a:rect l="0" t="0" r="r" b="b"/>
            <a:pathLst>
              <a:path w="1370" h="1370">
                <a:moveTo>
                  <a:pt x="1370" y="0"/>
                </a:moveTo>
                <a:lnTo>
                  <a:pt x="0" y="1370"/>
                </a:lnTo>
                <a:lnTo>
                  <a:pt x="125" y="1370"/>
                </a:lnTo>
                <a:lnTo>
                  <a:pt x="1370" y="125"/>
                </a:lnTo>
                <a:lnTo>
                  <a:pt x="1370" y="0"/>
                </a:lnTo>
                <a:close/>
              </a:path>
            </a:pathLst>
          </a:custGeom>
          <a:solidFill>
            <a:srgbClr val="81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02" name=""/>
          <p:cNvSpPr/>
          <p:nvPr/>
        </p:nvSpPr>
        <p:spPr>
          <a:xfrm>
            <a:off x="10829520" y="3533400"/>
            <a:ext cx="448200" cy="448200"/>
          </a:xfrm>
          <a:custGeom>
            <a:avLst/>
            <a:gdLst/>
            <a:ahLst/>
            <a:rect l="0" t="0" r="r" b="b"/>
            <a:pathLst>
              <a:path w="1245" h="1245">
                <a:moveTo>
                  <a:pt x="1245" y="0"/>
                </a:moveTo>
                <a:lnTo>
                  <a:pt x="0" y="1245"/>
                </a:lnTo>
                <a:lnTo>
                  <a:pt x="124" y="1245"/>
                </a:lnTo>
                <a:lnTo>
                  <a:pt x="1245" y="124"/>
                </a:lnTo>
                <a:lnTo>
                  <a:pt x="1245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03" name=""/>
          <p:cNvSpPr/>
          <p:nvPr/>
        </p:nvSpPr>
        <p:spPr>
          <a:xfrm>
            <a:off x="10874160" y="3578040"/>
            <a:ext cx="403560" cy="403560"/>
          </a:xfrm>
          <a:custGeom>
            <a:avLst/>
            <a:gdLst/>
            <a:ahLst/>
            <a:rect l="0" t="0" r="r" b="b"/>
            <a:pathLst>
              <a:path w="1121" h="1121">
                <a:moveTo>
                  <a:pt x="1121" y="0"/>
                </a:moveTo>
                <a:lnTo>
                  <a:pt x="0" y="1121"/>
                </a:lnTo>
                <a:lnTo>
                  <a:pt x="125" y="1121"/>
                </a:lnTo>
                <a:lnTo>
                  <a:pt x="1121" y="125"/>
                </a:lnTo>
                <a:lnTo>
                  <a:pt x="1121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04" name=""/>
          <p:cNvSpPr/>
          <p:nvPr/>
        </p:nvSpPr>
        <p:spPr>
          <a:xfrm>
            <a:off x="10919160" y="3623040"/>
            <a:ext cx="358560" cy="358560"/>
          </a:xfrm>
          <a:custGeom>
            <a:avLst/>
            <a:gdLst/>
            <a:ahLst/>
            <a:rect l="0" t="0" r="r" b="b"/>
            <a:pathLst>
              <a:path w="996" h="996">
                <a:moveTo>
                  <a:pt x="996" y="0"/>
                </a:moveTo>
                <a:lnTo>
                  <a:pt x="0" y="996"/>
                </a:lnTo>
                <a:lnTo>
                  <a:pt x="125" y="996"/>
                </a:lnTo>
                <a:lnTo>
                  <a:pt x="996" y="124"/>
                </a:lnTo>
                <a:lnTo>
                  <a:pt x="996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05" name=""/>
          <p:cNvSpPr/>
          <p:nvPr/>
        </p:nvSpPr>
        <p:spPr>
          <a:xfrm>
            <a:off x="10963800" y="3667680"/>
            <a:ext cx="313920" cy="313920"/>
          </a:xfrm>
          <a:custGeom>
            <a:avLst/>
            <a:gdLst/>
            <a:ahLst/>
            <a:rect l="0" t="0" r="r" b="b"/>
            <a:pathLst>
              <a:path w="872" h="872">
                <a:moveTo>
                  <a:pt x="872" y="0"/>
                </a:moveTo>
                <a:lnTo>
                  <a:pt x="0" y="872"/>
                </a:lnTo>
                <a:lnTo>
                  <a:pt x="125" y="872"/>
                </a:lnTo>
                <a:lnTo>
                  <a:pt x="872" y="124"/>
                </a:lnTo>
                <a:lnTo>
                  <a:pt x="872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06" name=""/>
          <p:cNvSpPr/>
          <p:nvPr/>
        </p:nvSpPr>
        <p:spPr>
          <a:xfrm>
            <a:off x="11008800" y="3712320"/>
            <a:ext cx="268920" cy="269280"/>
          </a:xfrm>
          <a:custGeom>
            <a:avLst/>
            <a:gdLst/>
            <a:ahLst/>
            <a:rect l="0" t="0" r="r" b="b"/>
            <a:pathLst>
              <a:path w="747" h="748">
                <a:moveTo>
                  <a:pt x="747" y="0"/>
                </a:moveTo>
                <a:lnTo>
                  <a:pt x="0" y="748"/>
                </a:lnTo>
                <a:lnTo>
                  <a:pt x="124" y="748"/>
                </a:lnTo>
                <a:lnTo>
                  <a:pt x="747" y="125"/>
                </a:lnTo>
                <a:lnTo>
                  <a:pt x="747" y="0"/>
                </a:lnTo>
                <a:close/>
              </a:path>
            </a:pathLst>
          </a:custGeom>
          <a:solidFill>
            <a:srgbClr val="7E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07" name=""/>
          <p:cNvSpPr/>
          <p:nvPr/>
        </p:nvSpPr>
        <p:spPr>
          <a:xfrm>
            <a:off x="11053440" y="3757320"/>
            <a:ext cx="224280" cy="224280"/>
          </a:xfrm>
          <a:custGeom>
            <a:avLst/>
            <a:gdLst/>
            <a:ahLst/>
            <a:rect l="0" t="0" r="r" b="b"/>
            <a:pathLst>
              <a:path w="623" h="623">
                <a:moveTo>
                  <a:pt x="623" y="0"/>
                </a:moveTo>
                <a:lnTo>
                  <a:pt x="0" y="623"/>
                </a:lnTo>
                <a:lnTo>
                  <a:pt x="125" y="623"/>
                </a:lnTo>
                <a:lnTo>
                  <a:pt x="623" y="124"/>
                </a:lnTo>
                <a:lnTo>
                  <a:pt x="623" y="0"/>
                </a:lnTo>
                <a:close/>
              </a:path>
            </a:pathLst>
          </a:custGeom>
          <a:solidFill>
            <a:srgbClr val="7E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08" name=""/>
          <p:cNvSpPr/>
          <p:nvPr/>
        </p:nvSpPr>
        <p:spPr>
          <a:xfrm>
            <a:off x="11098080" y="3801960"/>
            <a:ext cx="179640" cy="179640"/>
          </a:xfrm>
          <a:custGeom>
            <a:avLst/>
            <a:gdLst/>
            <a:ahLst/>
            <a:rect l="0" t="0" r="r" b="b"/>
            <a:pathLst>
              <a:path w="499" h="499">
                <a:moveTo>
                  <a:pt x="499" y="0"/>
                </a:moveTo>
                <a:lnTo>
                  <a:pt x="0" y="499"/>
                </a:lnTo>
                <a:lnTo>
                  <a:pt x="125" y="499"/>
                </a:lnTo>
                <a:lnTo>
                  <a:pt x="499" y="126"/>
                </a:lnTo>
                <a:lnTo>
                  <a:pt x="499" y="0"/>
                </a:lnTo>
                <a:close/>
              </a:path>
            </a:pathLst>
          </a:custGeom>
          <a:solidFill>
            <a:srgbClr val="7D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09" name=""/>
          <p:cNvSpPr/>
          <p:nvPr/>
        </p:nvSpPr>
        <p:spPr>
          <a:xfrm>
            <a:off x="11143080" y="3846960"/>
            <a:ext cx="134640" cy="134640"/>
          </a:xfrm>
          <a:custGeom>
            <a:avLst/>
            <a:gdLst/>
            <a:ahLst/>
            <a:rect l="0" t="0" r="r" b="b"/>
            <a:pathLst>
              <a:path w="374" h="374">
                <a:moveTo>
                  <a:pt x="374" y="0"/>
                </a:moveTo>
                <a:lnTo>
                  <a:pt x="0" y="374"/>
                </a:lnTo>
                <a:lnTo>
                  <a:pt x="124" y="374"/>
                </a:lnTo>
                <a:lnTo>
                  <a:pt x="374" y="124"/>
                </a:lnTo>
                <a:lnTo>
                  <a:pt x="374" y="0"/>
                </a:lnTo>
                <a:close/>
              </a:path>
            </a:pathLst>
          </a:custGeom>
          <a:solidFill>
            <a:srgbClr val="7D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10" name=""/>
          <p:cNvSpPr/>
          <p:nvPr/>
        </p:nvSpPr>
        <p:spPr>
          <a:xfrm>
            <a:off x="11187720" y="3891600"/>
            <a:ext cx="90000" cy="90000"/>
          </a:xfrm>
          <a:custGeom>
            <a:avLst/>
            <a:gdLst/>
            <a:ahLst/>
            <a:rect l="0" t="0" r="r" b="b"/>
            <a:pathLst>
              <a:path w="250" h="250">
                <a:moveTo>
                  <a:pt x="250" y="0"/>
                </a:moveTo>
                <a:lnTo>
                  <a:pt x="0" y="250"/>
                </a:lnTo>
                <a:lnTo>
                  <a:pt x="126" y="250"/>
                </a:lnTo>
                <a:lnTo>
                  <a:pt x="250" y="125"/>
                </a:lnTo>
                <a:lnTo>
                  <a:pt x="250" y="0"/>
                </a:lnTo>
                <a:close/>
              </a:path>
            </a:pathLst>
          </a:custGeom>
          <a:solidFill>
            <a:srgbClr val="7C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11" name=""/>
          <p:cNvSpPr/>
          <p:nvPr/>
        </p:nvSpPr>
        <p:spPr>
          <a:xfrm>
            <a:off x="11232720" y="3936600"/>
            <a:ext cx="45000" cy="45000"/>
          </a:xfrm>
          <a:custGeom>
            <a:avLst/>
            <a:gdLst/>
            <a:ahLst/>
            <a:rect l="0" t="0" r="r" b="b"/>
            <a:pathLst>
              <a:path w="125" h="125">
                <a:moveTo>
                  <a:pt x="125" y="0"/>
                </a:moveTo>
                <a:lnTo>
                  <a:pt x="0" y="125"/>
                </a:lnTo>
                <a:lnTo>
                  <a:pt x="125" y="125"/>
                </a:lnTo>
                <a:lnTo>
                  <a:pt x="125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12" name=""/>
          <p:cNvSpPr txBox="1"/>
          <p:nvPr/>
        </p:nvSpPr>
        <p:spPr>
          <a:xfrm>
            <a:off x="4506840" y="2766960"/>
            <a:ext cx="3582000" cy="87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6000" b="1" u="none" strike="noStrike">
                <a:solidFill>
                  <a:srgbClr val="000000"/>
                </a:solidFill>
                <a:effectLst/>
                <a:uFillTx/>
                <a:latin typeface="PretendardVariable"/>
                <a:ea typeface="PretendardVariable"/>
              </a:rPr>
              <a:t>감사합니다</a:t>
            </a:r>
            <a:endParaRPr lang="en-US" sz="60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13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4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4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7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8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9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0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1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52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3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4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5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6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7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8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9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0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1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2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3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4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5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6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7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8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9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70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71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2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73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74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75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76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77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78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9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0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1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2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3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4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5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6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7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8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9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0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1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2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3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4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5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6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7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8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9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0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1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2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3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4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5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6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7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08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09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0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1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2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3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4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5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6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7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8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9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0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1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2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3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4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5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6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7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8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9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0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1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2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3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4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5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6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7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8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9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0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1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2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3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4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5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6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7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8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9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0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1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2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3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4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5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6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7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8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9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60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61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62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63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64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65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66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67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68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69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0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1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2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3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4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5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6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7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8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9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0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1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2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3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4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5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6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7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8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9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0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1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92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93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94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5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96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97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8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9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00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01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02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03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04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05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6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7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8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9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0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1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2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3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14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15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16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17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8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9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20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21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2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3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4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5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6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7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8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9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0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1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32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3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4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5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6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7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38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39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0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1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2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3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4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5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6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7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8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9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0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1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2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3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4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5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6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7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8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9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0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1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2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3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4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5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6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7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8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9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0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1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2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3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4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5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6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7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8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9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0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1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2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3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4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5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6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7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8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9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0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1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2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3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4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5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6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7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8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9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0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1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2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3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4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5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6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7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8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9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0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1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2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3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4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5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6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7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8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9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0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1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2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3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4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5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6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7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8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9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0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1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2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3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4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5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6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7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8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9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0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1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2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3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4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5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6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7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8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9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0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1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2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3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4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5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6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7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8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9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0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1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2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3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4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5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6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7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8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9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0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1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2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3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4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5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6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7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8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9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0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1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2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3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4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5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6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7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8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9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0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1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2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3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4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5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6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7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8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9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0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1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2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3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4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5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6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7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8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9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0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011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2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3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4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5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6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7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8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9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0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1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2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3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4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5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6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7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8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9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0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1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2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3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4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5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6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7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8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9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0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1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2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3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4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5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6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7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8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9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0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1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2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3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4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5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6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7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8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9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0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1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2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3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4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5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6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7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8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9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0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1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2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3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4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5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6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7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8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9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0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1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2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3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4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5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6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7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8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9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0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1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2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3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4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5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6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7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8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9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0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1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2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3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4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5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6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7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8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9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0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1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2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3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4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5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6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7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8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9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0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1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2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3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4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5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6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7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8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9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0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1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2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3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4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5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6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7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8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9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0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1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2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3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4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5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6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7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8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9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0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1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2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3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4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5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6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7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8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9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0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1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2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3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4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5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6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7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8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9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0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1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2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3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4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5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6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7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8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9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0" name=""/>
          <p:cNvSpPr/>
          <p:nvPr/>
        </p:nvSpPr>
        <p:spPr>
          <a:xfrm>
            <a:off x="914040" y="32000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1" name=""/>
          <p:cNvSpPr/>
          <p:nvPr/>
        </p:nvSpPr>
        <p:spPr>
          <a:xfrm>
            <a:off x="914040" y="27428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40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5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5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40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6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6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2" name=""/>
          <p:cNvSpPr txBox="1"/>
          <p:nvPr/>
        </p:nvSpPr>
        <p:spPr>
          <a:xfrm>
            <a:off x="1143000" y="2523960"/>
            <a:ext cx="6656040" cy="482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하이브리드가 진짜로 필요한 워크로드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183" name=""/>
          <p:cNvSpPr txBox="1"/>
          <p:nvPr/>
        </p:nvSpPr>
        <p:spPr>
          <a:xfrm>
            <a:off x="914400" y="3507120"/>
            <a:ext cx="82548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쇼핑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정확 매칭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유사 상품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기술 문서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에러 코드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개념 검색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사내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RAG(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고유명사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자연어 질문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법률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의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184" name=""/>
          <p:cNvSpPr txBox="1"/>
          <p:nvPr/>
        </p:nvSpPr>
        <p:spPr>
          <a:xfrm>
            <a:off x="914400" y="3897720"/>
            <a:ext cx="64738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료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고유 용어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의도 파악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코드 검색은 거의 항상 키워드 우위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멘탈헬스 포럼은 시맨틱 우위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185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186" name=""/>
          <p:cNvSpPr txBox="1"/>
          <p:nvPr/>
        </p:nvSpPr>
        <p:spPr>
          <a:xfrm>
            <a:off x="11186640" y="6314040"/>
            <a:ext cx="15192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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18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189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0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1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2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3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4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5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6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7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8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9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0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1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2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3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4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5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6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7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8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9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10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11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12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13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14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15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16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17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18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19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0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1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2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3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4" name=""/>
          <p:cNvSpPr txBox="1"/>
          <p:nvPr/>
        </p:nvSpPr>
        <p:spPr>
          <a:xfrm>
            <a:off x="914400" y="2752920"/>
            <a:ext cx="1095336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Part 2. pgvector 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인덱스 알고리즘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25" name=""/>
          <p:cNvSpPr txBox="1"/>
          <p:nvPr/>
        </p:nvSpPr>
        <p:spPr>
          <a:xfrm>
            <a:off x="914400" y="3935880"/>
            <a:ext cx="31597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HNSW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와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IVFFlat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의 동작 원리와 튜닝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26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27" name=""/>
          <p:cNvSpPr txBox="1"/>
          <p:nvPr/>
        </p:nvSpPr>
        <p:spPr>
          <a:xfrm>
            <a:off x="11186640" y="6314040"/>
            <a:ext cx="15192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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2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3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1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2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3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4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5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36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7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8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9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40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41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42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43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44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45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46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47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48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49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50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51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52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53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54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55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56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57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58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59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60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61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62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63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64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65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66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67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68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69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70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1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2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3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4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75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76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7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78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79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0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1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2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3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4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5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6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7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8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9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90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91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92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93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94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95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96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97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98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99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00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01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02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03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04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05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06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07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08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09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10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11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2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3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4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5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16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17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18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19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20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21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22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23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24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25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26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27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28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29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0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1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2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3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4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5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6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7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8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39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40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41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42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43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44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5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6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7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8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49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0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51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52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3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4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5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6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7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8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9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0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1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2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3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4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5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6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7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8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9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0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1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2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3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4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5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76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77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78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9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0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1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82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83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4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5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6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7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8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9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90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91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92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93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94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95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96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97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98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99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0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1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02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03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4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5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06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07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08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09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10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11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12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13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14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15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6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17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18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19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20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21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2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3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4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5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6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7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8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9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0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1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2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3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4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5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6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7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8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9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0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1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2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3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4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5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6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7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8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9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0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1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2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3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4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5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6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7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8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9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0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1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2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3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4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5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6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7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8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9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0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1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2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3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4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5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6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7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8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9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0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1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2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3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4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5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6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7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8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9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0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1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2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3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4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5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6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7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8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9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0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1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2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3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4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5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6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7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8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9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0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1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2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3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4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5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6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7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8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9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0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1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2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3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4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5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6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7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8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9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0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1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2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3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4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5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6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7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8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9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0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1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2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3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4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5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6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7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8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9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0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1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2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3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4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5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6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7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8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9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0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1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2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3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4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5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6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7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8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9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0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1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2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3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4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5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6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7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8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9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0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1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2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3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4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5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6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7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8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9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0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1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2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3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4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595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6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7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8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9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0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1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2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3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4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5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6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7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8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9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0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1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2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3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4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5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6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7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8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9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0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1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2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3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4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5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6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7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8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9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0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1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2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3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4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5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6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7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8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9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0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1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2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3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4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5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6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7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8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9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0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1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2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3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4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5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6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7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8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9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0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1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2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3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4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5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6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7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8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9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0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1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2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3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4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5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6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7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8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9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0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1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2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3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4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5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6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7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8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9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0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1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2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3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4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5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6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7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8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9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0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1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2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3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4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5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6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7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8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9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0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1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2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3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4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5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6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7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8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9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0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1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2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3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4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5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6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7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8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9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0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1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2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3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4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5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6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7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8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9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0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1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2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3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4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5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6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7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8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9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0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1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2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3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4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5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6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7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8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9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0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1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2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3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4" name=""/>
          <p:cNvSpPr/>
          <p:nvPr/>
        </p:nvSpPr>
        <p:spPr>
          <a:xfrm>
            <a:off x="914040" y="30002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5" name=""/>
          <p:cNvSpPr/>
          <p:nvPr/>
        </p:nvSpPr>
        <p:spPr>
          <a:xfrm>
            <a:off x="914040" y="25430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8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8"/>
                </a:lnTo>
                <a:cubicBezTo>
                  <a:pt x="213" y="695"/>
                  <a:pt x="212" y="702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2"/>
                  <a:pt x="0" y="695"/>
                  <a:pt x="0" y="688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6" name=""/>
          <p:cNvSpPr txBox="1"/>
          <p:nvPr/>
        </p:nvSpPr>
        <p:spPr>
          <a:xfrm>
            <a:off x="1143000" y="2323800"/>
            <a:ext cx="492876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HNSW: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다층 그래프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ANN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67" name=""/>
          <p:cNvSpPr txBox="1"/>
          <p:nvPr/>
        </p:nvSpPr>
        <p:spPr>
          <a:xfrm>
            <a:off x="914400" y="3306960"/>
            <a:ext cx="85568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Hierarchical Navigable Small World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위층에서 빠르게 후보를 좁히고 아래층에서 정밀 탐색하는 그래프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68" name=""/>
          <p:cNvSpPr txBox="1"/>
          <p:nvPr/>
        </p:nvSpPr>
        <p:spPr>
          <a:xfrm>
            <a:off x="914400" y="3707280"/>
            <a:ext cx="88797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알고리즘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데이터 없이도 인덱스 생성 가능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메모리 사용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= (d</a:t>
            </a:r>
            <a:r>
              <a:rPr lang="en-US" sz="1950" b="0" u="none" strike="noStrike">
                <a:solidFill>
                  <a:srgbClr val="7C5CFF"/>
                </a:solidFill>
                <a:effectLst/>
                <a:uFillTx/>
                <a:latin typeface="PretendardVariable"/>
                <a:ea typeface="PretendardVariable"/>
              </a:rPr>
              <a:t>4 + M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2*4) bytes/vector. pgvector 0.7+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권장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69" name=""/>
          <p:cNvSpPr txBox="1"/>
          <p:nvPr/>
        </p:nvSpPr>
        <p:spPr>
          <a:xfrm>
            <a:off x="914400" y="4097880"/>
            <a:ext cx="4996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기본값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70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71" name=""/>
          <p:cNvSpPr txBox="1"/>
          <p:nvPr/>
        </p:nvSpPr>
        <p:spPr>
          <a:xfrm>
            <a:off x="11186640" y="6314040"/>
            <a:ext cx="15192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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7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7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5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6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7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8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9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80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1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2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3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4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5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6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7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8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9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90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91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92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93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94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95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96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97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98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99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00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1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2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3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4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5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6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07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8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09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10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1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2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3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4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15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16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17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18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9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0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21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2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3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4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5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6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7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8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9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0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1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2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3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4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5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36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37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38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39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0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1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2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3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44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45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6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47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48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49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0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1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52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3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54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55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6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7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8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9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60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61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62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63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64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65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66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67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68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69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0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1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2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3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4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5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6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7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8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9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0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1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2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83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4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5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6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7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8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89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90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91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92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93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94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95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96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97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98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99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00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01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02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03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04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05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06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07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08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09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0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1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2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3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4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5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6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7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8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9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0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1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2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23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4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5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26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27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8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9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30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31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32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33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34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35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36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37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38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39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40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41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2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3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4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5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46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47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8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9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50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51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52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53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54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55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56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57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58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59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60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61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62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63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64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65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66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67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68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69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0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1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2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3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4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5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6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7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8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9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0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1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2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3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4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5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6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7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8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9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0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1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2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3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4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5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6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7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8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9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0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1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2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3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4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5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6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7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8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9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0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1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2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3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4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5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6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7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8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9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0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1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2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3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4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5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6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7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8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9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0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1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2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3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4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5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6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7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8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9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0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1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2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3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4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5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6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7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8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9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0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1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2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3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4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5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6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7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8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9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0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1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2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3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4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5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6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7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8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9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0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1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2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3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4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5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6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7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8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9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0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1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2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3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4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5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6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7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8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9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0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1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2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3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4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5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6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7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8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9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0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1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2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3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4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5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6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7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8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9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0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1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2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3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4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5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6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7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8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9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0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1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2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3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4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5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6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7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8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9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0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1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2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3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4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5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6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7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8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139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0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1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2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3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4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5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6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7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8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9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0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1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2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3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4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5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6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7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8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9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0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1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2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3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4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5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6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7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8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9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0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1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2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3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4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5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6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7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8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9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0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1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2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3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4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5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6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7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8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9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0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1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2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3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4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5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6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7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8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9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0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1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2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3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4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5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6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7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8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9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0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1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2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3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4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5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6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7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8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9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0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1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2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3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4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5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6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7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8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9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0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1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2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3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4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5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6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7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8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9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0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1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2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3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4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5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6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7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8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9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0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1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2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3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4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5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6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7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8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9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0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1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2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3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4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5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6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7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8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9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0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1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2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3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4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5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6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7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8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9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0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1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2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3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4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5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6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7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8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9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0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1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2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3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4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5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6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7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8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9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0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1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2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3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4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5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6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7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8" name=""/>
          <p:cNvSpPr/>
          <p:nvPr/>
        </p:nvSpPr>
        <p:spPr>
          <a:xfrm>
            <a:off x="914040" y="15332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9" name=""/>
          <p:cNvSpPr/>
          <p:nvPr/>
        </p:nvSpPr>
        <p:spPr>
          <a:xfrm>
            <a:off x="594000" y="1575720"/>
            <a:ext cx="11003760" cy="4755240"/>
          </a:xfrm>
          <a:custGeom>
            <a:avLst/>
            <a:gdLst/>
            <a:ahLst/>
            <a:rect l="0" t="0" r="r" b="b"/>
            <a:pathLst>
              <a:path w="30566" h="13209">
                <a:moveTo>
                  <a:pt x="916" y="994"/>
                </a:moveTo>
                <a:lnTo>
                  <a:pt x="916" y="11790"/>
                </a:lnTo>
                <a:cubicBezTo>
                  <a:pt x="916" y="11828"/>
                  <a:pt x="923" y="11865"/>
                  <a:pt x="938" y="11901"/>
                </a:cubicBezTo>
                <a:cubicBezTo>
                  <a:pt x="953" y="11937"/>
                  <a:pt x="974" y="11968"/>
                  <a:pt x="1001" y="11995"/>
                </a:cubicBezTo>
                <a:cubicBezTo>
                  <a:pt x="1028" y="12023"/>
                  <a:pt x="1060" y="12044"/>
                  <a:pt x="1096" y="12058"/>
                </a:cubicBezTo>
                <a:cubicBezTo>
                  <a:pt x="1131" y="12073"/>
                  <a:pt x="1168" y="12081"/>
                  <a:pt x="1207" y="12081"/>
                </a:cubicBezTo>
                <a:lnTo>
                  <a:pt x="29360" y="12081"/>
                </a:lnTo>
                <a:cubicBezTo>
                  <a:pt x="29398" y="12081"/>
                  <a:pt x="29435" y="12073"/>
                  <a:pt x="29471" y="12058"/>
                </a:cubicBezTo>
                <a:cubicBezTo>
                  <a:pt x="29507" y="12044"/>
                  <a:pt x="29538" y="12023"/>
                  <a:pt x="29565" y="11995"/>
                </a:cubicBezTo>
                <a:cubicBezTo>
                  <a:pt x="29593" y="11968"/>
                  <a:pt x="29614" y="11937"/>
                  <a:pt x="29629" y="11901"/>
                </a:cubicBezTo>
                <a:cubicBezTo>
                  <a:pt x="29643" y="11865"/>
                  <a:pt x="29651" y="11828"/>
                  <a:pt x="29651" y="11790"/>
                </a:cubicBezTo>
                <a:lnTo>
                  <a:pt x="29651" y="994"/>
                </a:lnTo>
                <a:cubicBezTo>
                  <a:pt x="29651" y="955"/>
                  <a:pt x="29643" y="918"/>
                  <a:pt x="29629" y="882"/>
                </a:cubicBezTo>
                <a:cubicBezTo>
                  <a:pt x="29614" y="847"/>
                  <a:pt x="29593" y="815"/>
                  <a:pt x="29565" y="788"/>
                </a:cubicBezTo>
                <a:cubicBezTo>
                  <a:pt x="29538" y="760"/>
                  <a:pt x="29507" y="739"/>
                  <a:pt x="29471" y="725"/>
                </a:cubicBezTo>
                <a:cubicBezTo>
                  <a:pt x="29435" y="710"/>
                  <a:pt x="29398" y="702"/>
                  <a:pt x="29360" y="702"/>
                </a:cubicBezTo>
                <a:lnTo>
                  <a:pt x="1207" y="702"/>
                </a:lnTo>
                <a:cubicBezTo>
                  <a:pt x="1168" y="702"/>
                  <a:pt x="1131" y="710"/>
                  <a:pt x="1096" y="725"/>
                </a:cubicBezTo>
                <a:cubicBezTo>
                  <a:pt x="1060" y="739"/>
                  <a:pt x="1028" y="760"/>
                  <a:pt x="1001" y="788"/>
                </a:cubicBezTo>
                <a:cubicBezTo>
                  <a:pt x="974" y="815"/>
                  <a:pt x="953" y="847"/>
                  <a:pt x="938" y="882"/>
                </a:cubicBezTo>
                <a:cubicBezTo>
                  <a:pt x="923" y="918"/>
                  <a:pt x="916" y="955"/>
                  <a:pt x="916" y="994"/>
                </a:cubicBezTo>
                <a:moveTo>
                  <a:pt x="0" y="0"/>
                </a:moveTo>
                <a:lnTo>
                  <a:pt x="30566" y="0"/>
                </a:lnTo>
                <a:lnTo>
                  <a:pt x="30566" y="13209"/>
                </a:lnTo>
                <a:lnTo>
                  <a:pt x="0" y="13209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30000"/>
            </a:srgbClr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0" name=""/>
          <p:cNvSpPr/>
          <p:nvPr/>
        </p:nvSpPr>
        <p:spPr>
          <a:xfrm>
            <a:off x="919080" y="1823760"/>
            <a:ext cx="10353960" cy="4105800"/>
          </a:xfrm>
          <a:custGeom>
            <a:avLst/>
            <a:gdLst/>
            <a:ahLst/>
            <a:rect l="0" t="0" r="r" b="b"/>
            <a:pathLst>
              <a:path w="28761" h="11405">
                <a:moveTo>
                  <a:pt x="0" y="11101"/>
                </a:moveTo>
                <a:lnTo>
                  <a:pt x="0" y="305"/>
                </a:lnTo>
                <a:cubicBezTo>
                  <a:pt x="0" y="285"/>
                  <a:pt x="2" y="265"/>
                  <a:pt x="6" y="245"/>
                </a:cubicBezTo>
                <a:cubicBezTo>
                  <a:pt x="9" y="226"/>
                  <a:pt x="15" y="207"/>
                  <a:pt x="23" y="188"/>
                </a:cubicBezTo>
                <a:cubicBezTo>
                  <a:pt x="31" y="170"/>
                  <a:pt x="40" y="152"/>
                  <a:pt x="51" y="135"/>
                </a:cubicBezTo>
                <a:cubicBezTo>
                  <a:pt x="62" y="119"/>
                  <a:pt x="75" y="104"/>
                  <a:pt x="89" y="89"/>
                </a:cubicBezTo>
                <a:cubicBezTo>
                  <a:pt x="103" y="75"/>
                  <a:pt x="118" y="63"/>
                  <a:pt x="135" y="52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6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6"/>
                  <a:pt x="28573" y="23"/>
                </a:cubicBezTo>
                <a:cubicBezTo>
                  <a:pt x="28592" y="31"/>
                  <a:pt x="28609" y="40"/>
                  <a:pt x="28626" y="52"/>
                </a:cubicBezTo>
                <a:cubicBezTo>
                  <a:pt x="28642" y="63"/>
                  <a:pt x="28658" y="75"/>
                  <a:pt x="28672" y="89"/>
                </a:cubicBezTo>
                <a:cubicBezTo>
                  <a:pt x="28686" y="104"/>
                  <a:pt x="28699" y="119"/>
                  <a:pt x="28710" y="135"/>
                </a:cubicBezTo>
                <a:cubicBezTo>
                  <a:pt x="28721" y="152"/>
                  <a:pt x="28730" y="170"/>
                  <a:pt x="28738" y="188"/>
                </a:cubicBezTo>
                <a:cubicBezTo>
                  <a:pt x="28745" y="207"/>
                  <a:pt x="28751" y="226"/>
                  <a:pt x="28755" y="245"/>
                </a:cubicBezTo>
                <a:cubicBezTo>
                  <a:pt x="28759" y="265"/>
                  <a:pt x="28761" y="285"/>
                  <a:pt x="28761" y="305"/>
                </a:cubicBezTo>
                <a:lnTo>
                  <a:pt x="28761" y="11101"/>
                </a:lnTo>
                <a:cubicBezTo>
                  <a:pt x="28761" y="11121"/>
                  <a:pt x="28759" y="11140"/>
                  <a:pt x="28755" y="11160"/>
                </a:cubicBezTo>
                <a:cubicBezTo>
                  <a:pt x="28751" y="11179"/>
                  <a:pt x="28745" y="11199"/>
                  <a:pt x="28738" y="11217"/>
                </a:cubicBezTo>
                <a:cubicBezTo>
                  <a:pt x="28730" y="11235"/>
                  <a:pt x="28721" y="11253"/>
                  <a:pt x="28710" y="11270"/>
                </a:cubicBezTo>
                <a:cubicBezTo>
                  <a:pt x="28699" y="11286"/>
                  <a:pt x="28686" y="11302"/>
                  <a:pt x="28672" y="11316"/>
                </a:cubicBezTo>
                <a:cubicBezTo>
                  <a:pt x="28658" y="11330"/>
                  <a:pt x="28642" y="11342"/>
                  <a:pt x="28626" y="11354"/>
                </a:cubicBezTo>
                <a:cubicBezTo>
                  <a:pt x="28609" y="11365"/>
                  <a:pt x="28592" y="11374"/>
                  <a:pt x="28573" y="11382"/>
                </a:cubicBezTo>
                <a:cubicBezTo>
                  <a:pt x="28555" y="11389"/>
                  <a:pt x="28536" y="11395"/>
                  <a:pt x="28516" y="11399"/>
                </a:cubicBezTo>
                <a:cubicBezTo>
                  <a:pt x="28496" y="11403"/>
                  <a:pt x="28477" y="11405"/>
                  <a:pt x="28457" y="11405"/>
                </a:cubicBezTo>
                <a:lnTo>
                  <a:pt x="304" y="11405"/>
                </a:lnTo>
                <a:cubicBezTo>
                  <a:pt x="284" y="11405"/>
                  <a:pt x="264" y="11403"/>
                  <a:pt x="245" y="11399"/>
                </a:cubicBezTo>
                <a:cubicBezTo>
                  <a:pt x="225" y="11395"/>
                  <a:pt x="206" y="11389"/>
                  <a:pt x="188" y="11382"/>
                </a:cubicBezTo>
                <a:cubicBezTo>
                  <a:pt x="169" y="11374"/>
                  <a:pt x="152" y="11365"/>
                  <a:pt x="135" y="11354"/>
                </a:cubicBezTo>
                <a:cubicBezTo>
                  <a:pt x="118" y="11342"/>
                  <a:pt x="103" y="11330"/>
                  <a:pt x="89" y="11316"/>
                </a:cubicBezTo>
                <a:cubicBezTo>
                  <a:pt x="75" y="11302"/>
                  <a:pt x="62" y="11286"/>
                  <a:pt x="51" y="11270"/>
                </a:cubicBezTo>
                <a:cubicBezTo>
                  <a:pt x="40" y="11253"/>
                  <a:pt x="31" y="11235"/>
                  <a:pt x="23" y="11217"/>
                </a:cubicBezTo>
                <a:cubicBezTo>
                  <a:pt x="15" y="11199"/>
                  <a:pt x="9" y="11179"/>
                  <a:pt x="6" y="11160"/>
                </a:cubicBezTo>
                <a:cubicBezTo>
                  <a:pt x="2" y="11140"/>
                  <a:pt x="0" y="11121"/>
                  <a:pt x="0" y="11101"/>
                </a:cubicBezTo>
                <a:close/>
              </a:path>
            </a:pathLst>
          </a:custGeom>
          <a:solidFill>
            <a:srgbClr val="0E11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1" name=""/>
          <p:cNvSpPr/>
          <p:nvPr/>
        </p:nvSpPr>
        <p:spPr>
          <a:xfrm>
            <a:off x="919080" y="1823760"/>
            <a:ext cx="10353960" cy="4105800"/>
          </a:xfrm>
          <a:custGeom>
            <a:avLst/>
            <a:gdLst/>
            <a:ahLst/>
            <a:rect l="0" t="0" r="r" b="b"/>
            <a:pathLst>
              <a:path w="28761" h="11405">
                <a:moveTo>
                  <a:pt x="0" y="11101"/>
                </a:moveTo>
                <a:lnTo>
                  <a:pt x="0" y="305"/>
                </a:lnTo>
                <a:cubicBezTo>
                  <a:pt x="0" y="285"/>
                  <a:pt x="2" y="265"/>
                  <a:pt x="6" y="245"/>
                </a:cubicBezTo>
                <a:cubicBezTo>
                  <a:pt x="9" y="226"/>
                  <a:pt x="15" y="207"/>
                  <a:pt x="23" y="188"/>
                </a:cubicBezTo>
                <a:cubicBezTo>
                  <a:pt x="31" y="170"/>
                  <a:pt x="40" y="152"/>
                  <a:pt x="51" y="135"/>
                </a:cubicBezTo>
                <a:cubicBezTo>
                  <a:pt x="62" y="119"/>
                  <a:pt x="75" y="104"/>
                  <a:pt x="89" y="89"/>
                </a:cubicBezTo>
                <a:cubicBezTo>
                  <a:pt x="103" y="75"/>
                  <a:pt x="118" y="63"/>
                  <a:pt x="135" y="52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6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6"/>
                  <a:pt x="28573" y="23"/>
                </a:cubicBezTo>
                <a:cubicBezTo>
                  <a:pt x="28592" y="31"/>
                  <a:pt x="28609" y="40"/>
                  <a:pt x="28626" y="52"/>
                </a:cubicBezTo>
                <a:cubicBezTo>
                  <a:pt x="28642" y="63"/>
                  <a:pt x="28658" y="75"/>
                  <a:pt x="28672" y="89"/>
                </a:cubicBezTo>
                <a:cubicBezTo>
                  <a:pt x="28686" y="104"/>
                  <a:pt x="28699" y="119"/>
                  <a:pt x="28710" y="135"/>
                </a:cubicBezTo>
                <a:cubicBezTo>
                  <a:pt x="28721" y="152"/>
                  <a:pt x="28730" y="170"/>
                  <a:pt x="28738" y="188"/>
                </a:cubicBezTo>
                <a:cubicBezTo>
                  <a:pt x="28745" y="207"/>
                  <a:pt x="28751" y="226"/>
                  <a:pt x="28755" y="245"/>
                </a:cubicBezTo>
                <a:cubicBezTo>
                  <a:pt x="28759" y="265"/>
                  <a:pt x="28761" y="285"/>
                  <a:pt x="28761" y="305"/>
                </a:cubicBezTo>
                <a:lnTo>
                  <a:pt x="28761" y="11101"/>
                </a:lnTo>
                <a:cubicBezTo>
                  <a:pt x="28761" y="11121"/>
                  <a:pt x="28759" y="11140"/>
                  <a:pt x="28755" y="11160"/>
                </a:cubicBezTo>
                <a:cubicBezTo>
                  <a:pt x="28751" y="11179"/>
                  <a:pt x="28745" y="11199"/>
                  <a:pt x="28738" y="11217"/>
                </a:cubicBezTo>
                <a:cubicBezTo>
                  <a:pt x="28730" y="11235"/>
                  <a:pt x="28721" y="11253"/>
                  <a:pt x="28710" y="11270"/>
                </a:cubicBezTo>
                <a:cubicBezTo>
                  <a:pt x="28699" y="11286"/>
                  <a:pt x="28686" y="11302"/>
                  <a:pt x="28672" y="11316"/>
                </a:cubicBezTo>
                <a:cubicBezTo>
                  <a:pt x="28658" y="11330"/>
                  <a:pt x="28642" y="11342"/>
                  <a:pt x="28626" y="11354"/>
                </a:cubicBezTo>
                <a:cubicBezTo>
                  <a:pt x="28609" y="11365"/>
                  <a:pt x="28592" y="11374"/>
                  <a:pt x="28573" y="11382"/>
                </a:cubicBezTo>
                <a:cubicBezTo>
                  <a:pt x="28555" y="11389"/>
                  <a:pt x="28536" y="11395"/>
                  <a:pt x="28516" y="11399"/>
                </a:cubicBezTo>
                <a:cubicBezTo>
                  <a:pt x="28496" y="11403"/>
                  <a:pt x="28477" y="11405"/>
                  <a:pt x="28457" y="11405"/>
                </a:cubicBezTo>
                <a:lnTo>
                  <a:pt x="304" y="11405"/>
                </a:lnTo>
                <a:cubicBezTo>
                  <a:pt x="284" y="11405"/>
                  <a:pt x="264" y="11403"/>
                  <a:pt x="245" y="11399"/>
                </a:cubicBezTo>
                <a:cubicBezTo>
                  <a:pt x="225" y="11395"/>
                  <a:pt x="206" y="11389"/>
                  <a:pt x="188" y="11382"/>
                </a:cubicBezTo>
                <a:cubicBezTo>
                  <a:pt x="169" y="11374"/>
                  <a:pt x="152" y="11365"/>
                  <a:pt x="135" y="11354"/>
                </a:cubicBezTo>
                <a:cubicBezTo>
                  <a:pt x="118" y="11342"/>
                  <a:pt x="103" y="11330"/>
                  <a:pt x="89" y="11316"/>
                </a:cubicBezTo>
                <a:cubicBezTo>
                  <a:pt x="75" y="11302"/>
                  <a:pt x="62" y="11286"/>
                  <a:pt x="51" y="11270"/>
                </a:cubicBezTo>
                <a:cubicBezTo>
                  <a:pt x="40" y="11253"/>
                  <a:pt x="31" y="11235"/>
                  <a:pt x="23" y="11217"/>
                </a:cubicBezTo>
                <a:cubicBezTo>
                  <a:pt x="15" y="11199"/>
                  <a:pt x="9" y="11179"/>
                  <a:pt x="6" y="11160"/>
                </a:cubicBezTo>
                <a:cubicBezTo>
                  <a:pt x="2" y="11140"/>
                  <a:pt x="0" y="11121"/>
                  <a:pt x="0" y="11101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12" name=""/>
          <p:cNvSpPr/>
          <p:nvPr/>
        </p:nvSpPr>
        <p:spPr>
          <a:xfrm>
            <a:off x="914040" y="108576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2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6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6"/>
                  <a:pt x="193" y="10"/>
                  <a:pt x="198" y="15"/>
                </a:cubicBezTo>
                <a:cubicBezTo>
                  <a:pt x="203" y="20"/>
                  <a:pt x="206" y="26"/>
                  <a:pt x="209" y="32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2"/>
                  <a:pt x="209" y="709"/>
                </a:cubicBezTo>
                <a:cubicBezTo>
                  <a:pt x="206" y="715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5"/>
                  <a:pt x="5" y="709"/>
                </a:cubicBezTo>
                <a:cubicBezTo>
                  <a:pt x="2" y="702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3" name=""/>
          <p:cNvSpPr txBox="1"/>
          <p:nvPr/>
        </p:nvSpPr>
        <p:spPr>
          <a:xfrm>
            <a:off x="1143000" y="866520"/>
            <a:ext cx="585216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HNSW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인덱스 생성과 쿼리 튜닝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14" name=""/>
          <p:cNvSpPr txBox="1"/>
          <p:nvPr/>
        </p:nvSpPr>
        <p:spPr>
          <a:xfrm>
            <a:off x="1152360" y="2070000"/>
            <a:ext cx="28587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CREATE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INDEX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ON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documents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15" name=""/>
          <p:cNvSpPr txBox="1"/>
          <p:nvPr/>
        </p:nvSpPr>
        <p:spPr>
          <a:xfrm>
            <a:off x="1375920" y="2355840"/>
            <a:ext cx="41162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USING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hnsw (embedding vector_ip_ops)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16" name=""/>
          <p:cNvSpPr txBox="1"/>
          <p:nvPr/>
        </p:nvSpPr>
        <p:spPr>
          <a:xfrm>
            <a:off x="1375920" y="2641680"/>
            <a:ext cx="41158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WITH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(m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= 16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ef_construction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= 64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);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17" name=""/>
          <p:cNvSpPr txBox="1"/>
          <p:nvPr/>
        </p:nvSpPr>
        <p:spPr>
          <a:xfrm>
            <a:off x="1152360" y="3213000"/>
            <a:ext cx="37735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SET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maintenance_work_mem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=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 '8GB'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;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18" name=""/>
          <p:cNvSpPr txBox="1"/>
          <p:nvPr/>
        </p:nvSpPr>
        <p:spPr>
          <a:xfrm>
            <a:off x="1152360" y="3498840"/>
            <a:ext cx="46882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SET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max_parallel_maintenance_workers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= 7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;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19" name=""/>
          <p:cNvSpPr txBox="1"/>
          <p:nvPr/>
        </p:nvSpPr>
        <p:spPr>
          <a:xfrm>
            <a:off x="1152360" y="4070520"/>
            <a:ext cx="6868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BEGIN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;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20" name=""/>
          <p:cNvSpPr txBox="1"/>
          <p:nvPr/>
        </p:nvSpPr>
        <p:spPr>
          <a:xfrm>
            <a:off x="1375920" y="4356000"/>
            <a:ext cx="35449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SET LOCAL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hnsw.ef_search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= 100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;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21" name=""/>
          <p:cNvSpPr txBox="1"/>
          <p:nvPr/>
        </p:nvSpPr>
        <p:spPr>
          <a:xfrm>
            <a:off x="1375920" y="4641840"/>
            <a:ext cx="27442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SELECT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id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FROM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documents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22" name=""/>
          <p:cNvSpPr txBox="1"/>
          <p:nvPr/>
        </p:nvSpPr>
        <p:spPr>
          <a:xfrm>
            <a:off x="1375920" y="4927680"/>
            <a:ext cx="28591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ORDER BY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embedding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&lt;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#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&gt;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$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23" name=""/>
          <p:cNvSpPr txBox="1"/>
          <p:nvPr/>
        </p:nvSpPr>
        <p:spPr>
          <a:xfrm>
            <a:off x="1152360" y="5213520"/>
            <a:ext cx="12582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LIMIT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10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;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24" name=""/>
          <p:cNvSpPr txBox="1"/>
          <p:nvPr/>
        </p:nvSpPr>
        <p:spPr>
          <a:xfrm>
            <a:off x="1152360" y="5499000"/>
            <a:ext cx="8010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COMMIT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;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25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26" name=""/>
          <p:cNvSpPr txBox="1"/>
          <p:nvPr/>
        </p:nvSpPr>
        <p:spPr>
          <a:xfrm>
            <a:off x="11186640" y="6314040"/>
            <a:ext cx="15192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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2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2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0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1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2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3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4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35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6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7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8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9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0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1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2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3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4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45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46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47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48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49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50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51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52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53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54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55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56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57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58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59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60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61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62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63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64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65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66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67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68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69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70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71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72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73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74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75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76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77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78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79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0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1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2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3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4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5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6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7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8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9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0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91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92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93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94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95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96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97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98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9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00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01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02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03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04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05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06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07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08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09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10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11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12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13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14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15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16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17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18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19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0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1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2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23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24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25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26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27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28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29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0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1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2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3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4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5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6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7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38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9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0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1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2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3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44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45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46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47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8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9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50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51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52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53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54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55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56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57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58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59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0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1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2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3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4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5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6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7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8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9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0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1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2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3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4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75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76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77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8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79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80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81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82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83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84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85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86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87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88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89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90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91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92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93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94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95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96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97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98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99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00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01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02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03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04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05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06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07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08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09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0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1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2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3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4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15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6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7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8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9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20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21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22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23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24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25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26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27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28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29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0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1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2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3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4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5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6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7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8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9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0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1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2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3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4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5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6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7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8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9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0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1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2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3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4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5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6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7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8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9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0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1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2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3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4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5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6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7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8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9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0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1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2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3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4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5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6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7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8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9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0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1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2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3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4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5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6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7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8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9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0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1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2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3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4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5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6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7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8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9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0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1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2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3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4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5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6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7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8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9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0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1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2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3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4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5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6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7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8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9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0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1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2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3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4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5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6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7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8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9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0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1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2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3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4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5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6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7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8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9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0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1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2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3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4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5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6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7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8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9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0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1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2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3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4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5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6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7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8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9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0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1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2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3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4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5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6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7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8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9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0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1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2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3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4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5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6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7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8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9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0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1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2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3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4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5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6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7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8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9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0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1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2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3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694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5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6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7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8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9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0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1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2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3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4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5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6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7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8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9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0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1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2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3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4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5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6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7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8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9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0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1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2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3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4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5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6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7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8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9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0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1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2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3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4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5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6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7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8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9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0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1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2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3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4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5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6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7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8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9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0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1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2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3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4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5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6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7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8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9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0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1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2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3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4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5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6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7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8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9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0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1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2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3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4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5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6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7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8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9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0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1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2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3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4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5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6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7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8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9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0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1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2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3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4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5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6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7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8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9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0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1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2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3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4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5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6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7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8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9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0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1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2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3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4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5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6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7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8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9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0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1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2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3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4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5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6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7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8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9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0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1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2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3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4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5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6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7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8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9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0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1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2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3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4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5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6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7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8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9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0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1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2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3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4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5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6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7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8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9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0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1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2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3" name=""/>
          <p:cNvSpPr/>
          <p:nvPr/>
        </p:nvSpPr>
        <p:spPr>
          <a:xfrm>
            <a:off x="914040" y="32000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4" name=""/>
          <p:cNvSpPr/>
          <p:nvPr/>
        </p:nvSpPr>
        <p:spPr>
          <a:xfrm>
            <a:off x="914040" y="27428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40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5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5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40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6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6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5" name=""/>
          <p:cNvSpPr txBox="1"/>
          <p:nvPr/>
        </p:nvSpPr>
        <p:spPr>
          <a:xfrm>
            <a:off x="1143000" y="2523960"/>
            <a:ext cx="555588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IVFFlat: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클러스터 기반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ANN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66" name=""/>
          <p:cNvSpPr txBox="1"/>
          <p:nvPr/>
        </p:nvSpPr>
        <p:spPr>
          <a:xfrm>
            <a:off x="914400" y="3507120"/>
            <a:ext cx="83487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k-means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lists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개 클러스터를 만들고 쿼리 시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probes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개만 탐색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데이터를 먼저 적재한 뒤 빌드해야 의미가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67" name=""/>
          <p:cNvSpPr txBox="1"/>
          <p:nvPr/>
        </p:nvSpPr>
        <p:spPr>
          <a:xfrm>
            <a:off x="914400" y="3897720"/>
            <a:ext cx="81986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있다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lists = rows/1000 (≤1M)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또는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sqrt(rows) (&gt;1M), probes = sqrt(lists)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부터 시작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68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69" name=""/>
          <p:cNvSpPr txBox="1"/>
          <p:nvPr/>
        </p:nvSpPr>
        <p:spPr>
          <a:xfrm>
            <a:off x="11186640" y="6314040"/>
            <a:ext cx="15192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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7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7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3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4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5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6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7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78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9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0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1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2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3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4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5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6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7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88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89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90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91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92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93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94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95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96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97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8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99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00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01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02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03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04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5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06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7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8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09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10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11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12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13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14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15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16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17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18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19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20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21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22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23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24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25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26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27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28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29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30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31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32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33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4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5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6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7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8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9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40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41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42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43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44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45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46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47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48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49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0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51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2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3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54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55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56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57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8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9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60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61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62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63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64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65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66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67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68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69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70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71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72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73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74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75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76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77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78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79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0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81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2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3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4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5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6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87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88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89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90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1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2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93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94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5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6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7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8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9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0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1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2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3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4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5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6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7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8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9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0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1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2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3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4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5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6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7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18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19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20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1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22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23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4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5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26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27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28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29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30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31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32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33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34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35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36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37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38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39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40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41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42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43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44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45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46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47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48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49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50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51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52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53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54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55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56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57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58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59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0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1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2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3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64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65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66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67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68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69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70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71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72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73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74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75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76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77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78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79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0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1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2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3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4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5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6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7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8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9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0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1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2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3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4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5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6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7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8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9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0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1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2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3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4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5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6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7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8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9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0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1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2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3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4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5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6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7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8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9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0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1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2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3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4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5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6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7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8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9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0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1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2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3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4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5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6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7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8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9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0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1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2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3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4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5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6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7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8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9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0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1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2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3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4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5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6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7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8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9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0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1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2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3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4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5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6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7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8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9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0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1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2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3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4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5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6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7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8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9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0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1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2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3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4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5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6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7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8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9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0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1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2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3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4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5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6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7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8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9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0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1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2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3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4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5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6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7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8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9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0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1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2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3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4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5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6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7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8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9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0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1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2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3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4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5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6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7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8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9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0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1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2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3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4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5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6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237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8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9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0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1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2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3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4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5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6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7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8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9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0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1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2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3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4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5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6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7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8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9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0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1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2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3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4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5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6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7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8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9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0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1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2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3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4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5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6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7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8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9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0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1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2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3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4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5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6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7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8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9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0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1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2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3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4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5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6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7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8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9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0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1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2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3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4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5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6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7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8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9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0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1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2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3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4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5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6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7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8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9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0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1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2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3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4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5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6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7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8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9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0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1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2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3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4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5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6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7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8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9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0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1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2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3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4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5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6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7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8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9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0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1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2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3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4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5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6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7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8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9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0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1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2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3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4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5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6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7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8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9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0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1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2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3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4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5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6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7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8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9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0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1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2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3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4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5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6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7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8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9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0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1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2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3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4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5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6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7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8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9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0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1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2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3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4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5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6" name=""/>
          <p:cNvSpPr/>
          <p:nvPr/>
        </p:nvSpPr>
        <p:spPr>
          <a:xfrm>
            <a:off x="914040" y="186660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7" name=""/>
          <p:cNvSpPr/>
          <p:nvPr/>
        </p:nvSpPr>
        <p:spPr>
          <a:xfrm>
            <a:off x="914040" y="140940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5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5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8" name=""/>
          <p:cNvSpPr/>
          <p:nvPr/>
        </p:nvSpPr>
        <p:spPr>
          <a:xfrm>
            <a:off x="919080" y="2157120"/>
            <a:ext cx="4943880" cy="3448440"/>
          </a:xfrm>
          <a:custGeom>
            <a:avLst/>
            <a:gdLst/>
            <a:ahLst/>
            <a:rect l="0" t="0" r="r" b="b"/>
            <a:pathLst>
              <a:path w="13733" h="9579">
                <a:moveTo>
                  <a:pt x="0" y="9169"/>
                </a:moveTo>
                <a:lnTo>
                  <a:pt x="0" y="410"/>
                </a:lnTo>
                <a:cubicBezTo>
                  <a:pt x="0" y="383"/>
                  <a:pt x="2" y="357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1" y="229"/>
                  <a:pt x="54" y="205"/>
                  <a:pt x="69" y="183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4" y="54"/>
                  <a:pt x="228" y="42"/>
                  <a:pt x="253" y="32"/>
                </a:cubicBezTo>
                <a:cubicBezTo>
                  <a:pt x="278" y="21"/>
                  <a:pt x="303" y="13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3"/>
                  <a:pt x="13455" y="21"/>
                  <a:pt x="13479" y="32"/>
                </a:cubicBezTo>
                <a:cubicBezTo>
                  <a:pt x="13504" y="42"/>
                  <a:pt x="13528" y="54"/>
                  <a:pt x="13550" y="69"/>
                </a:cubicBezTo>
                <a:cubicBezTo>
                  <a:pt x="13573" y="84"/>
                  <a:pt x="13593" y="101"/>
                  <a:pt x="13612" y="120"/>
                </a:cubicBezTo>
                <a:cubicBezTo>
                  <a:pt x="13632" y="139"/>
                  <a:pt x="13649" y="160"/>
                  <a:pt x="13663" y="183"/>
                </a:cubicBezTo>
                <a:cubicBezTo>
                  <a:pt x="13678" y="205"/>
                  <a:pt x="13691" y="229"/>
                  <a:pt x="13701" y="253"/>
                </a:cubicBezTo>
                <a:cubicBezTo>
                  <a:pt x="13712" y="278"/>
                  <a:pt x="13719" y="304"/>
                  <a:pt x="13725" y="330"/>
                </a:cubicBezTo>
                <a:cubicBezTo>
                  <a:pt x="13730" y="357"/>
                  <a:pt x="13733" y="383"/>
                  <a:pt x="13733" y="410"/>
                </a:cubicBezTo>
                <a:lnTo>
                  <a:pt x="13733" y="9169"/>
                </a:lnTo>
                <a:cubicBezTo>
                  <a:pt x="13733" y="9196"/>
                  <a:pt x="13730" y="9223"/>
                  <a:pt x="13725" y="9249"/>
                </a:cubicBezTo>
                <a:cubicBezTo>
                  <a:pt x="13719" y="9276"/>
                  <a:pt x="13712" y="9301"/>
                  <a:pt x="13701" y="9326"/>
                </a:cubicBezTo>
                <a:cubicBezTo>
                  <a:pt x="13691" y="9351"/>
                  <a:pt x="13678" y="9375"/>
                  <a:pt x="13663" y="9397"/>
                </a:cubicBezTo>
                <a:cubicBezTo>
                  <a:pt x="13649" y="9419"/>
                  <a:pt x="13632" y="9440"/>
                  <a:pt x="13612" y="9459"/>
                </a:cubicBezTo>
                <a:cubicBezTo>
                  <a:pt x="13593" y="9478"/>
                  <a:pt x="13573" y="9495"/>
                  <a:pt x="13550" y="9510"/>
                </a:cubicBezTo>
                <a:cubicBezTo>
                  <a:pt x="13528" y="9525"/>
                  <a:pt x="13504" y="9538"/>
                  <a:pt x="13479" y="9548"/>
                </a:cubicBezTo>
                <a:cubicBezTo>
                  <a:pt x="13455" y="9558"/>
                  <a:pt x="13429" y="9566"/>
                  <a:pt x="13403" y="9571"/>
                </a:cubicBezTo>
                <a:cubicBezTo>
                  <a:pt x="13376" y="9577"/>
                  <a:pt x="13349" y="9579"/>
                  <a:pt x="13322" y="9579"/>
                </a:cubicBezTo>
                <a:lnTo>
                  <a:pt x="410" y="9579"/>
                </a:lnTo>
                <a:cubicBezTo>
                  <a:pt x="383" y="9579"/>
                  <a:pt x="356" y="9577"/>
                  <a:pt x="330" y="9571"/>
                </a:cubicBezTo>
                <a:cubicBezTo>
                  <a:pt x="303" y="9566"/>
                  <a:pt x="278" y="9558"/>
                  <a:pt x="253" y="9548"/>
                </a:cubicBezTo>
                <a:cubicBezTo>
                  <a:pt x="228" y="9538"/>
                  <a:pt x="204" y="9525"/>
                  <a:pt x="182" y="9510"/>
                </a:cubicBezTo>
                <a:cubicBezTo>
                  <a:pt x="160" y="9495"/>
                  <a:pt x="139" y="9478"/>
                  <a:pt x="120" y="9459"/>
                </a:cubicBezTo>
                <a:cubicBezTo>
                  <a:pt x="101" y="9440"/>
                  <a:pt x="84" y="9419"/>
                  <a:pt x="69" y="9397"/>
                </a:cubicBezTo>
                <a:cubicBezTo>
                  <a:pt x="54" y="9375"/>
                  <a:pt x="41" y="9351"/>
                  <a:pt x="31" y="9326"/>
                </a:cubicBezTo>
                <a:cubicBezTo>
                  <a:pt x="21" y="9301"/>
                  <a:pt x="13" y="9276"/>
                  <a:pt x="8" y="9249"/>
                </a:cubicBezTo>
                <a:cubicBezTo>
                  <a:pt x="2" y="9223"/>
                  <a:pt x="0" y="9196"/>
                  <a:pt x="0" y="9169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9" name=""/>
          <p:cNvSpPr/>
          <p:nvPr/>
        </p:nvSpPr>
        <p:spPr>
          <a:xfrm>
            <a:off x="919080" y="2157120"/>
            <a:ext cx="4943880" cy="3448440"/>
          </a:xfrm>
          <a:custGeom>
            <a:avLst/>
            <a:gdLst/>
            <a:ahLst/>
            <a:rect l="0" t="0" r="r" b="b"/>
            <a:pathLst>
              <a:path w="13733" h="9579">
                <a:moveTo>
                  <a:pt x="0" y="9169"/>
                </a:moveTo>
                <a:lnTo>
                  <a:pt x="0" y="410"/>
                </a:lnTo>
                <a:cubicBezTo>
                  <a:pt x="0" y="383"/>
                  <a:pt x="2" y="357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1" y="229"/>
                  <a:pt x="54" y="205"/>
                  <a:pt x="69" y="183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4" y="54"/>
                  <a:pt x="228" y="42"/>
                  <a:pt x="253" y="32"/>
                </a:cubicBezTo>
                <a:cubicBezTo>
                  <a:pt x="278" y="21"/>
                  <a:pt x="303" y="13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3"/>
                  <a:pt x="13455" y="21"/>
                  <a:pt x="13479" y="32"/>
                </a:cubicBezTo>
                <a:cubicBezTo>
                  <a:pt x="13504" y="42"/>
                  <a:pt x="13528" y="54"/>
                  <a:pt x="13550" y="69"/>
                </a:cubicBezTo>
                <a:cubicBezTo>
                  <a:pt x="13573" y="84"/>
                  <a:pt x="13593" y="101"/>
                  <a:pt x="13612" y="120"/>
                </a:cubicBezTo>
                <a:cubicBezTo>
                  <a:pt x="13632" y="139"/>
                  <a:pt x="13649" y="160"/>
                  <a:pt x="13663" y="183"/>
                </a:cubicBezTo>
                <a:cubicBezTo>
                  <a:pt x="13678" y="205"/>
                  <a:pt x="13691" y="229"/>
                  <a:pt x="13701" y="253"/>
                </a:cubicBezTo>
                <a:cubicBezTo>
                  <a:pt x="13712" y="278"/>
                  <a:pt x="13719" y="304"/>
                  <a:pt x="13725" y="330"/>
                </a:cubicBezTo>
                <a:cubicBezTo>
                  <a:pt x="13730" y="357"/>
                  <a:pt x="13733" y="383"/>
                  <a:pt x="13733" y="410"/>
                </a:cubicBezTo>
                <a:lnTo>
                  <a:pt x="13733" y="9169"/>
                </a:lnTo>
                <a:cubicBezTo>
                  <a:pt x="13733" y="9196"/>
                  <a:pt x="13730" y="9223"/>
                  <a:pt x="13725" y="9249"/>
                </a:cubicBezTo>
                <a:cubicBezTo>
                  <a:pt x="13719" y="9276"/>
                  <a:pt x="13712" y="9301"/>
                  <a:pt x="13701" y="9326"/>
                </a:cubicBezTo>
                <a:cubicBezTo>
                  <a:pt x="13691" y="9351"/>
                  <a:pt x="13678" y="9375"/>
                  <a:pt x="13663" y="9397"/>
                </a:cubicBezTo>
                <a:cubicBezTo>
                  <a:pt x="13649" y="9419"/>
                  <a:pt x="13632" y="9440"/>
                  <a:pt x="13612" y="9459"/>
                </a:cubicBezTo>
                <a:cubicBezTo>
                  <a:pt x="13593" y="9478"/>
                  <a:pt x="13573" y="9495"/>
                  <a:pt x="13550" y="9510"/>
                </a:cubicBezTo>
                <a:cubicBezTo>
                  <a:pt x="13528" y="9525"/>
                  <a:pt x="13504" y="9538"/>
                  <a:pt x="13479" y="9548"/>
                </a:cubicBezTo>
                <a:cubicBezTo>
                  <a:pt x="13455" y="9558"/>
                  <a:pt x="13429" y="9566"/>
                  <a:pt x="13403" y="9571"/>
                </a:cubicBezTo>
                <a:cubicBezTo>
                  <a:pt x="13376" y="9577"/>
                  <a:pt x="13349" y="9579"/>
                  <a:pt x="13322" y="9579"/>
                </a:cubicBezTo>
                <a:lnTo>
                  <a:pt x="410" y="9579"/>
                </a:lnTo>
                <a:cubicBezTo>
                  <a:pt x="383" y="9579"/>
                  <a:pt x="356" y="9577"/>
                  <a:pt x="330" y="9571"/>
                </a:cubicBezTo>
                <a:cubicBezTo>
                  <a:pt x="303" y="9566"/>
                  <a:pt x="278" y="9558"/>
                  <a:pt x="253" y="9548"/>
                </a:cubicBezTo>
                <a:cubicBezTo>
                  <a:pt x="228" y="9538"/>
                  <a:pt x="204" y="9525"/>
                  <a:pt x="182" y="9510"/>
                </a:cubicBezTo>
                <a:cubicBezTo>
                  <a:pt x="160" y="9495"/>
                  <a:pt x="139" y="9478"/>
                  <a:pt x="120" y="9459"/>
                </a:cubicBezTo>
                <a:cubicBezTo>
                  <a:pt x="101" y="9440"/>
                  <a:pt x="84" y="9419"/>
                  <a:pt x="69" y="9397"/>
                </a:cubicBezTo>
                <a:cubicBezTo>
                  <a:pt x="54" y="9375"/>
                  <a:pt x="41" y="9351"/>
                  <a:pt x="31" y="9326"/>
                </a:cubicBezTo>
                <a:cubicBezTo>
                  <a:pt x="21" y="9301"/>
                  <a:pt x="13" y="9276"/>
                  <a:pt x="8" y="9249"/>
                </a:cubicBezTo>
                <a:cubicBezTo>
                  <a:pt x="2" y="9223"/>
                  <a:pt x="0" y="9196"/>
                  <a:pt x="0" y="9169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10" name=""/>
          <p:cNvSpPr txBox="1"/>
          <p:nvPr/>
        </p:nvSpPr>
        <p:spPr>
          <a:xfrm>
            <a:off x="1143000" y="1190160"/>
            <a:ext cx="569844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HNSW vs IVFFlat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선택 기준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11" name=""/>
          <p:cNvSpPr/>
          <p:nvPr/>
        </p:nvSpPr>
        <p:spPr>
          <a:xfrm>
            <a:off x="1333440" y="314316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8" y="160"/>
                  <a:pt x="190" y="171"/>
                  <a:pt x="180" y="181"/>
                </a:cubicBezTo>
                <a:cubicBezTo>
                  <a:pt x="170" y="191"/>
                  <a:pt x="159" y="199"/>
                  <a:pt x="146" y="204"/>
                </a:cubicBezTo>
                <a:cubicBezTo>
                  <a:pt x="133" y="210"/>
                  <a:pt x="120" y="212"/>
                  <a:pt x="105" y="212"/>
                </a:cubicBezTo>
                <a:cubicBezTo>
                  <a:pt x="91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1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6"/>
                </a:cubicBezTo>
                <a:cubicBezTo>
                  <a:pt x="13" y="53"/>
                  <a:pt x="21" y="42"/>
                  <a:pt x="31" y="32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1" y="0"/>
                  <a:pt x="105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59" y="13"/>
                  <a:pt x="170" y="21"/>
                  <a:pt x="180" y="32"/>
                </a:cubicBezTo>
                <a:cubicBezTo>
                  <a:pt x="190" y="42"/>
                  <a:pt x="198" y="53"/>
                  <a:pt x="204" y="66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2" name=""/>
          <p:cNvSpPr txBox="1"/>
          <p:nvPr/>
        </p:nvSpPr>
        <p:spPr>
          <a:xfrm>
            <a:off x="1228680" y="2449800"/>
            <a:ext cx="1392120" cy="349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1" u="none" strike="noStrike">
                <a:solidFill>
                  <a:srgbClr val="00D4A6"/>
                </a:solidFill>
                <a:effectLst/>
                <a:uFillTx/>
                <a:latin typeface="PretendardVariable"/>
                <a:ea typeface="PretendardVariable"/>
              </a:rPr>
              <a:t>HNSW </a:t>
            </a:r>
            <a:r>
              <a:rPr lang="ko-KR" sz="1950" b="1" u="none" strike="noStrike">
                <a:solidFill>
                  <a:srgbClr val="00D4A6"/>
                </a:solidFill>
                <a:effectLst/>
                <a:uFillTx/>
                <a:latin typeface="PretendardVariable"/>
                <a:ea typeface="PretendardVariable"/>
              </a:rPr>
              <a:t>선택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13" name=""/>
          <p:cNvSpPr/>
          <p:nvPr/>
        </p:nvSpPr>
        <p:spPr>
          <a:xfrm>
            <a:off x="1333440" y="361944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5"/>
                </a:moveTo>
                <a:cubicBezTo>
                  <a:pt x="212" y="120"/>
                  <a:pt x="210" y="133"/>
                  <a:pt x="204" y="146"/>
                </a:cubicBezTo>
                <a:cubicBezTo>
                  <a:pt x="198" y="159"/>
                  <a:pt x="190" y="170"/>
                  <a:pt x="180" y="181"/>
                </a:cubicBezTo>
                <a:cubicBezTo>
                  <a:pt x="170" y="191"/>
                  <a:pt x="159" y="199"/>
                  <a:pt x="146" y="204"/>
                </a:cubicBezTo>
                <a:cubicBezTo>
                  <a:pt x="133" y="210"/>
                  <a:pt x="120" y="212"/>
                  <a:pt x="105" y="212"/>
                </a:cubicBezTo>
                <a:cubicBezTo>
                  <a:pt x="91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0"/>
                  <a:pt x="13" y="159"/>
                  <a:pt x="8" y="146"/>
                </a:cubicBezTo>
                <a:cubicBezTo>
                  <a:pt x="2" y="133"/>
                  <a:pt x="0" y="120"/>
                  <a:pt x="0" y="105"/>
                </a:cubicBezTo>
                <a:cubicBezTo>
                  <a:pt x="0" y="91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1" y="0"/>
                  <a:pt x="105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1"/>
                  <a:pt x="212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4" name=""/>
          <p:cNvSpPr txBox="1"/>
          <p:nvPr/>
        </p:nvSpPr>
        <p:spPr>
          <a:xfrm>
            <a:off x="1548720" y="2992680"/>
            <a:ext cx="21340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빠른 쿼리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높은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recall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이 우선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15" name=""/>
          <p:cNvSpPr/>
          <p:nvPr/>
        </p:nvSpPr>
        <p:spPr>
          <a:xfrm>
            <a:off x="1333440" y="40860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3"/>
                  <a:pt x="204" y="146"/>
                </a:cubicBezTo>
                <a:cubicBezTo>
                  <a:pt x="198" y="160"/>
                  <a:pt x="190" y="172"/>
                  <a:pt x="180" y="182"/>
                </a:cubicBezTo>
                <a:cubicBezTo>
                  <a:pt x="170" y="192"/>
                  <a:pt x="159" y="199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6"/>
                </a:cubicBezTo>
                <a:cubicBezTo>
                  <a:pt x="2" y="133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4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6" name=""/>
          <p:cNvSpPr txBox="1"/>
          <p:nvPr/>
        </p:nvSpPr>
        <p:spPr>
          <a:xfrm>
            <a:off x="1548720" y="3468960"/>
            <a:ext cx="1371960" cy="285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데이터가 계속 증가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17" name=""/>
          <p:cNvSpPr/>
          <p:nvPr/>
        </p:nvSpPr>
        <p:spPr>
          <a:xfrm>
            <a:off x="1333440" y="456228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8" y="160"/>
                  <a:pt x="190" y="172"/>
                  <a:pt x="180" y="182"/>
                </a:cubicBezTo>
                <a:cubicBezTo>
                  <a:pt x="170" y="192"/>
                  <a:pt x="159" y="199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2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8" name=""/>
          <p:cNvSpPr txBox="1"/>
          <p:nvPr/>
        </p:nvSpPr>
        <p:spPr>
          <a:xfrm>
            <a:off x="1548720" y="3935880"/>
            <a:ext cx="19033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빌드 시간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메모리 여유 있음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19" name=""/>
          <p:cNvSpPr txBox="1"/>
          <p:nvPr/>
        </p:nvSpPr>
        <p:spPr>
          <a:xfrm>
            <a:off x="1548720" y="4412160"/>
            <a:ext cx="35564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기본값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(m=16, ef_construction=64)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으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20" name=""/>
          <p:cNvSpPr/>
          <p:nvPr/>
        </p:nvSpPr>
        <p:spPr>
          <a:xfrm>
            <a:off x="6329160" y="2157120"/>
            <a:ext cx="4943880" cy="3057840"/>
          </a:xfrm>
          <a:custGeom>
            <a:avLst/>
            <a:gdLst/>
            <a:ahLst/>
            <a:rect l="0" t="0" r="r" b="b"/>
            <a:pathLst>
              <a:path w="13733" h="8494">
                <a:moveTo>
                  <a:pt x="0" y="8084"/>
                </a:moveTo>
                <a:lnTo>
                  <a:pt x="0" y="410"/>
                </a:lnTo>
                <a:cubicBezTo>
                  <a:pt x="0" y="383"/>
                  <a:pt x="3" y="357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2" y="229"/>
                  <a:pt x="54" y="205"/>
                  <a:pt x="69" y="183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5" y="54"/>
                  <a:pt x="228" y="42"/>
                  <a:pt x="253" y="32"/>
                </a:cubicBezTo>
                <a:cubicBezTo>
                  <a:pt x="278" y="21"/>
                  <a:pt x="304" y="13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3"/>
                  <a:pt x="13455" y="21"/>
                  <a:pt x="13480" y="32"/>
                </a:cubicBezTo>
                <a:cubicBezTo>
                  <a:pt x="13505" y="42"/>
                  <a:pt x="13528" y="54"/>
                  <a:pt x="13551" y="69"/>
                </a:cubicBezTo>
                <a:cubicBezTo>
                  <a:pt x="13573" y="84"/>
                  <a:pt x="13594" y="101"/>
                  <a:pt x="13613" y="120"/>
                </a:cubicBezTo>
                <a:cubicBezTo>
                  <a:pt x="13632" y="139"/>
                  <a:pt x="13649" y="160"/>
                  <a:pt x="13664" y="183"/>
                </a:cubicBezTo>
                <a:cubicBezTo>
                  <a:pt x="13679" y="205"/>
                  <a:pt x="13691" y="229"/>
                  <a:pt x="13702" y="253"/>
                </a:cubicBezTo>
                <a:cubicBezTo>
                  <a:pt x="13712" y="278"/>
                  <a:pt x="13720" y="304"/>
                  <a:pt x="13725" y="330"/>
                </a:cubicBezTo>
                <a:cubicBezTo>
                  <a:pt x="13730" y="357"/>
                  <a:pt x="13733" y="383"/>
                  <a:pt x="13733" y="410"/>
                </a:cubicBezTo>
                <a:lnTo>
                  <a:pt x="13733" y="8084"/>
                </a:lnTo>
                <a:cubicBezTo>
                  <a:pt x="13733" y="8111"/>
                  <a:pt x="13730" y="8138"/>
                  <a:pt x="13725" y="8164"/>
                </a:cubicBezTo>
                <a:cubicBezTo>
                  <a:pt x="13720" y="8191"/>
                  <a:pt x="13712" y="8216"/>
                  <a:pt x="13702" y="8241"/>
                </a:cubicBezTo>
                <a:cubicBezTo>
                  <a:pt x="13691" y="8266"/>
                  <a:pt x="13679" y="8290"/>
                  <a:pt x="13664" y="8312"/>
                </a:cubicBezTo>
                <a:cubicBezTo>
                  <a:pt x="13649" y="8335"/>
                  <a:pt x="13632" y="8355"/>
                  <a:pt x="13613" y="8374"/>
                </a:cubicBezTo>
                <a:cubicBezTo>
                  <a:pt x="13594" y="8393"/>
                  <a:pt x="13573" y="8410"/>
                  <a:pt x="13551" y="8425"/>
                </a:cubicBezTo>
                <a:cubicBezTo>
                  <a:pt x="13528" y="8440"/>
                  <a:pt x="13505" y="8453"/>
                  <a:pt x="13480" y="8463"/>
                </a:cubicBezTo>
                <a:cubicBezTo>
                  <a:pt x="13455" y="8474"/>
                  <a:pt x="13429" y="8481"/>
                  <a:pt x="13403" y="8487"/>
                </a:cubicBezTo>
                <a:cubicBezTo>
                  <a:pt x="13376" y="8492"/>
                  <a:pt x="13350" y="8494"/>
                  <a:pt x="13323" y="8494"/>
                </a:cubicBezTo>
                <a:lnTo>
                  <a:pt x="410" y="8494"/>
                </a:lnTo>
                <a:cubicBezTo>
                  <a:pt x="383" y="8494"/>
                  <a:pt x="357" y="8492"/>
                  <a:pt x="330" y="8487"/>
                </a:cubicBezTo>
                <a:cubicBezTo>
                  <a:pt x="304" y="8481"/>
                  <a:pt x="278" y="8474"/>
                  <a:pt x="253" y="8463"/>
                </a:cubicBezTo>
                <a:cubicBezTo>
                  <a:pt x="228" y="8453"/>
                  <a:pt x="205" y="8440"/>
                  <a:pt x="182" y="8425"/>
                </a:cubicBezTo>
                <a:cubicBezTo>
                  <a:pt x="160" y="8410"/>
                  <a:pt x="139" y="8393"/>
                  <a:pt x="120" y="8374"/>
                </a:cubicBezTo>
                <a:cubicBezTo>
                  <a:pt x="101" y="8355"/>
                  <a:pt x="84" y="8335"/>
                  <a:pt x="69" y="8312"/>
                </a:cubicBezTo>
                <a:cubicBezTo>
                  <a:pt x="54" y="8290"/>
                  <a:pt x="42" y="8266"/>
                  <a:pt x="31" y="8241"/>
                </a:cubicBezTo>
                <a:cubicBezTo>
                  <a:pt x="21" y="8216"/>
                  <a:pt x="13" y="8191"/>
                  <a:pt x="8" y="8164"/>
                </a:cubicBezTo>
                <a:cubicBezTo>
                  <a:pt x="3" y="8138"/>
                  <a:pt x="0" y="8111"/>
                  <a:pt x="0" y="8084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1" name=""/>
          <p:cNvSpPr/>
          <p:nvPr/>
        </p:nvSpPr>
        <p:spPr>
          <a:xfrm>
            <a:off x="6329160" y="2157120"/>
            <a:ext cx="4943880" cy="3057840"/>
          </a:xfrm>
          <a:custGeom>
            <a:avLst/>
            <a:gdLst/>
            <a:ahLst/>
            <a:rect l="0" t="0" r="r" b="b"/>
            <a:pathLst>
              <a:path w="13733" h="8494">
                <a:moveTo>
                  <a:pt x="0" y="8084"/>
                </a:moveTo>
                <a:lnTo>
                  <a:pt x="0" y="410"/>
                </a:lnTo>
                <a:cubicBezTo>
                  <a:pt x="0" y="383"/>
                  <a:pt x="3" y="357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2" y="229"/>
                  <a:pt x="54" y="205"/>
                  <a:pt x="69" y="183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5" y="54"/>
                  <a:pt x="228" y="42"/>
                  <a:pt x="253" y="32"/>
                </a:cubicBezTo>
                <a:cubicBezTo>
                  <a:pt x="278" y="21"/>
                  <a:pt x="304" y="13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3"/>
                  <a:pt x="13455" y="21"/>
                  <a:pt x="13480" y="32"/>
                </a:cubicBezTo>
                <a:cubicBezTo>
                  <a:pt x="13505" y="42"/>
                  <a:pt x="13528" y="54"/>
                  <a:pt x="13551" y="69"/>
                </a:cubicBezTo>
                <a:cubicBezTo>
                  <a:pt x="13573" y="84"/>
                  <a:pt x="13594" y="101"/>
                  <a:pt x="13613" y="120"/>
                </a:cubicBezTo>
                <a:cubicBezTo>
                  <a:pt x="13632" y="139"/>
                  <a:pt x="13649" y="160"/>
                  <a:pt x="13664" y="183"/>
                </a:cubicBezTo>
                <a:cubicBezTo>
                  <a:pt x="13679" y="205"/>
                  <a:pt x="13691" y="229"/>
                  <a:pt x="13702" y="253"/>
                </a:cubicBezTo>
                <a:cubicBezTo>
                  <a:pt x="13712" y="278"/>
                  <a:pt x="13720" y="304"/>
                  <a:pt x="13725" y="330"/>
                </a:cubicBezTo>
                <a:cubicBezTo>
                  <a:pt x="13730" y="357"/>
                  <a:pt x="13733" y="383"/>
                  <a:pt x="13733" y="410"/>
                </a:cubicBezTo>
                <a:lnTo>
                  <a:pt x="13733" y="8084"/>
                </a:lnTo>
                <a:cubicBezTo>
                  <a:pt x="13733" y="8111"/>
                  <a:pt x="13730" y="8138"/>
                  <a:pt x="13725" y="8164"/>
                </a:cubicBezTo>
                <a:cubicBezTo>
                  <a:pt x="13720" y="8191"/>
                  <a:pt x="13712" y="8216"/>
                  <a:pt x="13702" y="8241"/>
                </a:cubicBezTo>
                <a:cubicBezTo>
                  <a:pt x="13691" y="8266"/>
                  <a:pt x="13679" y="8290"/>
                  <a:pt x="13664" y="8312"/>
                </a:cubicBezTo>
                <a:cubicBezTo>
                  <a:pt x="13649" y="8335"/>
                  <a:pt x="13632" y="8355"/>
                  <a:pt x="13613" y="8374"/>
                </a:cubicBezTo>
                <a:cubicBezTo>
                  <a:pt x="13594" y="8393"/>
                  <a:pt x="13573" y="8410"/>
                  <a:pt x="13551" y="8425"/>
                </a:cubicBezTo>
                <a:cubicBezTo>
                  <a:pt x="13528" y="8440"/>
                  <a:pt x="13505" y="8453"/>
                  <a:pt x="13480" y="8463"/>
                </a:cubicBezTo>
                <a:cubicBezTo>
                  <a:pt x="13455" y="8474"/>
                  <a:pt x="13429" y="8481"/>
                  <a:pt x="13403" y="8487"/>
                </a:cubicBezTo>
                <a:cubicBezTo>
                  <a:pt x="13376" y="8492"/>
                  <a:pt x="13350" y="8494"/>
                  <a:pt x="13323" y="8494"/>
                </a:cubicBezTo>
                <a:lnTo>
                  <a:pt x="410" y="8494"/>
                </a:lnTo>
                <a:cubicBezTo>
                  <a:pt x="383" y="8494"/>
                  <a:pt x="357" y="8492"/>
                  <a:pt x="330" y="8487"/>
                </a:cubicBezTo>
                <a:cubicBezTo>
                  <a:pt x="304" y="8481"/>
                  <a:pt x="278" y="8474"/>
                  <a:pt x="253" y="8463"/>
                </a:cubicBezTo>
                <a:cubicBezTo>
                  <a:pt x="228" y="8453"/>
                  <a:pt x="205" y="8440"/>
                  <a:pt x="182" y="8425"/>
                </a:cubicBezTo>
                <a:cubicBezTo>
                  <a:pt x="160" y="8410"/>
                  <a:pt x="139" y="8393"/>
                  <a:pt x="120" y="8374"/>
                </a:cubicBezTo>
                <a:cubicBezTo>
                  <a:pt x="101" y="8355"/>
                  <a:pt x="84" y="8335"/>
                  <a:pt x="69" y="8312"/>
                </a:cubicBezTo>
                <a:cubicBezTo>
                  <a:pt x="54" y="8290"/>
                  <a:pt x="42" y="8266"/>
                  <a:pt x="31" y="8241"/>
                </a:cubicBezTo>
                <a:cubicBezTo>
                  <a:pt x="21" y="8216"/>
                  <a:pt x="13" y="8191"/>
                  <a:pt x="8" y="8164"/>
                </a:cubicBezTo>
                <a:cubicBezTo>
                  <a:pt x="3" y="8138"/>
                  <a:pt x="0" y="8111"/>
                  <a:pt x="0" y="8084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22" name=""/>
          <p:cNvSpPr txBox="1"/>
          <p:nvPr/>
        </p:nvSpPr>
        <p:spPr>
          <a:xfrm>
            <a:off x="1548720" y="4812120"/>
            <a:ext cx="492480" cy="285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시작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23" name=""/>
          <p:cNvSpPr/>
          <p:nvPr/>
        </p:nvSpPr>
        <p:spPr>
          <a:xfrm>
            <a:off x="6743520" y="3143160"/>
            <a:ext cx="76680" cy="76320"/>
          </a:xfrm>
          <a:custGeom>
            <a:avLst/>
            <a:gdLst/>
            <a:ahLst/>
            <a:rect l="0" t="0" r="r" b="b"/>
            <a:pathLst>
              <a:path w="213" h="212">
                <a:moveTo>
                  <a:pt x="213" y="107"/>
                </a:moveTo>
                <a:cubicBezTo>
                  <a:pt x="213" y="121"/>
                  <a:pt x="210" y="134"/>
                  <a:pt x="205" y="147"/>
                </a:cubicBezTo>
                <a:cubicBezTo>
                  <a:pt x="199" y="160"/>
                  <a:pt x="192" y="171"/>
                  <a:pt x="182" y="181"/>
                </a:cubicBezTo>
                <a:cubicBezTo>
                  <a:pt x="172" y="191"/>
                  <a:pt x="160" y="199"/>
                  <a:pt x="146" y="204"/>
                </a:cubicBezTo>
                <a:cubicBezTo>
                  <a:pt x="133" y="210"/>
                  <a:pt x="120" y="212"/>
                  <a:pt x="106" y="212"/>
                </a:cubicBezTo>
                <a:cubicBezTo>
                  <a:pt x="92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1"/>
                  <a:pt x="13" y="160"/>
                  <a:pt x="8" y="147"/>
                </a:cubicBezTo>
                <a:cubicBezTo>
                  <a:pt x="3" y="134"/>
                  <a:pt x="0" y="121"/>
                  <a:pt x="0" y="107"/>
                </a:cubicBezTo>
                <a:cubicBezTo>
                  <a:pt x="0" y="93"/>
                  <a:pt x="3" y="79"/>
                  <a:pt x="8" y="66"/>
                </a:cubicBezTo>
                <a:cubicBezTo>
                  <a:pt x="13" y="53"/>
                  <a:pt x="21" y="42"/>
                  <a:pt x="31" y="32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2" y="0"/>
                  <a:pt x="106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60" y="13"/>
                  <a:pt x="172" y="21"/>
                  <a:pt x="182" y="32"/>
                </a:cubicBezTo>
                <a:cubicBezTo>
                  <a:pt x="192" y="42"/>
                  <a:pt x="199" y="53"/>
                  <a:pt x="205" y="66"/>
                </a:cubicBezTo>
                <a:cubicBezTo>
                  <a:pt x="210" y="79"/>
                  <a:pt x="213" y="93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4" name=""/>
          <p:cNvSpPr txBox="1"/>
          <p:nvPr/>
        </p:nvSpPr>
        <p:spPr>
          <a:xfrm>
            <a:off x="6638760" y="2449800"/>
            <a:ext cx="1530360" cy="349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1" u="none" strike="noStrike">
                <a:solidFill>
                  <a:srgbClr val="00D4A6"/>
                </a:solidFill>
                <a:effectLst/>
                <a:uFillTx/>
                <a:latin typeface="PretendardVariable"/>
                <a:ea typeface="PretendardVariable"/>
              </a:rPr>
              <a:t>IVFFlat </a:t>
            </a:r>
            <a:r>
              <a:rPr lang="ko-KR" sz="1950" b="1" u="none" strike="noStrike">
                <a:solidFill>
                  <a:srgbClr val="00D4A6"/>
                </a:solidFill>
                <a:effectLst/>
                <a:uFillTx/>
                <a:latin typeface="PretendardVariable"/>
                <a:ea typeface="PretendardVariable"/>
              </a:rPr>
              <a:t>선택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25" name=""/>
          <p:cNvSpPr/>
          <p:nvPr/>
        </p:nvSpPr>
        <p:spPr>
          <a:xfrm>
            <a:off x="6743520" y="3619440"/>
            <a:ext cx="76680" cy="76320"/>
          </a:xfrm>
          <a:custGeom>
            <a:avLst/>
            <a:gdLst/>
            <a:ahLst/>
            <a:rect l="0" t="0" r="r" b="b"/>
            <a:pathLst>
              <a:path w="213" h="212">
                <a:moveTo>
                  <a:pt x="213" y="105"/>
                </a:moveTo>
                <a:cubicBezTo>
                  <a:pt x="213" y="120"/>
                  <a:pt x="210" y="133"/>
                  <a:pt x="205" y="146"/>
                </a:cubicBezTo>
                <a:cubicBezTo>
                  <a:pt x="199" y="159"/>
                  <a:pt x="192" y="170"/>
                  <a:pt x="182" y="181"/>
                </a:cubicBezTo>
                <a:cubicBezTo>
                  <a:pt x="172" y="191"/>
                  <a:pt x="160" y="199"/>
                  <a:pt x="146" y="204"/>
                </a:cubicBezTo>
                <a:cubicBezTo>
                  <a:pt x="133" y="210"/>
                  <a:pt x="120" y="212"/>
                  <a:pt x="106" y="212"/>
                </a:cubicBezTo>
                <a:cubicBezTo>
                  <a:pt x="92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0"/>
                  <a:pt x="13" y="159"/>
                  <a:pt x="8" y="146"/>
                </a:cubicBezTo>
                <a:cubicBezTo>
                  <a:pt x="3" y="133"/>
                  <a:pt x="0" y="120"/>
                  <a:pt x="0" y="105"/>
                </a:cubicBezTo>
                <a:cubicBezTo>
                  <a:pt x="0" y="91"/>
                  <a:pt x="3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2" y="0"/>
                  <a:pt x="106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60" y="13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8"/>
                  <a:pt x="213" y="91"/>
                  <a:pt x="213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6" name=""/>
          <p:cNvSpPr txBox="1"/>
          <p:nvPr/>
        </p:nvSpPr>
        <p:spPr>
          <a:xfrm>
            <a:off x="6958800" y="2992680"/>
            <a:ext cx="1297440" cy="285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메모리 제약 강함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27" name=""/>
          <p:cNvSpPr/>
          <p:nvPr/>
        </p:nvSpPr>
        <p:spPr>
          <a:xfrm>
            <a:off x="6743520" y="408600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6"/>
                </a:moveTo>
                <a:cubicBezTo>
                  <a:pt x="213" y="120"/>
                  <a:pt x="210" y="133"/>
                  <a:pt x="205" y="146"/>
                </a:cubicBezTo>
                <a:cubicBezTo>
                  <a:pt x="199" y="160"/>
                  <a:pt x="192" y="172"/>
                  <a:pt x="182" y="182"/>
                </a:cubicBezTo>
                <a:cubicBezTo>
                  <a:pt x="172" y="192"/>
                  <a:pt x="160" y="199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6"/>
                </a:cubicBezTo>
                <a:cubicBezTo>
                  <a:pt x="3" y="133"/>
                  <a:pt x="0" y="120"/>
                  <a:pt x="0" y="106"/>
                </a:cubicBezTo>
                <a:cubicBezTo>
                  <a:pt x="0" y="92"/>
                  <a:pt x="3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8"/>
                  <a:pt x="213" y="92"/>
                  <a:pt x="213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8" name=""/>
          <p:cNvSpPr txBox="1"/>
          <p:nvPr/>
        </p:nvSpPr>
        <p:spPr>
          <a:xfrm>
            <a:off x="6958800" y="3468960"/>
            <a:ext cx="1359360" cy="285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데이터가 거의 정적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29" name=""/>
          <p:cNvSpPr/>
          <p:nvPr/>
        </p:nvSpPr>
        <p:spPr>
          <a:xfrm>
            <a:off x="6743520" y="456228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7"/>
                </a:moveTo>
                <a:cubicBezTo>
                  <a:pt x="213" y="121"/>
                  <a:pt x="210" y="134"/>
                  <a:pt x="205" y="147"/>
                </a:cubicBezTo>
                <a:cubicBezTo>
                  <a:pt x="199" y="160"/>
                  <a:pt x="192" y="172"/>
                  <a:pt x="182" y="182"/>
                </a:cubicBezTo>
                <a:cubicBezTo>
                  <a:pt x="172" y="192"/>
                  <a:pt x="160" y="199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3" y="134"/>
                  <a:pt x="0" y="121"/>
                  <a:pt x="0" y="107"/>
                </a:cubicBezTo>
                <a:cubicBezTo>
                  <a:pt x="0" y="92"/>
                  <a:pt x="3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3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8"/>
                  <a:pt x="213" y="92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0" name=""/>
          <p:cNvSpPr txBox="1"/>
          <p:nvPr/>
        </p:nvSpPr>
        <p:spPr>
          <a:xfrm>
            <a:off x="6958800" y="3935880"/>
            <a:ext cx="1004400" cy="285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빌드 시간 중요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31" name=""/>
          <p:cNvSpPr txBox="1"/>
          <p:nvPr/>
        </p:nvSpPr>
        <p:spPr>
          <a:xfrm>
            <a:off x="6958800" y="4412160"/>
            <a:ext cx="25261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적절한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lists/probes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튜닝 가능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32" name=""/>
          <p:cNvSpPr txBox="1"/>
          <p:nvPr/>
        </p:nvSpPr>
        <p:spPr>
          <a:xfrm>
            <a:off x="914400" y="6314040"/>
            <a:ext cx="620244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FAISS/Chroma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완벽 비교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pgvector + tsvector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와 인메모리 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 모든 것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33" name=""/>
          <p:cNvSpPr txBox="1"/>
          <p:nvPr/>
        </p:nvSpPr>
        <p:spPr>
          <a:xfrm>
            <a:off x="11186640" y="6314040"/>
            <a:ext cx="15192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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LibreOffice/26.2.3.2$MacOSX_AARCH64 LibreOffice_project/70e089b17412e4cb7773e41413306b17a2328c34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ko-KR</dc:language>
  <cp:lastModifiedBy/>
  <cp:revision>0</cp:revision>
  <dc:subject/>
  <dc:title/>
</cp:coreProperties>
</file>